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9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5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media/image1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52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5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3167640"/>
            <a:ext cx="9072360" cy="367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88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6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50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5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355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66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73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73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dt"/>
          </p:nvPr>
        </p:nvSpPr>
        <p:spPr>
          <a:xfrm>
            <a:off x="504000" y="688608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ftr"/>
          </p:nvPr>
        </p:nvSpPr>
        <p:spPr>
          <a:xfrm>
            <a:off x="3447360" y="6886080"/>
            <a:ext cx="319536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sldNum"/>
          </p:nvPr>
        </p:nvSpPr>
        <p:spPr>
          <a:xfrm>
            <a:off x="7227720" y="688608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90A2D72-A65E-47E5-9F5D-DBD9B1153FAD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720" cy="7559640"/>
          </a:xfrm>
          <a:prstGeom prst="rect">
            <a:avLst/>
          </a:prstGeom>
          <a:ln w="0">
            <a:noFill/>
          </a:ln>
        </p:spPr>
      </p:pic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 fontScale="73000"/>
          </a:bodyPr>
          <a:p>
            <a:pPr algn="ctr"/>
            <a:r>
              <a:rPr b="0" lang="en-US" sz="414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dt"/>
          </p:nvPr>
        </p:nvSpPr>
        <p:spPr>
          <a:xfrm>
            <a:off x="504000" y="7103520"/>
            <a:ext cx="2348280" cy="3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ftr"/>
          </p:nvPr>
        </p:nvSpPr>
        <p:spPr>
          <a:xfrm>
            <a:off x="3447360" y="7103520"/>
            <a:ext cx="3195360" cy="3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sldNum"/>
          </p:nvPr>
        </p:nvSpPr>
        <p:spPr>
          <a:xfrm>
            <a:off x="7227720" y="7103520"/>
            <a:ext cx="2348280" cy="3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F459367-E49C-4CA5-A1C9-638C3DFBCB0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Hypermedia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48360" y="3060000"/>
            <a:ext cx="907128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Web 420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Bellevue University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Jonathan Disla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Profile: Link relations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504000" y="1769040"/>
            <a:ext cx="9071280" cy="42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The list of classe route contains url’s of each class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A no assignemtn due route displays no assignments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After checking due assignments, each assignment has a link to show the instructions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The instructions link to editing an assignment for submission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The editor page contains the save, submit and cancel routes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The save route checks if due date is not reached yet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Implementation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04000" y="1517040"/>
            <a:ext cx="9071280" cy="46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The PHP framework Laravel shall be used for implementation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Artisan allows for an easily created user route on the database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Tables must include classes and assignment formats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Due dates table allows for the updating of assignments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Use CSRF tokens to ensure secure when editing and submitting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The submission controller should route back to assignemtns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Publication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504000" y="1769040"/>
            <a:ext cx="9071280" cy="50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Home page URL established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Documentation placed in: www.submitassignment/api/doc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Register the media type with IANA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For due use: </a:t>
            </a:r>
            <a:r>
              <a:rPr b="0" i="1" lang="pl-PL" sz="2800" spc="-1" strike="noStrike">
                <a:solidFill>
                  <a:srgbClr val="ffffff"/>
                </a:solidFill>
                <a:latin typeface="Open Sans"/>
              </a:rPr>
              <a:t>api</a:t>
            </a: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/due/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Else use: api/notdue/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An editable route available when assignment is not due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ROI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04000" y="1769040"/>
            <a:ext cx="9071280" cy="50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Education in integration and usage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Application is handled in house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JSON is the endpoint environment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An integration is necessary instead of just a connection due to the amount of bulk data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Time to market going for speed employing both features and integrations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An editable route available when assignment is not due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Business Use Case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04000" y="1769040"/>
            <a:ext cx="9071280" cy="55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Pembrook college needs a system for students to submit assignments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The old system did not have a good way to track assignment submission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Students found the old system confusing and outdated due to the lack of tracking of assignments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Would need an easier way to track assignments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The formats necessary in a submission will be provided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 student shall be able to EDIT their submission before the assignemtn submittal time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Use Case Requisites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04000" y="1769040"/>
            <a:ext cx="9071280" cy="55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 system to allow students to submit course work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Assigned course work shall be displayed per user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Track submitted or assignements due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Allow different types of data to be submitted (text/file)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Assignments can be edited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Allow user to save draft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Semantic Descriptors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04000" y="1769040"/>
            <a:ext cx="9071280" cy="51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 class or list of classes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An assignment</a:t>
            </a:r>
            <a:endParaRPr b="0" lang="en-US" sz="26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Title of assignment</a:t>
            </a:r>
            <a:endParaRPr b="0" lang="en-US" sz="26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Assignment descriptions</a:t>
            </a:r>
            <a:endParaRPr b="0" lang="en-US" sz="26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Additional files provided by instructor</a:t>
            </a:r>
            <a:endParaRPr b="0" lang="en-US" sz="26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Input including text/file or other formats</a:t>
            </a:r>
            <a:endParaRPr b="0" lang="en-US" sz="2600" spc="-1" strike="noStrike">
              <a:latin typeface="Arial"/>
            </a:endParaRPr>
          </a:p>
          <a:p>
            <a:pPr lvl="6" marL="151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Cancel, save, submit options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State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04000" y="1769040"/>
            <a:ext cx="9071280" cy="47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User has logged in and enters the classes endpoint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The assigned classes are displayed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Assignments are only displayed if due, else it is not displayed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The assignment displays the instructions and ways to complete it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If additional files exists, the user can view them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If before deadline for assigment submission user can edit assignment else only able to submit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"/>
          <p:cNvSpPr/>
          <p:nvPr/>
        </p:nvSpPr>
        <p:spPr>
          <a:xfrm>
            <a:off x="504000" y="1769040"/>
            <a:ext cx="9071280" cy="43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617760" y="2079720"/>
            <a:ext cx="8921520" cy="4427280"/>
          </a:xfrm>
          <a:prstGeom prst="rect">
            <a:avLst/>
          </a:prstGeom>
          <a:ln w="0">
            <a:noFill/>
          </a:ln>
        </p:spPr>
      </p:pic>
      <p:sp>
        <p:nvSpPr>
          <p:cNvPr id="362" name="CustomShape 3"/>
          <p:cNvSpPr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State Diagram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Reconciliation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04000" y="1769040"/>
            <a:ext cx="9071280" cy="47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Simplify the first state as just a class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The user due date is a yes or a has a third (pending) choice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Change first condition to is due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Change second condition to not due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Third condition pending is not necesarily considered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solidFill>
                  <a:srgbClr val="ffffff"/>
                </a:solidFill>
                <a:latin typeface="Open Sans"/>
              </a:rPr>
              <a:t>Drafts are indpendent of due condition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504000" y="1769040"/>
            <a:ext cx="9071280" cy="43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Rencociled Names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385200" y="2061360"/>
            <a:ext cx="925092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Media type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04000" y="1769040"/>
            <a:ext cx="9071280" cy="39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solidFill>
                  <a:srgbClr val="ffffff"/>
                </a:solidFill>
                <a:latin typeface="Open Sans"/>
              </a:rPr>
              <a:t>The media type shall be simple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solidFill>
                  <a:srgbClr val="ffffff"/>
                </a:solidFill>
                <a:latin typeface="Open Sans"/>
              </a:rPr>
              <a:t>The media type shall be readible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solidFill>
                  <a:srgbClr val="ffffff"/>
                </a:solidFill>
                <a:latin typeface="Open Sans"/>
              </a:rPr>
              <a:t>The media type should be handled easily in the server and client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solidFill>
                  <a:srgbClr val="ffffff"/>
                </a:solidFill>
                <a:latin typeface="Open Sans"/>
              </a:rPr>
              <a:t>The media type should be quick to parse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solidFill>
                  <a:srgbClr val="ffffff"/>
                </a:solidFill>
                <a:latin typeface="Open Sans"/>
              </a:rPr>
              <a:t>XML and Collection+JSON are the two two choices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200" spc="-1" strike="noStrike">
                <a:solidFill>
                  <a:srgbClr val="ffffff"/>
                </a:solidFill>
                <a:latin typeface="Open Sans"/>
              </a:rPr>
              <a:t>JSON shall be selected as framework is specific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2021-04-11T18:20:12Z</dcterms:created>
  <dc:creator/>
  <dc:description>Based on eCO - Wallpapers by lassekongo83: http://lassekongo83.deviantart.com/art/eCO-Wallpapers-153472704. License: CC-BY. Description: Minimalistic wallpapers that are good to use when you don't want to be distracted. ;)</dc:description>
  <dc:language>en-US</dc:language>
  <cp:lastModifiedBy/>
  <dcterms:modified xsi:type="dcterms:W3CDTF">2021-04-25T22:16:54Z</dcterms:modified>
  <cp:revision>21</cp:revision>
  <dc:subject/>
  <dc:title>eco-aqua</dc:title>
</cp:coreProperties>
</file>