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7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9280"/>
          </a:xfrm>
          <a:prstGeom prst="rect">
            <a:avLst/>
          </a:prstGeom>
          <a:ln w="0">
            <a:noFill/>
          </a:ln>
        </p:spPr>
      </p:pic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ocs.aws.amazon.com/whitepapers/latest/introduction-devops-aws/two-pizza-teams.htm" TargetMode="External"/><Relationship Id="rId2" Type="http://schemas.openxmlformats.org/officeDocument/2006/relationships/hyperlink" Target="https://buffer.com/resources/small-teams-why-startups-often-win-against-google-and-facebook-the-science-behind-why-smaller-teams-get-more-done/" TargetMode="External"/><Relationship Id="rId3" Type="http://schemas.openxmlformats.org/officeDocument/2006/relationships/hyperlink" Target="https://www.theguardian.com/technology/2018/apr/24/the-two-pizza-rule-and-the-secret-of-amazons-success" TargetMode="External"/><Relationship Id="rId4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68360" y="1977480"/>
            <a:ext cx="907092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Two Pizza Team Rule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68360" y="3420000"/>
            <a:ext cx="9070920" cy="23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Jonathan Disla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Web 430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Bellevue Univesity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Advent of AI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04000" y="1769040"/>
            <a:ext cx="9070920" cy="490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Began using more AI in 2014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The Amazon Echo was the first iteration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Started with an end goal and reversed engineered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Voice recognition focal part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Alexa is part of the AWS team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Key to Small Teams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4000" y="1769040"/>
            <a:ext cx="907092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More social pressure to perform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More personal responsibility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Performance becomes easier to correct and assess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Credit or blame are better assigned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More connected to project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Smaller teams perform better because of relational gain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Buffer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376000" y="287640"/>
            <a:ext cx="5327280" cy="9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Reference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68000" y="1800000"/>
            <a:ext cx="9071280" cy="55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Aws.  “Two-Pizza Teams.”  AWS Docs, Accessed 6 June 2021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https://docs.aws.amazon.com/whitepapers/latest/introduction-devops-aws/two-pizza-teams.htm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Choi Janet.  “The Science Behind Why Small Teams Work More Productively.” Buffer, 29 July 2013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https://buffer.com/resources/small-teams-why-startups-often-win-against-google-and-facebook-the-science-behind-why-smaller-teams-get-more-done/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Hern Alex.  “The two-pizza rule and the secret of Amazon’s success.”  The Guardian, 24 April 2018.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https://www.theguardian.com/technology/2018/apr/24/the-two-pizza-rule-and-the-secret-of-amazons-success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Amazon Two Pizza Teams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4000" y="1769040"/>
            <a:ext cx="907092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Try to create teams that can be fed by two pizzas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The smaller the team, the better the collaboration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Software release speed is faster thus collaboration is more important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Ability to deliver software differentiates between competition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Aws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Thesis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04000" y="1769040"/>
            <a:ext cx="907092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Updates and fixes need to be done quickly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Small go-to-market timing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Waves of updates rather than slow transformation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Communication crucial shared responsibility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No more sole development approach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Aws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Focus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769040"/>
            <a:ext cx="907092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Efficiency and scalability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Small teams able to maintain up to date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Less time managing time tables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Able to access larger amounts of resources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Common pitfalls &amp; Solutions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4000" y="1769040"/>
            <a:ext cx="907092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Larger teams solve problems faster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Large teams is a productivity trap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 small team structure is more productive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Individual performance diminishes in large teams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More hands means more potential mistakes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Choi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AWS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04000" y="1769040"/>
            <a:ext cx="907092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 division of Amazon that provides cloud computing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More personal work structure to gather resources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Structured, systematic way of teams to work together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Dashboards must be created if not existant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Success of AWS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4000" y="1769040"/>
            <a:ext cx="907092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Forms 10% of overall Amazon revenue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Amazon is divided into: US, Canada, International and AWS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AWS is so large that Netflix is just another customer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For companies with large data, a truck is used to drive the data physically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The Amazon Website (marketplace)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4000" y="1769040"/>
            <a:ext cx="907092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Launched in 2000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Allows third party sellers to sell their products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Forms a major part of Amazon structure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Users can find almost everything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Uses AI to gain better market foresight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Marketplace revenue is 20% of total income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The Amazon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Not a superstore like Walmart rather it is a mall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Independent sellers can coexist and are not ran out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Serves as the landlord for many stores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Receives revenue from both sellers and buyers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Stocking but not handling pricing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LibreOffice/7.0.2.2$MacOSX_X86_64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2021-05-02T12:08:19Z</dcterms:created>
  <dc:creator/>
  <dc:description>Creative Commons License
Some rights reserved. This work is licensed under a
Attribution 2.0 Generic
http://art.gnome.org/backgrounds/abstract/1355</dc:description>
  <dc:language>en-US</dc:language>
  <cp:lastModifiedBy/>
  <dcterms:modified xsi:type="dcterms:W3CDTF">2021-06-06T23:12:02Z</dcterms:modified>
  <cp:revision>41</cp:revision>
  <dc:subject/>
  <dc:title>blue-elegance</dc:title>
</cp:coreProperties>
</file>