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7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892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leapwork.com/blog/how-to-automate-testing-in-the-devops-lifecycle" TargetMode="External"/><Relationship Id="rId2" Type="http://schemas.openxmlformats.org/officeDocument/2006/relationships/hyperlink" Target="https://techbeacon.com/devops/6-best-practices-integration-testing-continuous-integration" TargetMode="External"/><Relationship Id="rId3" Type="http://schemas.openxmlformats.org/officeDocument/2006/relationships/hyperlink" Target="https://www.cprime.com/resources/blog/test-automation-and-devops-what-you-need-to-know/" TargetMode="External"/><Relationship Id="rId4" Type="http://schemas.openxmlformats.org/officeDocument/2006/relationships/hyperlink" Target="https://opensource.com/article/19/4/devops-pipeline-acceptance-testing" TargetMode="External"/><Relationship Id="rId5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68360" y="1977480"/>
            <a:ext cx="907056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68360" y="3420000"/>
            <a:ext cx="9070560" cy="23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Jonathan Disla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Web 430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Bellevue Univesity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Practices for Integration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04000" y="1769040"/>
            <a:ext cx="9070560" cy="49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Integrate before unit tests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Separate business from integration tests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Differentiate integration from unit test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Maintain test components at distance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Record events thouroughly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Repeat steps until end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Honig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Integration 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4000" y="1769040"/>
            <a:ext cx="9070560" cy="47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Expensive yet necessary part of testing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Less costly to fix issues before release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Once application is in built stage much harder to re-integrate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High level architecture must be tested rigorously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First achieve accuracy in the architecture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Honig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376000" y="287640"/>
            <a:ext cx="532692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Reference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68000" y="1800000"/>
            <a:ext cx="9070920" cy="55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Homann Maria.  “How to Automate Testing in the DevOps Lifecycle.”  Leapwork, Accessed 12 June 2021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https://www.leapwork.com/blog/how-to-automate-testing-in-the-devops-lifecycle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Honig Rami.  “6 best practices for integration tsting with continuous integration.” TechBeacon, Accessed 12 June 2021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  <a:hlinkClick r:id="rId2"/>
              </a:rPr>
              <a:t>https://techbeacon.com/devops/6-best-practices-integration-testing-continuous-integration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Njenga Alice.  “Test Automation and DevOps: What you Need to Know.” CPrime, Accessed 12 June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https://www.cprime.com/resources/blog/test-automation-and-devops-what-you-need-to-know/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Oh Daniel.  “Automate user acceptance testing with your DevOps pipeline.” Opensource, 24 April 2019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https://opensource.com/article/19/4/devops-pipeline-acceptance-testing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Automation Tests Best Practices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1769040"/>
            <a:ext cx="907056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Build your automation flows gradually and increase coverage over time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Start by testing one thing at a time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Build automated test cases that are independent and self-contained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Ensure collective ownership of test automation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2920" algn="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Homann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Best Practices Explained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04000" y="1769040"/>
            <a:ext cx="907056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Simple automation flows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Flows that repeat are best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Flows that are copied take the most effort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Build reusable components for testing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Tests should be scheduled in different times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Use automation program that all team can learn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Homann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Automation Tool 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769040"/>
            <a:ext cx="907056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Easily handled by entire team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Not be time consuming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Makes collaboration more fluid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Low upkeep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Can be implemented into the pipeline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Easy to learn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2920" algn="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Homann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Acceptance 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4000" y="1769040"/>
            <a:ext cx="9070560" cy="47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Does an application satisfy the user’s needs?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Run tests after each upgrade to features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CI/CD pipeline crucial in continuous testing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Multiple layers including platform necessary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Integrate acceptance tools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Deploy the CI framework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Oh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Automation Skills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04000" y="1769040"/>
            <a:ext cx="9070560" cy="47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Without the skills, automation testing is dangerous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The right tools must be chosen to be accurate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Collaboration between teams test scripts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Don’t focus on the tool rather the skill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Tools are object oriented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2920" algn="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Njenga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Building the Platform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1769040"/>
            <a:ext cx="9070560" cy="47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Acceptance testing is done often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PaaS allows ot build platform in containers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Kubernetes is powerful and effective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The testing platform can be built in other operating systems like Linux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2920" algn="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Oh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Deploying &amp; Integrating Framework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769040"/>
            <a:ext cx="9070560" cy="47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Many frameworks available such as: Bamboo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Jenkins is popular and open source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Rules for acceptance are tied to UI/UX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Automate front end tests with Selenium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There are many open source tools to perform testing.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2920" algn="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pl-PL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Oh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Integration 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Used to occur within validation and unit testing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Necessary to focus in complex scenarios too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Run integration tests until fails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Dictate modifications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Lay groud work for unit tests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If tests successful, integrate over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2920" algn="r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Honig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2021-05-02T12:08:19Z</dcterms:created>
  <dc:creator/>
  <dc:description>Creative Commons License
Some rights reserved. This work is licensed under a
Attribution 2.0 Generic
http://art.gnome.org/backgrounds/abstract/1355</dc:description>
  <dc:language>en-US</dc:language>
  <cp:lastModifiedBy/>
  <dcterms:modified xsi:type="dcterms:W3CDTF">2021-06-13T23:32:08Z</dcterms:modified>
  <cp:revision>47</cp:revision>
  <dc:subject/>
  <dc:title>blue-elegance</dc:title>
</cp:coreProperties>
</file>