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7"/>
  </p:notesMasterIdLst>
  <p:handoutMasterIdLst>
    <p:handoutMasterId r:id="rId28"/>
  </p:handoutMasterIdLst>
  <p:sldIdLst>
    <p:sldId id="744" r:id="rId2"/>
    <p:sldId id="256" r:id="rId3"/>
    <p:sldId id="517" r:id="rId4"/>
    <p:sldId id="608" r:id="rId5"/>
    <p:sldId id="552" r:id="rId6"/>
    <p:sldId id="615" r:id="rId7"/>
    <p:sldId id="723" r:id="rId8"/>
    <p:sldId id="717" r:id="rId9"/>
    <p:sldId id="745" r:id="rId10"/>
    <p:sldId id="743" r:id="rId11"/>
    <p:sldId id="737" r:id="rId12"/>
    <p:sldId id="718" r:id="rId13"/>
    <p:sldId id="727" r:id="rId14"/>
    <p:sldId id="738" r:id="rId15"/>
    <p:sldId id="728" r:id="rId16"/>
    <p:sldId id="729" r:id="rId17"/>
    <p:sldId id="730" r:id="rId18"/>
    <p:sldId id="740" r:id="rId19"/>
    <p:sldId id="544" r:id="rId20"/>
    <p:sldId id="731" r:id="rId21"/>
    <p:sldId id="732" r:id="rId22"/>
    <p:sldId id="719" r:id="rId23"/>
    <p:sldId id="734" r:id="rId24"/>
    <p:sldId id="630" r:id="rId25"/>
    <p:sldId id="720"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FF5D"/>
    <a:srgbClr val="FFBF8A"/>
    <a:srgbClr val="FAA3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0" autoAdjust="0"/>
  </p:normalViewPr>
  <p:slideViewPr>
    <p:cSldViewPr>
      <p:cViewPr varScale="1">
        <p:scale>
          <a:sx n="62" d="100"/>
          <a:sy n="62" d="100"/>
        </p:scale>
        <p:origin x="14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205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E0EB62ED-3BA0-4F62-8195-C15C4A17CD4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eaLnBrk="1" hangingPunct="1">
              <a:defRPr sz="1200">
                <a:latin typeface="Times New Roman" charset="0"/>
                <a:ea typeface="+mn-ea"/>
              </a:defRPr>
            </a:lvl1pPr>
          </a:lstStyle>
          <a:p>
            <a:pPr>
              <a:defRPr/>
            </a:pPr>
            <a:endParaRPr lang="en-US"/>
          </a:p>
        </p:txBody>
      </p:sp>
      <p:sp>
        <p:nvSpPr>
          <p:cNvPr id="453635" name="Rectangle 3">
            <a:extLst>
              <a:ext uri="{FF2B5EF4-FFF2-40B4-BE49-F238E27FC236}">
                <a16:creationId xmlns:a16="http://schemas.microsoft.com/office/drawing/2014/main" id="{D85AAA03-5B06-4433-A6E6-A8B41A253622}"/>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en-US"/>
          </a:p>
        </p:txBody>
      </p:sp>
      <p:sp>
        <p:nvSpPr>
          <p:cNvPr id="453636" name="Rectangle 4">
            <a:extLst>
              <a:ext uri="{FF2B5EF4-FFF2-40B4-BE49-F238E27FC236}">
                <a16:creationId xmlns:a16="http://schemas.microsoft.com/office/drawing/2014/main" id="{0B974D13-20A7-4EF0-8DAE-A79958C1B47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eaLnBrk="1" hangingPunct="1">
              <a:defRPr sz="1200">
                <a:latin typeface="Times New Roman" charset="0"/>
                <a:ea typeface="+mn-ea"/>
              </a:defRPr>
            </a:lvl1pPr>
          </a:lstStyle>
          <a:p>
            <a:pPr>
              <a:defRPr/>
            </a:pPr>
            <a:endParaRPr lang="en-US"/>
          </a:p>
        </p:txBody>
      </p:sp>
      <p:sp>
        <p:nvSpPr>
          <p:cNvPr id="453637" name="Rectangle 5">
            <a:extLst>
              <a:ext uri="{FF2B5EF4-FFF2-40B4-BE49-F238E27FC236}">
                <a16:creationId xmlns:a16="http://schemas.microsoft.com/office/drawing/2014/main" id="{F8F66525-F30B-45FE-96FE-08DB26955BF2}"/>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1" hangingPunct="1">
              <a:defRPr sz="1200"/>
            </a:lvl1pPr>
          </a:lstStyle>
          <a:p>
            <a:pPr>
              <a:defRPr/>
            </a:pPr>
            <a:fld id="{C623A1CE-8E89-4459-AFDA-7AC7C3CD6C9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41A573A-3C8C-4829-9115-337A12CB941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mn-ea"/>
              </a:defRPr>
            </a:lvl1pPr>
          </a:lstStyle>
          <a:p>
            <a:pPr>
              <a:defRPr/>
            </a:pPr>
            <a:endParaRPr lang="en-US"/>
          </a:p>
        </p:txBody>
      </p:sp>
      <p:sp>
        <p:nvSpPr>
          <p:cNvPr id="4099" name="Rectangle 3">
            <a:extLst>
              <a:ext uri="{FF2B5EF4-FFF2-40B4-BE49-F238E27FC236}">
                <a16:creationId xmlns:a16="http://schemas.microsoft.com/office/drawing/2014/main" id="{3C93BF6F-3E21-4645-A802-7567BD0FDD6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en-US"/>
          </a:p>
        </p:txBody>
      </p:sp>
      <p:sp>
        <p:nvSpPr>
          <p:cNvPr id="3076" name="Rectangle 4">
            <a:extLst>
              <a:ext uri="{FF2B5EF4-FFF2-40B4-BE49-F238E27FC236}">
                <a16:creationId xmlns:a16="http://schemas.microsoft.com/office/drawing/2014/main" id="{6771850D-252A-49D8-98C3-F1E07A305F96}"/>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EC09908C-27A7-4865-9D51-88E00C09BFA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DDE07A11-C3F0-44DC-BE72-4DC36560557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mn-ea"/>
              </a:defRPr>
            </a:lvl1pPr>
          </a:lstStyle>
          <a:p>
            <a:pPr>
              <a:defRPr/>
            </a:pPr>
            <a:endParaRPr lang="en-US"/>
          </a:p>
        </p:txBody>
      </p:sp>
      <p:sp>
        <p:nvSpPr>
          <p:cNvPr id="4103" name="Rectangle 7">
            <a:extLst>
              <a:ext uri="{FF2B5EF4-FFF2-40B4-BE49-F238E27FC236}">
                <a16:creationId xmlns:a16="http://schemas.microsoft.com/office/drawing/2014/main" id="{0E8BA098-AF55-4E3B-86C9-F400DD58618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5A1D25B-6BB2-4E7B-B177-B6327F010F6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9"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F2E8799-105F-45A7-B996-171E355D38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EFDA074-8827-448A-ADFB-0DFB8CC24FAA}" type="slidenum">
              <a:rPr lang="en-US" altLang="en-US" smtClean="0"/>
              <a:pPr>
                <a:spcBef>
                  <a:spcPct val="0"/>
                </a:spcBef>
              </a:pPr>
              <a:t>2</a:t>
            </a:fld>
            <a:endParaRPr lang="en-US" altLang="en-US"/>
          </a:p>
        </p:txBody>
      </p:sp>
      <p:sp>
        <p:nvSpPr>
          <p:cNvPr id="7171" name="Rectangle 2">
            <a:extLst>
              <a:ext uri="{FF2B5EF4-FFF2-40B4-BE49-F238E27FC236}">
                <a16:creationId xmlns:a16="http://schemas.microsoft.com/office/drawing/2014/main" id="{703038E7-4E9A-4E23-8935-97CF382070DF}"/>
              </a:ext>
            </a:extLst>
          </p:cNvPr>
          <p:cNvSpPr>
            <a:spLocks noChangeArrowheads="1" noTextEdit="1"/>
          </p:cNvSpPr>
          <p:nvPr>
            <p:ph type="sldImg"/>
          </p:nvPr>
        </p:nvSpPr>
        <p:spPr>
          <a:ln/>
        </p:spPr>
      </p:sp>
      <p:sp>
        <p:nvSpPr>
          <p:cNvPr id="7172" name="Rectangle 3">
            <a:extLst>
              <a:ext uri="{FF2B5EF4-FFF2-40B4-BE49-F238E27FC236}">
                <a16:creationId xmlns:a16="http://schemas.microsoft.com/office/drawing/2014/main" id="{6A7A5D8A-CA08-49D0-B837-B6876A1374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79F2C2D2-C67E-4194-9854-822417A9B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DA2CF31-BED5-4B8B-89B3-9759C73BC9D6}" type="slidenum">
              <a:rPr lang="en-US" altLang="en-US" smtClean="0"/>
              <a:pPr>
                <a:spcBef>
                  <a:spcPct val="0"/>
                </a:spcBef>
              </a:pPr>
              <a:t>13</a:t>
            </a:fld>
            <a:endParaRPr lang="en-US" altLang="en-US"/>
          </a:p>
        </p:txBody>
      </p:sp>
      <p:sp>
        <p:nvSpPr>
          <p:cNvPr id="27651" name="Rectangle 2">
            <a:extLst>
              <a:ext uri="{FF2B5EF4-FFF2-40B4-BE49-F238E27FC236}">
                <a16:creationId xmlns:a16="http://schemas.microsoft.com/office/drawing/2014/main" id="{BB32EAF8-661D-4243-9F0E-5970EC4FA8EE}"/>
              </a:ext>
            </a:extLst>
          </p:cNvPr>
          <p:cNvSpPr>
            <a:spLocks noChangeArrowheads="1" noTextEdit="1"/>
          </p:cNvSpPr>
          <p:nvPr>
            <p:ph type="sldImg"/>
          </p:nvPr>
        </p:nvSpPr>
        <p:spPr>
          <a:solidFill>
            <a:srgbClr val="FFFFFF"/>
          </a:solidFill>
          <a:ln/>
        </p:spPr>
      </p:sp>
      <p:sp>
        <p:nvSpPr>
          <p:cNvPr id="27652" name="Rectangle 3">
            <a:extLst>
              <a:ext uri="{FF2B5EF4-FFF2-40B4-BE49-F238E27FC236}">
                <a16:creationId xmlns:a16="http://schemas.microsoft.com/office/drawing/2014/main" id="{BD65525C-6DED-4E89-83C2-1567186EEACA}"/>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CA"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2854045-F3EB-4E98-9307-4B2D97F3B9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841933A-07B0-448D-9911-EC00C4A2B528}" type="slidenum">
              <a:rPr lang="en-US" altLang="en-US" smtClean="0"/>
              <a:pPr>
                <a:spcBef>
                  <a:spcPct val="0"/>
                </a:spcBef>
              </a:pPr>
              <a:t>15</a:t>
            </a:fld>
            <a:endParaRPr lang="en-US" altLang="en-US"/>
          </a:p>
        </p:txBody>
      </p:sp>
      <p:sp>
        <p:nvSpPr>
          <p:cNvPr id="30723" name="Rectangle 2">
            <a:extLst>
              <a:ext uri="{FF2B5EF4-FFF2-40B4-BE49-F238E27FC236}">
                <a16:creationId xmlns:a16="http://schemas.microsoft.com/office/drawing/2014/main" id="{8ACC5C50-2345-4900-8E9B-B00B638E56E6}"/>
              </a:ext>
            </a:extLst>
          </p:cNvPr>
          <p:cNvSpPr>
            <a:spLocks noChangeArrowheads="1" noTextEdit="1"/>
          </p:cNvSpPr>
          <p:nvPr>
            <p:ph type="sldImg"/>
          </p:nvPr>
        </p:nvSpPr>
        <p:spPr>
          <a:ln/>
        </p:spPr>
      </p:sp>
      <p:sp>
        <p:nvSpPr>
          <p:cNvPr id="30724" name="Rectangle 3">
            <a:extLst>
              <a:ext uri="{FF2B5EF4-FFF2-40B4-BE49-F238E27FC236}">
                <a16:creationId xmlns:a16="http://schemas.microsoft.com/office/drawing/2014/main" id="{13D3305C-0710-4E33-9713-9ABE9809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007481E-2CEF-48BA-87EB-4D7B4D97FE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984A3C0-5671-4B43-BD95-83B4E9E63DA3}" type="slidenum">
              <a:rPr lang="en-US" altLang="en-US" smtClean="0"/>
              <a:pPr>
                <a:spcBef>
                  <a:spcPct val="0"/>
                </a:spcBef>
              </a:pPr>
              <a:t>16</a:t>
            </a:fld>
            <a:endParaRPr lang="en-US" altLang="en-US"/>
          </a:p>
        </p:txBody>
      </p:sp>
      <p:sp>
        <p:nvSpPr>
          <p:cNvPr id="32771" name="Rectangle 2">
            <a:extLst>
              <a:ext uri="{FF2B5EF4-FFF2-40B4-BE49-F238E27FC236}">
                <a16:creationId xmlns:a16="http://schemas.microsoft.com/office/drawing/2014/main" id="{5195AF07-0BB7-4F5A-B265-D46C108D2BF6}"/>
              </a:ext>
            </a:extLst>
          </p:cNvPr>
          <p:cNvSpPr>
            <a:spLocks noChangeArrowheads="1" noTextEdit="1"/>
          </p:cNvSpPr>
          <p:nvPr>
            <p:ph type="sldImg"/>
          </p:nvPr>
        </p:nvSpPr>
        <p:spPr>
          <a:solidFill>
            <a:srgbClr val="FFFFFF"/>
          </a:solidFill>
          <a:ln/>
        </p:spPr>
      </p:sp>
      <p:sp>
        <p:nvSpPr>
          <p:cNvPr id="32772" name="Rectangle 3">
            <a:extLst>
              <a:ext uri="{FF2B5EF4-FFF2-40B4-BE49-F238E27FC236}">
                <a16:creationId xmlns:a16="http://schemas.microsoft.com/office/drawing/2014/main" id="{DF955811-53D4-45AF-A225-B94C16A85F93}"/>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CA"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DF74726-22FA-4E27-9598-1CD8D45D16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FB44459-713C-4F69-B508-7DCFC8D437F8}" type="slidenum">
              <a:rPr lang="en-US" altLang="en-US" smtClean="0"/>
              <a:pPr>
                <a:spcBef>
                  <a:spcPct val="0"/>
                </a:spcBef>
              </a:pPr>
              <a:t>17</a:t>
            </a:fld>
            <a:endParaRPr lang="en-US" altLang="en-US"/>
          </a:p>
        </p:txBody>
      </p:sp>
      <p:sp>
        <p:nvSpPr>
          <p:cNvPr id="34819" name="Rectangle 2">
            <a:extLst>
              <a:ext uri="{FF2B5EF4-FFF2-40B4-BE49-F238E27FC236}">
                <a16:creationId xmlns:a16="http://schemas.microsoft.com/office/drawing/2014/main" id="{DCF9D643-FB14-4933-BDA1-2489C6A3F10F}"/>
              </a:ext>
            </a:extLst>
          </p:cNvPr>
          <p:cNvSpPr>
            <a:spLocks noChangeArrowheads="1" noTextEdit="1"/>
          </p:cNvSpPr>
          <p:nvPr>
            <p:ph type="sldImg"/>
          </p:nvPr>
        </p:nvSpPr>
        <p:spPr>
          <a:solidFill>
            <a:srgbClr val="FFFFFF"/>
          </a:solidFill>
          <a:ln/>
        </p:spPr>
      </p:sp>
      <p:sp>
        <p:nvSpPr>
          <p:cNvPr id="34820" name="Rectangle 3">
            <a:extLst>
              <a:ext uri="{FF2B5EF4-FFF2-40B4-BE49-F238E27FC236}">
                <a16:creationId xmlns:a16="http://schemas.microsoft.com/office/drawing/2014/main" id="{4C34ED30-A34C-44AB-A7DA-0A91DFA28D3E}"/>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CA"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C77AEED-EA61-4016-B24F-53F72820C1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CCE1774-47BF-4C58-90B5-CCFF2AC45822}" type="slidenum">
              <a:rPr lang="en-US" altLang="en-US" smtClean="0"/>
              <a:pPr>
                <a:spcBef>
                  <a:spcPct val="0"/>
                </a:spcBef>
              </a:pPr>
              <a:t>19</a:t>
            </a:fld>
            <a:endParaRPr lang="en-US" altLang="en-US"/>
          </a:p>
        </p:txBody>
      </p:sp>
      <p:sp>
        <p:nvSpPr>
          <p:cNvPr id="37891" name="Rectangle 2">
            <a:extLst>
              <a:ext uri="{FF2B5EF4-FFF2-40B4-BE49-F238E27FC236}">
                <a16:creationId xmlns:a16="http://schemas.microsoft.com/office/drawing/2014/main" id="{037857EB-DCA0-41E9-A0FF-BE7C5C0355E6}"/>
              </a:ext>
            </a:extLst>
          </p:cNvPr>
          <p:cNvSpPr>
            <a:spLocks noChangeArrowheads="1" noTextEdit="1"/>
          </p:cNvSpPr>
          <p:nvPr>
            <p:ph type="sldImg"/>
          </p:nvPr>
        </p:nvSpPr>
        <p:spPr>
          <a:solidFill>
            <a:srgbClr val="FFFFFF"/>
          </a:solidFill>
          <a:ln/>
        </p:spPr>
      </p:sp>
      <p:sp>
        <p:nvSpPr>
          <p:cNvPr id="37892" name="Rectangle 3">
            <a:extLst>
              <a:ext uri="{FF2B5EF4-FFF2-40B4-BE49-F238E27FC236}">
                <a16:creationId xmlns:a16="http://schemas.microsoft.com/office/drawing/2014/main" id="{FEF6F115-3542-46D6-8F9A-6D43230DA56F}"/>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CA"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CE8F6C8-C865-48FF-97D5-5F254ED3C6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F305832-49D1-46F7-8580-31FDA1B64E8D}" type="slidenum">
              <a:rPr lang="en-US" altLang="en-US" smtClean="0"/>
              <a:pPr>
                <a:spcBef>
                  <a:spcPct val="0"/>
                </a:spcBef>
              </a:pPr>
              <a:t>20</a:t>
            </a:fld>
            <a:endParaRPr lang="en-US" altLang="en-US"/>
          </a:p>
        </p:txBody>
      </p:sp>
      <p:sp>
        <p:nvSpPr>
          <p:cNvPr id="39939" name="Rectangle 2">
            <a:extLst>
              <a:ext uri="{FF2B5EF4-FFF2-40B4-BE49-F238E27FC236}">
                <a16:creationId xmlns:a16="http://schemas.microsoft.com/office/drawing/2014/main" id="{90CC68F5-1052-4762-A957-BC3410CDBAD3}"/>
              </a:ext>
            </a:extLst>
          </p:cNvPr>
          <p:cNvSpPr>
            <a:spLocks noChangeArrowheads="1" noTextEdit="1"/>
          </p:cNvSpPr>
          <p:nvPr>
            <p:ph type="sldImg"/>
          </p:nvPr>
        </p:nvSpPr>
        <p:spPr>
          <a:solidFill>
            <a:srgbClr val="FFFFFF"/>
          </a:solidFill>
          <a:ln/>
        </p:spPr>
      </p:sp>
      <p:sp>
        <p:nvSpPr>
          <p:cNvPr id="39940" name="Rectangle 3">
            <a:extLst>
              <a:ext uri="{FF2B5EF4-FFF2-40B4-BE49-F238E27FC236}">
                <a16:creationId xmlns:a16="http://schemas.microsoft.com/office/drawing/2014/main" id="{1170ABA1-398F-4442-9D2D-63AC323B1CC9}"/>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CA"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5EF83CF-4AE5-4890-8D3D-A288637B70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9DA6991-A6FC-47A2-935D-AF5961BE679C}" type="slidenum">
              <a:rPr lang="en-US" altLang="en-US" smtClean="0"/>
              <a:pPr>
                <a:spcBef>
                  <a:spcPct val="0"/>
                </a:spcBef>
              </a:pPr>
              <a:t>21</a:t>
            </a:fld>
            <a:endParaRPr lang="en-US" altLang="en-US"/>
          </a:p>
        </p:txBody>
      </p:sp>
      <p:sp>
        <p:nvSpPr>
          <p:cNvPr id="41987" name="Rectangle 2">
            <a:extLst>
              <a:ext uri="{FF2B5EF4-FFF2-40B4-BE49-F238E27FC236}">
                <a16:creationId xmlns:a16="http://schemas.microsoft.com/office/drawing/2014/main" id="{35FB3117-AF09-4148-A0FB-42BDCB86768F}"/>
              </a:ext>
            </a:extLst>
          </p:cNvPr>
          <p:cNvSpPr>
            <a:spLocks noChangeArrowheads="1" noTextEdit="1"/>
          </p:cNvSpPr>
          <p:nvPr>
            <p:ph type="sldImg"/>
          </p:nvPr>
        </p:nvSpPr>
        <p:spPr>
          <a:solidFill>
            <a:srgbClr val="FFFFFF"/>
          </a:solidFill>
          <a:ln/>
        </p:spPr>
      </p:sp>
      <p:sp>
        <p:nvSpPr>
          <p:cNvPr id="41988" name="Rectangle 3">
            <a:extLst>
              <a:ext uri="{FF2B5EF4-FFF2-40B4-BE49-F238E27FC236}">
                <a16:creationId xmlns:a16="http://schemas.microsoft.com/office/drawing/2014/main" id="{1A142835-2BA3-434A-A363-EE0B816B1FBE}"/>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CA"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652A17E-2303-4E1D-BD06-C833F40B7F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A0BB0AF-5DC2-4076-9363-FFECE7F8FEC3}" type="slidenum">
              <a:rPr lang="en-US" altLang="en-US" smtClean="0"/>
              <a:pPr>
                <a:spcBef>
                  <a:spcPct val="0"/>
                </a:spcBef>
              </a:pPr>
              <a:t>22</a:t>
            </a:fld>
            <a:endParaRPr lang="en-US" altLang="en-US"/>
          </a:p>
        </p:txBody>
      </p:sp>
      <p:sp>
        <p:nvSpPr>
          <p:cNvPr id="44035" name="Rectangle 2">
            <a:extLst>
              <a:ext uri="{FF2B5EF4-FFF2-40B4-BE49-F238E27FC236}">
                <a16:creationId xmlns:a16="http://schemas.microsoft.com/office/drawing/2014/main" id="{79965C70-1561-4FEF-9EE2-90A68E893B5F}"/>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B85F40CB-C8FC-447D-8219-544AD1BC04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A5DD373-2FC7-4BA6-B51F-E9C39495CD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D55699F-9495-454D-BD3A-A67A4117D392}" type="slidenum">
              <a:rPr lang="en-US" altLang="en-US" smtClean="0"/>
              <a:pPr>
                <a:spcBef>
                  <a:spcPct val="0"/>
                </a:spcBef>
              </a:pPr>
              <a:t>23</a:t>
            </a:fld>
            <a:endParaRPr lang="en-US" altLang="en-US"/>
          </a:p>
        </p:txBody>
      </p:sp>
      <p:sp>
        <p:nvSpPr>
          <p:cNvPr id="46083" name="Rectangle 2">
            <a:extLst>
              <a:ext uri="{FF2B5EF4-FFF2-40B4-BE49-F238E27FC236}">
                <a16:creationId xmlns:a16="http://schemas.microsoft.com/office/drawing/2014/main" id="{4C4AF1F8-BB81-42A3-A402-C6621CDEC39B}"/>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60F1BD3E-0806-4674-838D-354EC75419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B42E79-E58F-45FD-861C-82E5A33905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54C9F00-CAA8-43FA-9BBE-51DBB1CA736B}" type="slidenum">
              <a:rPr lang="en-US" altLang="en-US" smtClean="0"/>
              <a:pPr>
                <a:spcBef>
                  <a:spcPct val="0"/>
                </a:spcBef>
              </a:pPr>
              <a:t>24</a:t>
            </a:fld>
            <a:endParaRPr lang="en-US" altLang="en-US"/>
          </a:p>
        </p:txBody>
      </p:sp>
      <p:sp>
        <p:nvSpPr>
          <p:cNvPr id="48131" name="Rectangle 2">
            <a:extLst>
              <a:ext uri="{FF2B5EF4-FFF2-40B4-BE49-F238E27FC236}">
                <a16:creationId xmlns:a16="http://schemas.microsoft.com/office/drawing/2014/main" id="{64971D55-1255-469A-9A0F-87FF10DAD34D}"/>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3076E17C-EBA3-4796-A373-1CB067B85F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95B1F7A-59C5-4F97-866A-82ACF49669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6C567B0-C160-4763-BF93-289983A16A57}" type="slidenum">
              <a:rPr lang="en-US" altLang="en-US" smtClean="0"/>
              <a:pPr>
                <a:spcBef>
                  <a:spcPct val="0"/>
                </a:spcBef>
              </a:pPr>
              <a:t>3</a:t>
            </a:fld>
            <a:endParaRPr lang="en-US" altLang="en-US"/>
          </a:p>
        </p:txBody>
      </p:sp>
      <p:sp>
        <p:nvSpPr>
          <p:cNvPr id="9219" name="Rectangle 2">
            <a:extLst>
              <a:ext uri="{FF2B5EF4-FFF2-40B4-BE49-F238E27FC236}">
                <a16:creationId xmlns:a16="http://schemas.microsoft.com/office/drawing/2014/main" id="{B28FAB79-7C25-4FB2-B806-A38C2CE34F58}"/>
              </a:ext>
            </a:extLst>
          </p:cNvPr>
          <p:cNvSpPr>
            <a:spLocks noChangeArrowheads="1" noTextEdit="1"/>
          </p:cNvSpPr>
          <p:nvPr>
            <p:ph type="sldImg"/>
          </p:nvPr>
        </p:nvSpPr>
        <p:spPr>
          <a:solidFill>
            <a:srgbClr val="FFFFFF"/>
          </a:solidFill>
          <a:ln/>
        </p:spPr>
      </p:sp>
      <p:sp>
        <p:nvSpPr>
          <p:cNvPr id="9220" name="Rectangle 3">
            <a:extLst>
              <a:ext uri="{FF2B5EF4-FFF2-40B4-BE49-F238E27FC236}">
                <a16:creationId xmlns:a16="http://schemas.microsoft.com/office/drawing/2014/main" id="{9EFEF41D-C5E7-4708-962B-B40B739854F1}"/>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CA"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8E63054-2F7E-443C-8508-AFB43A1BED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FEE1E97-1EE4-4794-B471-BE4B0B6D79C7}" type="slidenum">
              <a:rPr lang="en-US" altLang="en-US" smtClean="0"/>
              <a:pPr>
                <a:spcBef>
                  <a:spcPct val="0"/>
                </a:spcBef>
              </a:pPr>
              <a:t>25</a:t>
            </a:fld>
            <a:endParaRPr lang="en-US" altLang="en-US"/>
          </a:p>
        </p:txBody>
      </p:sp>
      <p:sp>
        <p:nvSpPr>
          <p:cNvPr id="50179" name="Rectangle 2">
            <a:extLst>
              <a:ext uri="{FF2B5EF4-FFF2-40B4-BE49-F238E27FC236}">
                <a16:creationId xmlns:a16="http://schemas.microsoft.com/office/drawing/2014/main" id="{85C04BD4-D06D-4CA2-AE71-A4034DEAB2C9}"/>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54D29665-261E-4ACC-9E3A-558A555C52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54508BD-3861-4731-A531-87990E3BA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883056A-A785-41F4-B6BA-E27B157162AB}" type="slidenum">
              <a:rPr lang="en-US" altLang="en-US" smtClean="0"/>
              <a:pPr>
                <a:spcBef>
                  <a:spcPct val="0"/>
                </a:spcBef>
              </a:pPr>
              <a:t>4</a:t>
            </a:fld>
            <a:endParaRPr lang="en-US" altLang="en-US"/>
          </a:p>
        </p:txBody>
      </p:sp>
      <p:sp>
        <p:nvSpPr>
          <p:cNvPr id="11267" name="Rectangle 2">
            <a:extLst>
              <a:ext uri="{FF2B5EF4-FFF2-40B4-BE49-F238E27FC236}">
                <a16:creationId xmlns:a16="http://schemas.microsoft.com/office/drawing/2014/main" id="{536E47D9-45F3-4A3D-89B3-E43DE70AEB5C}"/>
              </a:ext>
            </a:extLst>
          </p:cNvPr>
          <p:cNvSpPr>
            <a:spLocks noChangeArrowheads="1" noTextEdit="1"/>
          </p:cNvSpPr>
          <p:nvPr>
            <p:ph type="sldImg"/>
          </p:nvPr>
        </p:nvSpPr>
        <p:spPr>
          <a:ln/>
        </p:spPr>
      </p:sp>
      <p:sp>
        <p:nvSpPr>
          <p:cNvPr id="11268" name="Rectangle 3">
            <a:extLst>
              <a:ext uri="{FF2B5EF4-FFF2-40B4-BE49-F238E27FC236}">
                <a16:creationId xmlns:a16="http://schemas.microsoft.com/office/drawing/2014/main" id="{D998DFAC-3E8C-4334-AD9C-D14805B501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F3F6AB7A-783A-4A82-89FB-19955F6A19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26A216F-BD02-4FF8-A5A6-17C0B6E06209}" type="slidenum">
              <a:rPr lang="en-US" altLang="en-US" smtClean="0"/>
              <a:pPr>
                <a:spcBef>
                  <a:spcPct val="0"/>
                </a:spcBef>
              </a:pPr>
              <a:t>5</a:t>
            </a:fld>
            <a:endParaRPr lang="en-US" altLang="en-US"/>
          </a:p>
        </p:txBody>
      </p:sp>
      <p:sp>
        <p:nvSpPr>
          <p:cNvPr id="13315" name="Rectangle 2">
            <a:extLst>
              <a:ext uri="{FF2B5EF4-FFF2-40B4-BE49-F238E27FC236}">
                <a16:creationId xmlns:a16="http://schemas.microsoft.com/office/drawing/2014/main" id="{BF0986D5-8BB9-494D-87B5-D3616D7939AD}"/>
              </a:ext>
            </a:extLst>
          </p:cNvPr>
          <p:cNvSpPr>
            <a:spLocks noChangeArrowheads="1" noTextEdit="1"/>
          </p:cNvSpPr>
          <p:nvPr>
            <p:ph type="sldImg"/>
          </p:nvPr>
        </p:nvSpPr>
        <p:spPr>
          <a:solidFill>
            <a:srgbClr val="FFFFFF"/>
          </a:solidFill>
          <a:ln/>
        </p:spPr>
      </p:sp>
      <p:sp>
        <p:nvSpPr>
          <p:cNvPr id="13316" name="Rectangle 3">
            <a:extLst>
              <a:ext uri="{FF2B5EF4-FFF2-40B4-BE49-F238E27FC236}">
                <a16:creationId xmlns:a16="http://schemas.microsoft.com/office/drawing/2014/main" id="{4C1AB55C-5F39-40EF-8977-0002C44F35CC}"/>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CA"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D7962F6-DE28-4982-9783-5AE5EF5E1D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9A44FBD-5674-46AA-99F3-8305036DADBF}" type="slidenum">
              <a:rPr lang="en-US" altLang="en-US" smtClean="0"/>
              <a:pPr>
                <a:spcBef>
                  <a:spcPct val="0"/>
                </a:spcBef>
              </a:pPr>
              <a:t>6</a:t>
            </a:fld>
            <a:endParaRPr lang="en-US" altLang="en-US"/>
          </a:p>
        </p:txBody>
      </p:sp>
      <p:sp>
        <p:nvSpPr>
          <p:cNvPr id="15363" name="Rectangle 2">
            <a:extLst>
              <a:ext uri="{FF2B5EF4-FFF2-40B4-BE49-F238E27FC236}">
                <a16:creationId xmlns:a16="http://schemas.microsoft.com/office/drawing/2014/main" id="{D5116138-D0D0-45C7-A59C-14703A4BE769}"/>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1FCD7D83-93DC-4910-A1C6-7769518B54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158F01D-5B7A-4C90-B027-ABEC7FC7AF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878C7C1-AEF6-41B7-AF6F-FD1677609241}" type="slidenum">
              <a:rPr lang="en-US" altLang="en-US" smtClean="0"/>
              <a:pPr>
                <a:spcBef>
                  <a:spcPct val="0"/>
                </a:spcBef>
              </a:pPr>
              <a:t>7</a:t>
            </a:fld>
            <a:endParaRPr lang="en-US" altLang="en-US"/>
          </a:p>
        </p:txBody>
      </p:sp>
      <p:sp>
        <p:nvSpPr>
          <p:cNvPr id="17411" name="Rectangle 2">
            <a:extLst>
              <a:ext uri="{FF2B5EF4-FFF2-40B4-BE49-F238E27FC236}">
                <a16:creationId xmlns:a16="http://schemas.microsoft.com/office/drawing/2014/main" id="{B3E707F9-C6CF-4470-8386-BB3FEC7A3674}"/>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4EE02561-E4C5-4E89-A149-2389D32B1D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79A46FD-8C62-4C3D-9E1F-CBD156DFCE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577C428-CEE9-4461-876E-61AC47FE6957}" type="slidenum">
              <a:rPr lang="en-US" altLang="en-US" smtClean="0"/>
              <a:pPr>
                <a:spcBef>
                  <a:spcPct val="0"/>
                </a:spcBef>
              </a:pPr>
              <a:t>8</a:t>
            </a:fld>
            <a:endParaRPr lang="en-US" altLang="en-US"/>
          </a:p>
        </p:txBody>
      </p:sp>
      <p:sp>
        <p:nvSpPr>
          <p:cNvPr id="19459" name="Rectangle 2">
            <a:extLst>
              <a:ext uri="{FF2B5EF4-FFF2-40B4-BE49-F238E27FC236}">
                <a16:creationId xmlns:a16="http://schemas.microsoft.com/office/drawing/2014/main" id="{11A32EA1-438E-4E9A-8611-2F296246EE9E}"/>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6E08DE64-C4B1-482F-A915-01F398B1C0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BDDC551-7588-4340-A5AF-94F4158971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FA7F068-13E6-4CC1-A60C-3C741C1CE479}" type="slidenum">
              <a:rPr lang="en-US" altLang="en-US" smtClean="0"/>
              <a:pPr>
                <a:spcBef>
                  <a:spcPct val="0"/>
                </a:spcBef>
              </a:pPr>
              <a:t>11</a:t>
            </a:fld>
            <a:endParaRPr lang="en-US" altLang="en-US"/>
          </a:p>
        </p:txBody>
      </p:sp>
      <p:sp>
        <p:nvSpPr>
          <p:cNvPr id="23555" name="Rectangle 2">
            <a:extLst>
              <a:ext uri="{FF2B5EF4-FFF2-40B4-BE49-F238E27FC236}">
                <a16:creationId xmlns:a16="http://schemas.microsoft.com/office/drawing/2014/main" id="{C660E141-95D5-4C11-8E0E-824150F31141}"/>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711C1580-BF92-4DD7-A1E8-ADD04A4810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17A9F54-F8DB-4E4B-9E6A-4D86589E4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F2F4514-8679-4AF5-A2E9-2D4309593A61}" type="slidenum">
              <a:rPr lang="en-US" altLang="en-US" smtClean="0"/>
              <a:pPr>
                <a:spcBef>
                  <a:spcPct val="0"/>
                </a:spcBef>
              </a:pPr>
              <a:t>12</a:t>
            </a:fld>
            <a:endParaRPr lang="en-US" altLang="en-US"/>
          </a:p>
        </p:txBody>
      </p:sp>
      <p:sp>
        <p:nvSpPr>
          <p:cNvPr id="25603" name="Rectangle 2">
            <a:extLst>
              <a:ext uri="{FF2B5EF4-FFF2-40B4-BE49-F238E27FC236}">
                <a16:creationId xmlns:a16="http://schemas.microsoft.com/office/drawing/2014/main" id="{6C1F5993-107F-4B50-91AF-EE403FCC62D5}"/>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B18A613E-4D5A-4E51-938C-6A0DC6C121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CB488A7-5138-4817-944F-71ABC4DD2F1A}"/>
              </a:ext>
            </a:extLst>
          </p:cNvPr>
          <p:cNvGrpSpPr>
            <a:grpSpLocks/>
          </p:cNvGrpSpPr>
          <p:nvPr/>
        </p:nvGrpSpPr>
        <p:grpSpPr bwMode="auto">
          <a:xfrm>
            <a:off x="0" y="-14288"/>
            <a:ext cx="9155113" cy="6884988"/>
            <a:chOff x="0" y="-9"/>
            <a:chExt cx="5767" cy="4337"/>
          </a:xfrm>
        </p:grpSpPr>
        <p:sp>
          <p:nvSpPr>
            <p:cNvPr id="5" name="Freeform 3">
              <a:extLst>
                <a:ext uri="{FF2B5EF4-FFF2-40B4-BE49-F238E27FC236}">
                  <a16:creationId xmlns:a16="http://schemas.microsoft.com/office/drawing/2014/main" id="{BC8D968D-5568-40E5-9E8A-32AB7C2D7986}"/>
                </a:ext>
              </a:extLst>
            </p:cNvPr>
            <p:cNvSpPr>
              <a:spLocks/>
            </p:cNvSpPr>
            <p:nvPr/>
          </p:nvSpPr>
          <p:spPr bwMode="hidden">
            <a:xfrm>
              <a:off x="1632" y="-5"/>
              <a:ext cx="1737" cy="4333"/>
            </a:xfrm>
            <a:custGeom>
              <a:avLst/>
              <a:gdLst>
                <a:gd name="T0" fmla="*/ 494 w 1737"/>
                <a:gd name="T1" fmla="*/ 4561 h 4320"/>
                <a:gd name="T2" fmla="*/ 1737 w 1737"/>
                <a:gd name="T3" fmla="*/ 4573 h 4320"/>
                <a:gd name="T4" fmla="*/ 524 w 1737"/>
                <a:gd name="T5" fmla="*/ 0 h 4320"/>
                <a:gd name="T6" fmla="*/ 0 w 1737"/>
                <a:gd name="T7" fmla="*/ 7 h 4320"/>
                <a:gd name="T8" fmla="*/ 494 w 1737"/>
                <a:gd name="T9" fmla="*/ 456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 name="Freeform 4">
              <a:extLst>
                <a:ext uri="{FF2B5EF4-FFF2-40B4-BE49-F238E27FC236}">
                  <a16:creationId xmlns:a16="http://schemas.microsoft.com/office/drawing/2014/main" id="{EDFF7450-EC77-473D-A489-B1CD392DE23B}"/>
                </a:ext>
              </a:extLst>
            </p:cNvPr>
            <p:cNvSpPr>
              <a:spLocks/>
            </p:cNvSpPr>
            <p:nvPr/>
          </p:nvSpPr>
          <p:spPr bwMode="hidden">
            <a:xfrm>
              <a:off x="0" y="-7"/>
              <a:ext cx="1737" cy="4329"/>
            </a:xfrm>
            <a:custGeom>
              <a:avLst/>
              <a:gdLst>
                <a:gd name="T0" fmla="*/ 494 w 1737"/>
                <a:gd name="T1" fmla="*/ 4480 h 4320"/>
                <a:gd name="T2" fmla="*/ 1737 w 1737"/>
                <a:gd name="T3" fmla="*/ 4491 h 4320"/>
                <a:gd name="T4" fmla="*/ 524 w 1737"/>
                <a:gd name="T5" fmla="*/ 0 h 4320"/>
                <a:gd name="T6" fmla="*/ 0 w 1737"/>
                <a:gd name="T7" fmla="*/ 7 h 4320"/>
                <a:gd name="T8" fmla="*/ 494 w 1737"/>
                <a:gd name="T9" fmla="*/ 44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 name="Freeform 5">
              <a:extLst>
                <a:ext uri="{FF2B5EF4-FFF2-40B4-BE49-F238E27FC236}">
                  <a16:creationId xmlns:a16="http://schemas.microsoft.com/office/drawing/2014/main" id="{4953B26C-BCC9-47E2-94C3-48CB6D68EFF6}"/>
                </a:ext>
              </a:extLst>
            </p:cNvPr>
            <p:cNvSpPr>
              <a:spLocks/>
            </p:cNvSpPr>
            <p:nvPr/>
          </p:nvSpPr>
          <p:spPr bwMode="hidden">
            <a:xfrm>
              <a:off x="3744" y="-4"/>
              <a:ext cx="1739" cy="4330"/>
            </a:xfrm>
            <a:custGeom>
              <a:avLst/>
              <a:gdLst>
                <a:gd name="T0" fmla="*/ 494 w 1739"/>
                <a:gd name="T1" fmla="*/ 2987 h 4420"/>
                <a:gd name="T2" fmla="*/ 1739 w 1739"/>
                <a:gd name="T3" fmla="*/ 2991 h 4420"/>
                <a:gd name="T4" fmla="*/ 524 w 1739"/>
                <a:gd name="T5" fmla="*/ 0 h 4420"/>
                <a:gd name="T6" fmla="*/ 0 w 1739"/>
                <a:gd name="T7" fmla="*/ 7 h 4420"/>
                <a:gd name="T8" fmla="*/ 494 w 1739"/>
                <a:gd name="T9" fmla="*/ 298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 name="Freeform 6">
              <a:extLst>
                <a:ext uri="{FF2B5EF4-FFF2-40B4-BE49-F238E27FC236}">
                  <a16:creationId xmlns:a16="http://schemas.microsoft.com/office/drawing/2014/main" id="{E9EFB486-EBDE-4297-8E76-725B3C4DA8C0}"/>
                </a:ext>
              </a:extLst>
            </p:cNvPr>
            <p:cNvSpPr>
              <a:spLocks/>
            </p:cNvSpPr>
            <p:nvPr/>
          </p:nvSpPr>
          <p:spPr bwMode="hidden">
            <a:xfrm>
              <a:off x="1920" y="-9"/>
              <a:ext cx="2080" cy="4324"/>
            </a:xfrm>
            <a:custGeom>
              <a:avLst/>
              <a:gdLst>
                <a:gd name="T0" fmla="*/ 0 w 2080"/>
                <a:gd name="T1" fmla="*/ 7 h 4338"/>
                <a:gd name="T2" fmla="*/ 1870 w 2080"/>
                <a:gd name="T3" fmla="*/ 4079 h 4338"/>
                <a:gd name="T4" fmla="*/ 2080 w 2080"/>
                <a:gd name="T5" fmla="*/ 4079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Freeform 7">
              <a:extLst>
                <a:ext uri="{FF2B5EF4-FFF2-40B4-BE49-F238E27FC236}">
                  <a16:creationId xmlns:a16="http://schemas.microsoft.com/office/drawing/2014/main" id="{39173101-9AAD-429E-91D8-0CE72DFBD4F2}"/>
                </a:ext>
              </a:extLst>
            </p:cNvPr>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10" name="Freeform 8">
              <a:extLst>
                <a:ext uri="{FF2B5EF4-FFF2-40B4-BE49-F238E27FC236}">
                  <a16:creationId xmlns:a16="http://schemas.microsoft.com/office/drawing/2014/main" id="{547D02F2-7DD3-494E-91FB-6DC0D022DCA3}"/>
                </a:ext>
              </a:extLst>
            </p:cNvPr>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11" name="Freeform 9">
              <a:extLst>
                <a:ext uri="{FF2B5EF4-FFF2-40B4-BE49-F238E27FC236}">
                  <a16:creationId xmlns:a16="http://schemas.microsoft.com/office/drawing/2014/main" id="{F54C2CCC-95D5-4746-90E1-A2C0962B053B}"/>
                </a:ext>
              </a:extLst>
            </p:cNvPr>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12" name="Freeform 10">
              <a:extLst>
                <a:ext uri="{FF2B5EF4-FFF2-40B4-BE49-F238E27FC236}">
                  <a16:creationId xmlns:a16="http://schemas.microsoft.com/office/drawing/2014/main" id="{5BD1456B-2D91-4FF8-A20A-9F3DBFFDC9D3}"/>
                </a:ext>
              </a:extLst>
            </p:cNvPr>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13" name="Freeform 11">
              <a:extLst>
                <a:ext uri="{FF2B5EF4-FFF2-40B4-BE49-F238E27FC236}">
                  <a16:creationId xmlns:a16="http://schemas.microsoft.com/office/drawing/2014/main" id="{A5F10E6A-C1D0-4BE4-BDD1-183CE8F29A64}"/>
                </a:ext>
              </a:extLst>
            </p:cNvPr>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14" name="Freeform 12">
              <a:extLst>
                <a:ext uri="{FF2B5EF4-FFF2-40B4-BE49-F238E27FC236}">
                  <a16:creationId xmlns:a16="http://schemas.microsoft.com/office/drawing/2014/main" id="{5D48BCFE-9DA6-4F6A-B0AA-B0C07D2C0232}"/>
                </a:ext>
              </a:extLst>
            </p:cNvPr>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15" name="Freeform 13">
              <a:extLst>
                <a:ext uri="{FF2B5EF4-FFF2-40B4-BE49-F238E27FC236}">
                  <a16:creationId xmlns:a16="http://schemas.microsoft.com/office/drawing/2014/main" id="{D77AB1D7-6E84-4C22-B022-9A14ABA90085}"/>
                </a:ext>
              </a:extLst>
            </p:cNvPr>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16" name="Rectangle 14">
              <a:extLst>
                <a:ext uri="{FF2B5EF4-FFF2-40B4-BE49-F238E27FC236}">
                  <a16:creationId xmlns:a16="http://schemas.microsoft.com/office/drawing/2014/main" id="{FEE45C5E-102F-4D94-9B25-42FC438619A3}"/>
                </a:ext>
              </a:extLst>
            </p:cNvPr>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p:spPr>
          <p:txBody>
            <a:bodyPr wrap="none" anchor="ct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endParaRPr lang="en-US" altLang="en-US"/>
            </a:p>
          </p:txBody>
        </p:sp>
        <p:sp>
          <p:nvSpPr>
            <p:cNvPr id="17" name="Freeform 15">
              <a:extLst>
                <a:ext uri="{FF2B5EF4-FFF2-40B4-BE49-F238E27FC236}">
                  <a16:creationId xmlns:a16="http://schemas.microsoft.com/office/drawing/2014/main" id="{C8157F50-E566-4F84-B3A1-E798186152EE}"/>
                </a:ext>
              </a:extLst>
            </p:cNvPr>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 name="Freeform 16">
              <a:extLst>
                <a:ext uri="{FF2B5EF4-FFF2-40B4-BE49-F238E27FC236}">
                  <a16:creationId xmlns:a16="http://schemas.microsoft.com/office/drawing/2014/main" id="{1090ED01-7932-4C3F-9256-2CB511B5B93B}"/>
                </a:ext>
              </a:extLst>
            </p:cNvPr>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 name="Freeform 17">
              <a:extLst>
                <a:ext uri="{FF2B5EF4-FFF2-40B4-BE49-F238E27FC236}">
                  <a16:creationId xmlns:a16="http://schemas.microsoft.com/office/drawing/2014/main" id="{E6967A8A-07E0-463F-879F-922639E5EB29}"/>
                </a:ext>
              </a:extLst>
            </p:cNvPr>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 name="Freeform 18">
              <a:extLst>
                <a:ext uri="{FF2B5EF4-FFF2-40B4-BE49-F238E27FC236}">
                  <a16:creationId xmlns:a16="http://schemas.microsoft.com/office/drawing/2014/main" id="{CEA9F90B-B7C9-4C03-9F32-66D4E22CEADA}"/>
                </a:ext>
              </a:extLst>
            </p:cNvPr>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 name="Rectangle 19">
              <a:extLst>
                <a:ext uri="{FF2B5EF4-FFF2-40B4-BE49-F238E27FC236}">
                  <a16:creationId xmlns:a16="http://schemas.microsoft.com/office/drawing/2014/main" id="{98A66A9E-68F2-4A3E-AB5F-76666AFA6661}"/>
                </a:ext>
              </a:extLst>
            </p:cNvPr>
            <p:cNvSpPr>
              <a:spLocks noChangeArrowheads="1"/>
            </p:cNvSpPr>
            <p:nvPr/>
          </p:nvSpPr>
          <p:spPr bwMode="invGray">
            <a:xfrm>
              <a:off x="7" y="2456"/>
              <a:ext cx="5760" cy="432"/>
            </a:xfrm>
            <a:prstGeom prst="rect">
              <a:avLst/>
            </a:prstGeom>
            <a:solidFill>
              <a:schemeClr val="bg2">
                <a:alpha val="50195"/>
              </a:schemeClr>
            </a:solidFill>
            <a:ln>
              <a:noFill/>
            </a:ln>
          </p:spPr>
          <p:txBody>
            <a:bodyPr wrap="none" anchor="ct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endParaRPr lang="en-US" altLang="en-US"/>
            </a:p>
          </p:txBody>
        </p:sp>
        <p:sp>
          <p:nvSpPr>
            <p:cNvPr id="22" name="Freeform 20">
              <a:extLst>
                <a:ext uri="{FF2B5EF4-FFF2-40B4-BE49-F238E27FC236}">
                  <a16:creationId xmlns:a16="http://schemas.microsoft.com/office/drawing/2014/main" id="{2BCCDB0B-F206-4C2A-BBF5-BF16E9EA40A4}"/>
                </a:ext>
              </a:extLst>
            </p:cNvPr>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23" name="Freeform 21">
              <a:extLst>
                <a:ext uri="{FF2B5EF4-FFF2-40B4-BE49-F238E27FC236}">
                  <a16:creationId xmlns:a16="http://schemas.microsoft.com/office/drawing/2014/main" id="{2F40405B-3CA1-46FA-9E1F-E53C5BA5E8BD}"/>
                </a:ext>
              </a:extLst>
            </p:cNvPr>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24" name="Freeform 22">
              <a:extLst>
                <a:ext uri="{FF2B5EF4-FFF2-40B4-BE49-F238E27FC236}">
                  <a16:creationId xmlns:a16="http://schemas.microsoft.com/office/drawing/2014/main" id="{167B6770-0AC4-4026-BBBA-E7F8353CE990}"/>
                </a:ext>
              </a:extLst>
            </p:cNvPr>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25" name="Freeform 23">
              <a:extLst>
                <a:ext uri="{FF2B5EF4-FFF2-40B4-BE49-F238E27FC236}">
                  <a16:creationId xmlns:a16="http://schemas.microsoft.com/office/drawing/2014/main" id="{663D1B20-2881-4345-839E-B1B0518AFE03}"/>
                </a:ext>
              </a:extLst>
            </p:cNvPr>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26" name="Freeform 24">
              <a:extLst>
                <a:ext uri="{FF2B5EF4-FFF2-40B4-BE49-F238E27FC236}">
                  <a16:creationId xmlns:a16="http://schemas.microsoft.com/office/drawing/2014/main" id="{EC907FD3-0369-4412-97BA-A5923F4FF4B5}"/>
                </a:ext>
              </a:extLst>
            </p:cNvPr>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27" name="Freeform 25">
              <a:extLst>
                <a:ext uri="{FF2B5EF4-FFF2-40B4-BE49-F238E27FC236}">
                  <a16:creationId xmlns:a16="http://schemas.microsoft.com/office/drawing/2014/main" id="{538D124A-1AFE-4C3B-80F3-C6B51B21F7D4}"/>
                </a:ext>
              </a:extLst>
            </p:cNvPr>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28" name="Freeform 26">
              <a:extLst>
                <a:ext uri="{FF2B5EF4-FFF2-40B4-BE49-F238E27FC236}">
                  <a16:creationId xmlns:a16="http://schemas.microsoft.com/office/drawing/2014/main" id="{40CBCB1D-8130-4357-BD27-2A0644A65701}"/>
                </a:ext>
              </a:extLst>
            </p:cNvPr>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29" name="Freeform 27">
              <a:extLst>
                <a:ext uri="{FF2B5EF4-FFF2-40B4-BE49-F238E27FC236}">
                  <a16:creationId xmlns:a16="http://schemas.microsoft.com/office/drawing/2014/main" id="{5A977121-D64F-4D25-8746-A5D43F5261EF}"/>
                </a:ext>
              </a:extLst>
            </p:cNvPr>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30" name="Freeform 28">
              <a:extLst>
                <a:ext uri="{FF2B5EF4-FFF2-40B4-BE49-F238E27FC236}">
                  <a16:creationId xmlns:a16="http://schemas.microsoft.com/office/drawing/2014/main" id="{C71C5902-FADE-40CF-90D9-B2720B407B25}"/>
                </a:ext>
              </a:extLst>
            </p:cNvPr>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31" name="Rectangle 29">
              <a:extLst>
                <a:ext uri="{FF2B5EF4-FFF2-40B4-BE49-F238E27FC236}">
                  <a16:creationId xmlns:a16="http://schemas.microsoft.com/office/drawing/2014/main" id="{3D01DDE3-1B88-4E28-9C4D-DF94AC291D70}"/>
                </a:ext>
              </a:extLst>
            </p:cNvPr>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en-US">
                <a:latin typeface="Times New Roman" charset="0"/>
                <a:ea typeface="+mn-ea"/>
              </a:endParaRPr>
            </a:p>
          </p:txBody>
        </p:sp>
        <p:sp>
          <p:nvSpPr>
            <p:cNvPr id="32" name="Rectangle 30">
              <a:extLst>
                <a:ext uri="{FF2B5EF4-FFF2-40B4-BE49-F238E27FC236}">
                  <a16:creationId xmlns:a16="http://schemas.microsoft.com/office/drawing/2014/main" id="{4A67CAA8-8E18-4436-94B1-0B93035FD4FE}"/>
                </a:ext>
              </a:extLst>
            </p:cNvPr>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p:spPr>
          <p:txBody>
            <a:bodyPr wrap="none" anchor="ct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endParaRPr lang="en-US" altLang="en-US"/>
            </a:p>
          </p:txBody>
        </p:sp>
        <p:sp>
          <p:nvSpPr>
            <p:cNvPr id="33" name="Rectangle 31">
              <a:extLst>
                <a:ext uri="{FF2B5EF4-FFF2-40B4-BE49-F238E27FC236}">
                  <a16:creationId xmlns:a16="http://schemas.microsoft.com/office/drawing/2014/main" id="{4A6160CF-0DA0-46F7-8FD9-D1C48755C246}"/>
                </a:ext>
              </a:extLst>
            </p:cNvPr>
            <p:cNvSpPr>
              <a:spLocks noChangeArrowheads="1"/>
            </p:cNvSpPr>
            <p:nvPr/>
          </p:nvSpPr>
          <p:spPr bwMode="hidden">
            <a:xfrm>
              <a:off x="0" y="3408"/>
              <a:ext cx="5760" cy="912"/>
            </a:xfrm>
            <a:prstGeom prst="rect">
              <a:avLst/>
            </a:prstGeom>
            <a:solidFill>
              <a:schemeClr val="bg1"/>
            </a:solidFill>
            <a:ln>
              <a:noFill/>
            </a:ln>
          </p:spPr>
          <p:txBody>
            <a:bodyPr wrap="none" anchor="ct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endParaRPr lang="en-US" altLang="en-US"/>
            </a:p>
          </p:txBody>
        </p:sp>
        <p:pic>
          <p:nvPicPr>
            <p:cNvPr id="34" name="Picture 32" descr="BTZBUL1A">
              <a:extLst>
                <a:ext uri="{FF2B5EF4-FFF2-40B4-BE49-F238E27FC236}">
                  <a16:creationId xmlns:a16="http://schemas.microsoft.com/office/drawing/2014/main" id="{F77DEC3D-CC89-4FD7-9190-FB93B1866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77"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6178" name="Rectangle 34"/>
          <p:cNvSpPr>
            <a:spLocks noGrp="1" noChangeArrowheads="1"/>
          </p:cNvSpPr>
          <p:nvPr>
            <p:ph type="subTitle" idx="1"/>
          </p:nvPr>
        </p:nvSpPr>
        <p:spPr>
          <a:xfrm>
            <a:off x="1676400" y="4572000"/>
            <a:ext cx="6400800" cy="1679575"/>
          </a:xfrm>
        </p:spPr>
        <p:txBody>
          <a:bodyPr anchor="ctr"/>
          <a:lstStyle>
            <a:lvl1pPr marL="0" indent="0" algn="ctr">
              <a:buFont typeface="Wingdings" charset="2"/>
              <a:buNone/>
              <a:defRPr/>
            </a:lvl1pPr>
          </a:lstStyle>
          <a:p>
            <a:r>
              <a:rPr lang="en-US"/>
              <a:t>Click to edit Master subtitle style</a:t>
            </a:r>
          </a:p>
        </p:txBody>
      </p:sp>
      <p:sp>
        <p:nvSpPr>
          <p:cNvPr id="35" name="Rectangle 35">
            <a:extLst>
              <a:ext uri="{FF2B5EF4-FFF2-40B4-BE49-F238E27FC236}">
                <a16:creationId xmlns:a16="http://schemas.microsoft.com/office/drawing/2014/main" id="{808B7F01-6E53-411C-8E9D-4236216E61F1}"/>
              </a:ext>
            </a:extLst>
          </p:cNvPr>
          <p:cNvSpPr>
            <a:spLocks noGrp="1" noChangeArrowheads="1"/>
          </p:cNvSpPr>
          <p:nvPr>
            <p:ph type="dt" sz="half" idx="10"/>
          </p:nvPr>
        </p:nvSpPr>
        <p:spPr>
          <a:xfrm>
            <a:off x="685800" y="6324600"/>
            <a:ext cx="1905000" cy="457200"/>
          </a:xfrm>
        </p:spPr>
        <p:txBody>
          <a:bodyPr/>
          <a:lstStyle>
            <a:lvl1pPr>
              <a:defRPr>
                <a:solidFill>
                  <a:schemeClr val="tx1"/>
                </a:solidFill>
              </a:defRPr>
            </a:lvl1pPr>
          </a:lstStyle>
          <a:p>
            <a:pPr>
              <a:defRPr/>
            </a:pPr>
            <a:endParaRPr lang="en-US"/>
          </a:p>
        </p:txBody>
      </p:sp>
      <p:sp>
        <p:nvSpPr>
          <p:cNvPr id="36" name="Rectangle 36">
            <a:extLst>
              <a:ext uri="{FF2B5EF4-FFF2-40B4-BE49-F238E27FC236}">
                <a16:creationId xmlns:a16="http://schemas.microsoft.com/office/drawing/2014/main" id="{6B9BB55A-9106-4446-842D-A4F110EF5D09}"/>
              </a:ext>
            </a:extLst>
          </p:cNvPr>
          <p:cNvSpPr>
            <a:spLocks noGrp="1" noChangeArrowheads="1"/>
          </p:cNvSpPr>
          <p:nvPr>
            <p:ph type="ftr" sz="quarter" idx="11"/>
          </p:nvPr>
        </p:nvSpPr>
        <p:spPr>
          <a:xfrm>
            <a:off x="3124200" y="6096000"/>
            <a:ext cx="2895600" cy="457200"/>
          </a:xfrm>
        </p:spPr>
        <p:txBody>
          <a:bodyPr/>
          <a:lstStyle>
            <a:lvl1pPr>
              <a:defRPr/>
            </a:lvl1pPr>
          </a:lstStyle>
          <a:p>
            <a:pPr>
              <a:defRPr/>
            </a:pPr>
            <a:endParaRPr lang="en-US"/>
          </a:p>
        </p:txBody>
      </p:sp>
      <p:sp>
        <p:nvSpPr>
          <p:cNvPr id="37" name="Rectangle 37">
            <a:extLst>
              <a:ext uri="{FF2B5EF4-FFF2-40B4-BE49-F238E27FC236}">
                <a16:creationId xmlns:a16="http://schemas.microsoft.com/office/drawing/2014/main" id="{4FAFB85A-1EA3-4D46-96FE-DE86964532A1}"/>
              </a:ext>
            </a:extLst>
          </p:cNvPr>
          <p:cNvSpPr>
            <a:spLocks noGrp="1" noChangeArrowheads="1"/>
          </p:cNvSpPr>
          <p:nvPr>
            <p:ph type="sldNum" sz="quarter" idx="12"/>
          </p:nvPr>
        </p:nvSpPr>
        <p:spPr>
          <a:xfrm>
            <a:off x="6553200" y="6324600"/>
            <a:ext cx="1905000" cy="457200"/>
          </a:xfrm>
        </p:spPr>
        <p:txBody>
          <a:bodyPr/>
          <a:lstStyle>
            <a:lvl1pPr>
              <a:defRPr>
                <a:solidFill>
                  <a:schemeClr val="tx1"/>
                </a:solidFill>
              </a:defRPr>
            </a:lvl1pPr>
          </a:lstStyle>
          <a:p>
            <a:pPr>
              <a:defRPr/>
            </a:pPr>
            <a:fld id="{D0BEC940-85A1-4DA4-AD55-8D49E1A8765F}" type="slidenum">
              <a:rPr lang="en-US" altLang="en-US"/>
              <a:pPr>
                <a:defRPr/>
              </a:pPr>
              <a:t>‹#›</a:t>
            </a:fld>
            <a:endParaRPr lang="en-US" altLang="en-US"/>
          </a:p>
        </p:txBody>
      </p:sp>
    </p:spTree>
    <p:extLst>
      <p:ext uri="{BB962C8B-B14F-4D97-AF65-F5344CB8AC3E}">
        <p14:creationId xmlns:p14="http://schemas.microsoft.com/office/powerpoint/2010/main" val="13034108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A515B0F-7233-4DE8-8163-2C2A81B6D3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41457D45-29C4-4D5D-A696-A6A839CC45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4B9E18E-7500-45A7-A638-6B3B587B2F2C}"/>
              </a:ext>
            </a:extLst>
          </p:cNvPr>
          <p:cNvSpPr>
            <a:spLocks noGrp="1" noChangeArrowheads="1"/>
          </p:cNvSpPr>
          <p:nvPr>
            <p:ph type="sldNum" sz="quarter" idx="12"/>
          </p:nvPr>
        </p:nvSpPr>
        <p:spPr>
          <a:ln/>
        </p:spPr>
        <p:txBody>
          <a:bodyPr/>
          <a:lstStyle>
            <a:lvl1pPr>
              <a:defRPr/>
            </a:lvl1pPr>
          </a:lstStyle>
          <a:p>
            <a:pPr>
              <a:defRPr/>
            </a:pPr>
            <a:fld id="{CCB5B893-36D5-4720-81FC-39859D4440C5}" type="slidenum">
              <a:rPr lang="en-US" altLang="en-US"/>
              <a:pPr>
                <a:defRPr/>
              </a:pPr>
              <a:t>‹#›</a:t>
            </a:fld>
            <a:endParaRPr lang="en-US" altLang="en-US"/>
          </a:p>
        </p:txBody>
      </p:sp>
    </p:spTree>
    <p:extLst>
      <p:ext uri="{BB962C8B-B14F-4D97-AF65-F5344CB8AC3E}">
        <p14:creationId xmlns:p14="http://schemas.microsoft.com/office/powerpoint/2010/main" val="160752667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2333585-166C-491A-BB87-E3D806B3BFF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36A81A5F-ACAF-4461-AD14-8AA8526D7E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7DC255EE-42F8-46E2-94F7-D80AD1718788}"/>
              </a:ext>
            </a:extLst>
          </p:cNvPr>
          <p:cNvSpPr>
            <a:spLocks noGrp="1" noChangeArrowheads="1"/>
          </p:cNvSpPr>
          <p:nvPr>
            <p:ph type="sldNum" sz="quarter" idx="12"/>
          </p:nvPr>
        </p:nvSpPr>
        <p:spPr>
          <a:ln/>
        </p:spPr>
        <p:txBody>
          <a:bodyPr/>
          <a:lstStyle>
            <a:lvl1pPr>
              <a:defRPr/>
            </a:lvl1pPr>
          </a:lstStyle>
          <a:p>
            <a:pPr>
              <a:defRPr/>
            </a:pPr>
            <a:fld id="{66445D6B-FBBC-4B0B-B926-7F881A8005AF}" type="slidenum">
              <a:rPr lang="en-US" altLang="en-US"/>
              <a:pPr>
                <a:defRPr/>
              </a:pPr>
              <a:t>‹#›</a:t>
            </a:fld>
            <a:endParaRPr lang="en-US" altLang="en-US"/>
          </a:p>
        </p:txBody>
      </p:sp>
    </p:spTree>
    <p:extLst>
      <p:ext uri="{BB962C8B-B14F-4D97-AF65-F5344CB8AC3E}">
        <p14:creationId xmlns:p14="http://schemas.microsoft.com/office/powerpoint/2010/main" val="274219801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65138"/>
            <a:ext cx="7772400" cy="1431925"/>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32">
            <a:extLst>
              <a:ext uri="{FF2B5EF4-FFF2-40B4-BE49-F238E27FC236}">
                <a16:creationId xmlns:a16="http://schemas.microsoft.com/office/drawing/2014/main" id="{369106AD-76F7-4024-9DB1-73E3F1C1CE81}"/>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33">
            <a:extLst>
              <a:ext uri="{FF2B5EF4-FFF2-40B4-BE49-F238E27FC236}">
                <a16:creationId xmlns:a16="http://schemas.microsoft.com/office/drawing/2014/main" id="{E28511AF-3D3C-498F-A0AA-8CC4F39A40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DED0AB87-E611-4680-9B7A-9A37B1366292}"/>
              </a:ext>
            </a:extLst>
          </p:cNvPr>
          <p:cNvSpPr>
            <a:spLocks noGrp="1" noChangeArrowheads="1"/>
          </p:cNvSpPr>
          <p:nvPr>
            <p:ph type="sldNum" sz="quarter" idx="12"/>
          </p:nvPr>
        </p:nvSpPr>
        <p:spPr>
          <a:ln/>
        </p:spPr>
        <p:txBody>
          <a:bodyPr/>
          <a:lstStyle>
            <a:lvl1pPr>
              <a:defRPr/>
            </a:lvl1pPr>
          </a:lstStyle>
          <a:p>
            <a:pPr>
              <a:defRPr/>
            </a:pPr>
            <a:fld id="{7C76931E-2954-4525-A329-F1A291821C18}" type="slidenum">
              <a:rPr lang="en-US" altLang="en-US"/>
              <a:pPr>
                <a:defRPr/>
              </a:pPr>
              <a:t>‹#›</a:t>
            </a:fld>
            <a:endParaRPr lang="en-US" altLang="en-US"/>
          </a:p>
        </p:txBody>
      </p:sp>
    </p:spTree>
    <p:extLst>
      <p:ext uri="{BB962C8B-B14F-4D97-AF65-F5344CB8AC3E}">
        <p14:creationId xmlns:p14="http://schemas.microsoft.com/office/powerpoint/2010/main" val="59674952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5FB8EFB4-640D-438C-BDB7-8E7170EE53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CC11CBBC-E997-4BBF-A8B6-27E68D86CC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4CE7282-A0C9-4365-A645-1ED986FEF15A}"/>
              </a:ext>
            </a:extLst>
          </p:cNvPr>
          <p:cNvSpPr>
            <a:spLocks noGrp="1" noChangeArrowheads="1"/>
          </p:cNvSpPr>
          <p:nvPr>
            <p:ph type="sldNum" sz="quarter" idx="12"/>
          </p:nvPr>
        </p:nvSpPr>
        <p:spPr>
          <a:ln/>
        </p:spPr>
        <p:txBody>
          <a:bodyPr/>
          <a:lstStyle>
            <a:lvl1pPr>
              <a:defRPr/>
            </a:lvl1pPr>
          </a:lstStyle>
          <a:p>
            <a:pPr>
              <a:defRPr/>
            </a:pPr>
            <a:fld id="{C8CDB8A0-000E-45F5-BBB9-730B8C36D188}" type="slidenum">
              <a:rPr lang="en-US" altLang="en-US"/>
              <a:pPr>
                <a:defRPr/>
              </a:pPr>
              <a:t>‹#›</a:t>
            </a:fld>
            <a:endParaRPr lang="en-US" altLang="en-US"/>
          </a:p>
        </p:txBody>
      </p:sp>
    </p:spTree>
    <p:extLst>
      <p:ext uri="{BB962C8B-B14F-4D97-AF65-F5344CB8AC3E}">
        <p14:creationId xmlns:p14="http://schemas.microsoft.com/office/powerpoint/2010/main" val="77552349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a:extLst>
              <a:ext uri="{FF2B5EF4-FFF2-40B4-BE49-F238E27FC236}">
                <a16:creationId xmlns:a16="http://schemas.microsoft.com/office/drawing/2014/main" id="{D280EC75-4F33-41D1-A8D5-841A4475D7D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89502908-2ECF-4284-9553-7F14FB34FF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3C31641-084E-4C08-8DF2-DE04F0766E3B}"/>
              </a:ext>
            </a:extLst>
          </p:cNvPr>
          <p:cNvSpPr>
            <a:spLocks noGrp="1" noChangeArrowheads="1"/>
          </p:cNvSpPr>
          <p:nvPr>
            <p:ph type="sldNum" sz="quarter" idx="12"/>
          </p:nvPr>
        </p:nvSpPr>
        <p:spPr>
          <a:ln/>
        </p:spPr>
        <p:txBody>
          <a:bodyPr/>
          <a:lstStyle>
            <a:lvl1pPr>
              <a:defRPr/>
            </a:lvl1pPr>
          </a:lstStyle>
          <a:p>
            <a:pPr>
              <a:defRPr/>
            </a:pPr>
            <a:fld id="{74046651-5D69-4E22-9DD8-B7110C07CF1E}" type="slidenum">
              <a:rPr lang="en-US" altLang="en-US"/>
              <a:pPr>
                <a:defRPr/>
              </a:pPr>
              <a:t>‹#›</a:t>
            </a:fld>
            <a:endParaRPr lang="en-US" altLang="en-US"/>
          </a:p>
        </p:txBody>
      </p:sp>
    </p:spTree>
    <p:extLst>
      <p:ext uri="{BB962C8B-B14F-4D97-AF65-F5344CB8AC3E}">
        <p14:creationId xmlns:p14="http://schemas.microsoft.com/office/powerpoint/2010/main" val="418493100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601E295-E7E3-432F-BB8F-03EE78734F6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26F25135-7953-4580-846C-F069CECE4E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34">
            <a:extLst>
              <a:ext uri="{FF2B5EF4-FFF2-40B4-BE49-F238E27FC236}">
                <a16:creationId xmlns:a16="http://schemas.microsoft.com/office/drawing/2014/main" id="{F35C2FA5-99CB-4B5D-B1E9-1051771E903A}"/>
              </a:ext>
            </a:extLst>
          </p:cNvPr>
          <p:cNvSpPr>
            <a:spLocks noGrp="1" noChangeArrowheads="1"/>
          </p:cNvSpPr>
          <p:nvPr>
            <p:ph type="sldNum" sz="quarter" idx="12"/>
          </p:nvPr>
        </p:nvSpPr>
        <p:spPr>
          <a:ln/>
        </p:spPr>
        <p:txBody>
          <a:bodyPr/>
          <a:lstStyle>
            <a:lvl1pPr>
              <a:defRPr/>
            </a:lvl1pPr>
          </a:lstStyle>
          <a:p>
            <a:pPr>
              <a:defRPr/>
            </a:pPr>
            <a:fld id="{0F1D1D36-E1D2-433C-AE76-F58C878E8C19}" type="slidenum">
              <a:rPr lang="en-US" altLang="en-US"/>
              <a:pPr>
                <a:defRPr/>
              </a:pPr>
              <a:t>‹#›</a:t>
            </a:fld>
            <a:endParaRPr lang="en-US" altLang="en-US"/>
          </a:p>
        </p:txBody>
      </p:sp>
    </p:spTree>
    <p:extLst>
      <p:ext uri="{BB962C8B-B14F-4D97-AF65-F5344CB8AC3E}">
        <p14:creationId xmlns:p14="http://schemas.microsoft.com/office/powerpoint/2010/main" val="35468078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F7A1AF91-89A0-4F93-9C22-E150F924683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7797626B-1585-445C-9070-2CD9A9CE5A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34">
            <a:extLst>
              <a:ext uri="{FF2B5EF4-FFF2-40B4-BE49-F238E27FC236}">
                <a16:creationId xmlns:a16="http://schemas.microsoft.com/office/drawing/2014/main" id="{DAC55738-0DB0-4FB3-A3E1-8065A999B669}"/>
              </a:ext>
            </a:extLst>
          </p:cNvPr>
          <p:cNvSpPr>
            <a:spLocks noGrp="1" noChangeArrowheads="1"/>
          </p:cNvSpPr>
          <p:nvPr>
            <p:ph type="sldNum" sz="quarter" idx="12"/>
          </p:nvPr>
        </p:nvSpPr>
        <p:spPr>
          <a:ln/>
        </p:spPr>
        <p:txBody>
          <a:bodyPr/>
          <a:lstStyle>
            <a:lvl1pPr>
              <a:defRPr/>
            </a:lvl1pPr>
          </a:lstStyle>
          <a:p>
            <a:pPr>
              <a:defRPr/>
            </a:pPr>
            <a:fld id="{66829B0F-F89F-46F1-AFF6-E05490952619}" type="slidenum">
              <a:rPr lang="en-US" altLang="en-US"/>
              <a:pPr>
                <a:defRPr/>
              </a:pPr>
              <a:t>‹#›</a:t>
            </a:fld>
            <a:endParaRPr lang="en-US" altLang="en-US"/>
          </a:p>
        </p:txBody>
      </p:sp>
    </p:spTree>
    <p:extLst>
      <p:ext uri="{BB962C8B-B14F-4D97-AF65-F5344CB8AC3E}">
        <p14:creationId xmlns:p14="http://schemas.microsoft.com/office/powerpoint/2010/main" val="28857799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66DD133B-3A6F-465D-BFC5-205E400A279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3">
            <a:extLst>
              <a:ext uri="{FF2B5EF4-FFF2-40B4-BE49-F238E27FC236}">
                <a16:creationId xmlns:a16="http://schemas.microsoft.com/office/drawing/2014/main" id="{7E695D6E-1074-4E93-B096-C0A1E5D4F5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A88E318D-9851-4734-BE99-B651AD1EE5B2}"/>
              </a:ext>
            </a:extLst>
          </p:cNvPr>
          <p:cNvSpPr>
            <a:spLocks noGrp="1" noChangeArrowheads="1"/>
          </p:cNvSpPr>
          <p:nvPr>
            <p:ph type="sldNum" sz="quarter" idx="12"/>
          </p:nvPr>
        </p:nvSpPr>
        <p:spPr>
          <a:ln/>
        </p:spPr>
        <p:txBody>
          <a:bodyPr/>
          <a:lstStyle>
            <a:lvl1pPr>
              <a:defRPr/>
            </a:lvl1pPr>
          </a:lstStyle>
          <a:p>
            <a:pPr>
              <a:defRPr/>
            </a:pPr>
            <a:fld id="{C5E858AC-255D-4039-943F-76E9181E2A8B}" type="slidenum">
              <a:rPr lang="en-US" altLang="en-US"/>
              <a:pPr>
                <a:defRPr/>
              </a:pPr>
              <a:t>‹#›</a:t>
            </a:fld>
            <a:endParaRPr lang="en-US" altLang="en-US"/>
          </a:p>
        </p:txBody>
      </p:sp>
    </p:spTree>
    <p:extLst>
      <p:ext uri="{BB962C8B-B14F-4D97-AF65-F5344CB8AC3E}">
        <p14:creationId xmlns:p14="http://schemas.microsoft.com/office/powerpoint/2010/main" val="147179436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18B910DA-6717-4D78-B61F-314215A0AE7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3">
            <a:extLst>
              <a:ext uri="{FF2B5EF4-FFF2-40B4-BE49-F238E27FC236}">
                <a16:creationId xmlns:a16="http://schemas.microsoft.com/office/drawing/2014/main" id="{44CC010A-F5FE-4F5D-BCBA-1C5D291750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0A533536-E891-4D71-AD03-663304E40C64}"/>
              </a:ext>
            </a:extLst>
          </p:cNvPr>
          <p:cNvSpPr>
            <a:spLocks noGrp="1" noChangeArrowheads="1"/>
          </p:cNvSpPr>
          <p:nvPr>
            <p:ph type="sldNum" sz="quarter" idx="12"/>
          </p:nvPr>
        </p:nvSpPr>
        <p:spPr>
          <a:ln/>
        </p:spPr>
        <p:txBody>
          <a:bodyPr/>
          <a:lstStyle>
            <a:lvl1pPr>
              <a:defRPr/>
            </a:lvl1pPr>
          </a:lstStyle>
          <a:p>
            <a:pPr>
              <a:defRPr/>
            </a:pPr>
            <a:fld id="{A8DDDE42-8A01-433F-8D55-6ECF10F05DD5}" type="slidenum">
              <a:rPr lang="en-US" altLang="en-US"/>
              <a:pPr>
                <a:defRPr/>
              </a:pPr>
              <a:t>‹#›</a:t>
            </a:fld>
            <a:endParaRPr lang="en-US" altLang="en-US"/>
          </a:p>
        </p:txBody>
      </p:sp>
    </p:spTree>
    <p:extLst>
      <p:ext uri="{BB962C8B-B14F-4D97-AF65-F5344CB8AC3E}">
        <p14:creationId xmlns:p14="http://schemas.microsoft.com/office/powerpoint/2010/main" val="4735311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1C1B61F6-455C-4C30-9815-F62FBD7ADF4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DDB20F5F-086C-4326-AF3D-D37454F606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34">
            <a:extLst>
              <a:ext uri="{FF2B5EF4-FFF2-40B4-BE49-F238E27FC236}">
                <a16:creationId xmlns:a16="http://schemas.microsoft.com/office/drawing/2014/main" id="{62E74D93-596B-43AB-8D8B-D3DF042C9F27}"/>
              </a:ext>
            </a:extLst>
          </p:cNvPr>
          <p:cNvSpPr>
            <a:spLocks noGrp="1" noChangeArrowheads="1"/>
          </p:cNvSpPr>
          <p:nvPr>
            <p:ph type="sldNum" sz="quarter" idx="12"/>
          </p:nvPr>
        </p:nvSpPr>
        <p:spPr>
          <a:ln/>
        </p:spPr>
        <p:txBody>
          <a:bodyPr/>
          <a:lstStyle>
            <a:lvl1pPr>
              <a:defRPr/>
            </a:lvl1pPr>
          </a:lstStyle>
          <a:p>
            <a:pPr>
              <a:defRPr/>
            </a:pPr>
            <a:fld id="{AF399C21-5BF9-4377-A9A5-5814C1C6384E}" type="slidenum">
              <a:rPr lang="en-US" altLang="en-US"/>
              <a:pPr>
                <a:defRPr/>
              </a:pPr>
              <a:t>‹#›</a:t>
            </a:fld>
            <a:endParaRPr lang="en-US" altLang="en-US"/>
          </a:p>
        </p:txBody>
      </p:sp>
    </p:spTree>
    <p:extLst>
      <p:ext uri="{BB962C8B-B14F-4D97-AF65-F5344CB8AC3E}">
        <p14:creationId xmlns:p14="http://schemas.microsoft.com/office/powerpoint/2010/main" val="32251962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240E6DB1-3992-4FFC-83DA-ADBA187C80A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E5354C86-0111-4133-A9F6-AE647A6FEE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34">
            <a:extLst>
              <a:ext uri="{FF2B5EF4-FFF2-40B4-BE49-F238E27FC236}">
                <a16:creationId xmlns:a16="http://schemas.microsoft.com/office/drawing/2014/main" id="{917650FA-D1A2-49BD-A88F-877324A3F220}"/>
              </a:ext>
            </a:extLst>
          </p:cNvPr>
          <p:cNvSpPr>
            <a:spLocks noGrp="1" noChangeArrowheads="1"/>
          </p:cNvSpPr>
          <p:nvPr>
            <p:ph type="sldNum" sz="quarter" idx="12"/>
          </p:nvPr>
        </p:nvSpPr>
        <p:spPr>
          <a:ln/>
        </p:spPr>
        <p:txBody>
          <a:bodyPr/>
          <a:lstStyle>
            <a:lvl1pPr>
              <a:defRPr/>
            </a:lvl1pPr>
          </a:lstStyle>
          <a:p>
            <a:pPr>
              <a:defRPr/>
            </a:pPr>
            <a:fld id="{B5AF785F-703D-4884-BA0D-A1C00FBF9216}" type="slidenum">
              <a:rPr lang="en-US" altLang="en-US"/>
              <a:pPr>
                <a:defRPr/>
              </a:pPr>
              <a:t>‹#›</a:t>
            </a:fld>
            <a:endParaRPr lang="en-US" altLang="en-US"/>
          </a:p>
        </p:txBody>
      </p:sp>
    </p:spTree>
    <p:extLst>
      <p:ext uri="{BB962C8B-B14F-4D97-AF65-F5344CB8AC3E}">
        <p14:creationId xmlns:p14="http://schemas.microsoft.com/office/powerpoint/2010/main" val="2250607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3F823FE-C62E-418F-BD0C-949A19C932C0}"/>
              </a:ext>
            </a:extLst>
          </p:cNvPr>
          <p:cNvGrpSpPr>
            <a:grpSpLocks/>
          </p:cNvGrpSpPr>
          <p:nvPr/>
        </p:nvGrpSpPr>
        <p:grpSpPr bwMode="auto">
          <a:xfrm>
            <a:off x="0" y="0"/>
            <a:ext cx="9144000" cy="7405688"/>
            <a:chOff x="0" y="-9"/>
            <a:chExt cx="5760" cy="4665"/>
          </a:xfrm>
        </p:grpSpPr>
        <p:sp>
          <p:nvSpPr>
            <p:cNvPr id="1032" name="Freeform 3">
              <a:extLst>
                <a:ext uri="{FF2B5EF4-FFF2-40B4-BE49-F238E27FC236}">
                  <a16:creationId xmlns:a16="http://schemas.microsoft.com/office/drawing/2014/main" id="{9389679B-EC48-44A1-9C58-27AB2CC5C3A4}"/>
                </a:ext>
              </a:extLst>
            </p:cNvPr>
            <p:cNvSpPr>
              <a:spLocks/>
            </p:cNvSpPr>
            <p:nvPr/>
          </p:nvSpPr>
          <p:spPr bwMode="hidden">
            <a:xfrm>
              <a:off x="1632" y="-5"/>
              <a:ext cx="1737" cy="4333"/>
            </a:xfrm>
            <a:custGeom>
              <a:avLst/>
              <a:gdLst>
                <a:gd name="T0" fmla="*/ 494 w 1737"/>
                <a:gd name="T1" fmla="*/ 4561 h 4320"/>
                <a:gd name="T2" fmla="*/ 1737 w 1737"/>
                <a:gd name="T3" fmla="*/ 4573 h 4320"/>
                <a:gd name="T4" fmla="*/ 524 w 1737"/>
                <a:gd name="T5" fmla="*/ 0 h 4320"/>
                <a:gd name="T6" fmla="*/ 0 w 1737"/>
                <a:gd name="T7" fmla="*/ 7 h 4320"/>
                <a:gd name="T8" fmla="*/ 494 w 1737"/>
                <a:gd name="T9" fmla="*/ 456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3" name="Freeform 4">
              <a:extLst>
                <a:ext uri="{FF2B5EF4-FFF2-40B4-BE49-F238E27FC236}">
                  <a16:creationId xmlns:a16="http://schemas.microsoft.com/office/drawing/2014/main" id="{66D4B4DE-A3C2-4DE8-A0CF-D37B89D06DA0}"/>
                </a:ext>
              </a:extLst>
            </p:cNvPr>
            <p:cNvSpPr>
              <a:spLocks/>
            </p:cNvSpPr>
            <p:nvPr/>
          </p:nvSpPr>
          <p:spPr bwMode="hidden">
            <a:xfrm>
              <a:off x="0" y="-7"/>
              <a:ext cx="1737" cy="4329"/>
            </a:xfrm>
            <a:custGeom>
              <a:avLst/>
              <a:gdLst>
                <a:gd name="T0" fmla="*/ 494 w 1737"/>
                <a:gd name="T1" fmla="*/ 4480 h 4320"/>
                <a:gd name="T2" fmla="*/ 1737 w 1737"/>
                <a:gd name="T3" fmla="*/ 4491 h 4320"/>
                <a:gd name="T4" fmla="*/ 524 w 1737"/>
                <a:gd name="T5" fmla="*/ 0 h 4320"/>
                <a:gd name="T6" fmla="*/ 0 w 1737"/>
                <a:gd name="T7" fmla="*/ 7 h 4320"/>
                <a:gd name="T8" fmla="*/ 494 w 1737"/>
                <a:gd name="T9" fmla="*/ 44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4" name="Freeform 5">
              <a:extLst>
                <a:ext uri="{FF2B5EF4-FFF2-40B4-BE49-F238E27FC236}">
                  <a16:creationId xmlns:a16="http://schemas.microsoft.com/office/drawing/2014/main" id="{B8F31222-0589-423D-BFC6-CC81C7F938BF}"/>
                </a:ext>
              </a:extLst>
            </p:cNvPr>
            <p:cNvSpPr>
              <a:spLocks/>
            </p:cNvSpPr>
            <p:nvPr/>
          </p:nvSpPr>
          <p:spPr bwMode="hidden">
            <a:xfrm>
              <a:off x="3744" y="-4"/>
              <a:ext cx="1739" cy="4330"/>
            </a:xfrm>
            <a:custGeom>
              <a:avLst/>
              <a:gdLst>
                <a:gd name="T0" fmla="*/ 494 w 1739"/>
                <a:gd name="T1" fmla="*/ 2987 h 4420"/>
                <a:gd name="T2" fmla="*/ 1739 w 1739"/>
                <a:gd name="T3" fmla="*/ 2991 h 4420"/>
                <a:gd name="T4" fmla="*/ 524 w 1739"/>
                <a:gd name="T5" fmla="*/ 0 h 4420"/>
                <a:gd name="T6" fmla="*/ 0 w 1739"/>
                <a:gd name="T7" fmla="*/ 7 h 4420"/>
                <a:gd name="T8" fmla="*/ 494 w 1739"/>
                <a:gd name="T9" fmla="*/ 298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35" name="Freeform 6">
              <a:extLst>
                <a:ext uri="{FF2B5EF4-FFF2-40B4-BE49-F238E27FC236}">
                  <a16:creationId xmlns:a16="http://schemas.microsoft.com/office/drawing/2014/main" id="{A3D87635-7AD2-439B-88AA-EAE60008B378}"/>
                </a:ext>
              </a:extLst>
            </p:cNvPr>
            <p:cNvSpPr>
              <a:spLocks/>
            </p:cNvSpPr>
            <p:nvPr/>
          </p:nvSpPr>
          <p:spPr bwMode="hidden">
            <a:xfrm>
              <a:off x="1920" y="-9"/>
              <a:ext cx="2080" cy="4324"/>
            </a:xfrm>
            <a:custGeom>
              <a:avLst/>
              <a:gdLst>
                <a:gd name="T0" fmla="*/ 0 w 2080"/>
                <a:gd name="T1" fmla="*/ 7 h 4338"/>
                <a:gd name="T2" fmla="*/ 1870 w 2080"/>
                <a:gd name="T3" fmla="*/ 4079 h 4338"/>
                <a:gd name="T4" fmla="*/ 2080 w 2080"/>
                <a:gd name="T5" fmla="*/ 4079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27" name="Freeform 7">
              <a:extLst>
                <a:ext uri="{FF2B5EF4-FFF2-40B4-BE49-F238E27FC236}">
                  <a16:creationId xmlns:a16="http://schemas.microsoft.com/office/drawing/2014/main" id="{25E86F30-09F2-45AE-99C7-7547EFBFDBF0}"/>
                </a:ext>
              </a:extLst>
            </p:cNvPr>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28" name="Freeform 8">
              <a:extLst>
                <a:ext uri="{FF2B5EF4-FFF2-40B4-BE49-F238E27FC236}">
                  <a16:creationId xmlns:a16="http://schemas.microsoft.com/office/drawing/2014/main" id="{B2048EFE-C396-4D21-8828-354795673443}"/>
                </a:ext>
              </a:extLst>
            </p:cNvPr>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29" name="Freeform 9">
              <a:extLst>
                <a:ext uri="{FF2B5EF4-FFF2-40B4-BE49-F238E27FC236}">
                  <a16:creationId xmlns:a16="http://schemas.microsoft.com/office/drawing/2014/main" id="{CBA165A2-9E07-488F-9B58-0A8E91DC8EB1}"/>
                </a:ext>
              </a:extLst>
            </p:cNvPr>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30" name="Freeform 10">
              <a:extLst>
                <a:ext uri="{FF2B5EF4-FFF2-40B4-BE49-F238E27FC236}">
                  <a16:creationId xmlns:a16="http://schemas.microsoft.com/office/drawing/2014/main" id="{B4E5DC4A-D845-46F7-908C-A90CE6CB6BBB}"/>
                </a:ext>
              </a:extLst>
            </p:cNvPr>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31" name="Freeform 11">
              <a:extLst>
                <a:ext uri="{FF2B5EF4-FFF2-40B4-BE49-F238E27FC236}">
                  <a16:creationId xmlns:a16="http://schemas.microsoft.com/office/drawing/2014/main" id="{39A935E9-7C23-45C0-BE47-6A4EB798B1AB}"/>
                </a:ext>
              </a:extLst>
            </p:cNvPr>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32" name="Freeform 12">
              <a:extLst>
                <a:ext uri="{FF2B5EF4-FFF2-40B4-BE49-F238E27FC236}">
                  <a16:creationId xmlns:a16="http://schemas.microsoft.com/office/drawing/2014/main" id="{F1471B94-CAA1-4C0C-92D7-B2EC29BE08DC}"/>
                </a:ext>
              </a:extLst>
            </p:cNvPr>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33" name="Freeform 13">
              <a:extLst>
                <a:ext uri="{FF2B5EF4-FFF2-40B4-BE49-F238E27FC236}">
                  <a16:creationId xmlns:a16="http://schemas.microsoft.com/office/drawing/2014/main" id="{616B249C-4941-4C6F-BAC3-1F5D197D859E}"/>
                </a:ext>
              </a:extLst>
            </p:cNvPr>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1043" name="Rectangle 14">
              <a:extLst>
                <a:ext uri="{FF2B5EF4-FFF2-40B4-BE49-F238E27FC236}">
                  <a16:creationId xmlns:a16="http://schemas.microsoft.com/office/drawing/2014/main" id="{9C4CEBF2-E7EE-4DFA-9A90-83CA3D01DD7B}"/>
                </a:ext>
              </a:extLst>
            </p:cNvPr>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p:spPr>
          <p:txBody>
            <a:bodyPr wrap="none" anchor="ct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endParaRPr lang="en-US" altLang="en-US"/>
            </a:p>
          </p:txBody>
        </p:sp>
        <p:sp>
          <p:nvSpPr>
            <p:cNvPr id="1044" name="Freeform 15">
              <a:extLst>
                <a:ext uri="{FF2B5EF4-FFF2-40B4-BE49-F238E27FC236}">
                  <a16:creationId xmlns:a16="http://schemas.microsoft.com/office/drawing/2014/main" id="{BCBE65D0-28E8-4297-9165-BBE816059864}"/>
                </a:ext>
              </a:extLst>
            </p:cNvPr>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5" name="Freeform 16">
              <a:extLst>
                <a:ext uri="{FF2B5EF4-FFF2-40B4-BE49-F238E27FC236}">
                  <a16:creationId xmlns:a16="http://schemas.microsoft.com/office/drawing/2014/main" id="{A8057849-5A9A-41F4-9A0A-4DA59CD8AC17}"/>
                </a:ext>
              </a:extLst>
            </p:cNvPr>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6" name="Freeform 17">
              <a:extLst>
                <a:ext uri="{FF2B5EF4-FFF2-40B4-BE49-F238E27FC236}">
                  <a16:creationId xmlns:a16="http://schemas.microsoft.com/office/drawing/2014/main" id="{574A7F79-5B5C-4E17-98BA-420BAB2F011C}"/>
                </a:ext>
              </a:extLst>
            </p:cNvPr>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7" name="Freeform 18">
              <a:extLst>
                <a:ext uri="{FF2B5EF4-FFF2-40B4-BE49-F238E27FC236}">
                  <a16:creationId xmlns:a16="http://schemas.microsoft.com/office/drawing/2014/main" id="{84D50680-F349-4CA3-9174-63057F7B3BF4}"/>
                </a:ext>
              </a:extLst>
            </p:cNvPr>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48" name="Rectangle 19">
              <a:extLst>
                <a:ext uri="{FF2B5EF4-FFF2-40B4-BE49-F238E27FC236}">
                  <a16:creationId xmlns:a16="http://schemas.microsoft.com/office/drawing/2014/main" id="{684A3E9A-59B0-456E-A6F6-40BF3C6FBF08}"/>
                </a:ext>
              </a:extLst>
            </p:cNvPr>
            <p:cNvSpPr>
              <a:spLocks noChangeArrowheads="1"/>
            </p:cNvSpPr>
            <p:nvPr/>
          </p:nvSpPr>
          <p:spPr bwMode="hidden">
            <a:xfrm>
              <a:off x="0" y="3905"/>
              <a:ext cx="5760" cy="432"/>
            </a:xfrm>
            <a:prstGeom prst="rect">
              <a:avLst/>
            </a:prstGeom>
            <a:solidFill>
              <a:schemeClr val="bg2">
                <a:alpha val="50195"/>
              </a:schemeClr>
            </a:solidFill>
            <a:ln>
              <a:noFill/>
            </a:ln>
          </p:spPr>
          <p:txBody>
            <a:bodyPr wrap="none" anchor="ct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endParaRPr lang="en-US" altLang="en-US"/>
            </a:p>
          </p:txBody>
        </p:sp>
        <p:sp>
          <p:nvSpPr>
            <p:cNvPr id="5140" name="Freeform 20">
              <a:extLst>
                <a:ext uri="{FF2B5EF4-FFF2-40B4-BE49-F238E27FC236}">
                  <a16:creationId xmlns:a16="http://schemas.microsoft.com/office/drawing/2014/main" id="{58CFB07F-9A7A-426B-BEC2-CCE78436DD2C}"/>
                </a:ext>
              </a:extLst>
            </p:cNvPr>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41" name="Freeform 21">
              <a:extLst>
                <a:ext uri="{FF2B5EF4-FFF2-40B4-BE49-F238E27FC236}">
                  <a16:creationId xmlns:a16="http://schemas.microsoft.com/office/drawing/2014/main" id="{785C3A7D-2E6F-402E-8545-0B2FAC76A2C7}"/>
                </a:ext>
              </a:extLst>
            </p:cNvPr>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42" name="Freeform 22">
              <a:extLst>
                <a:ext uri="{FF2B5EF4-FFF2-40B4-BE49-F238E27FC236}">
                  <a16:creationId xmlns:a16="http://schemas.microsoft.com/office/drawing/2014/main" id="{E1430B91-C4C5-477F-A8FB-0A945945F071}"/>
                </a:ext>
              </a:extLst>
            </p:cNvPr>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43" name="Freeform 23">
              <a:extLst>
                <a:ext uri="{FF2B5EF4-FFF2-40B4-BE49-F238E27FC236}">
                  <a16:creationId xmlns:a16="http://schemas.microsoft.com/office/drawing/2014/main" id="{97ED56D7-FA56-4E2D-8F26-1028A01EC684}"/>
                </a:ext>
              </a:extLst>
            </p:cNvPr>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44" name="Freeform 24">
              <a:extLst>
                <a:ext uri="{FF2B5EF4-FFF2-40B4-BE49-F238E27FC236}">
                  <a16:creationId xmlns:a16="http://schemas.microsoft.com/office/drawing/2014/main" id="{67ED1474-C7B4-4F9D-872B-F3E1539B6A89}"/>
                </a:ext>
              </a:extLst>
            </p:cNvPr>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45" name="Freeform 25">
              <a:extLst>
                <a:ext uri="{FF2B5EF4-FFF2-40B4-BE49-F238E27FC236}">
                  <a16:creationId xmlns:a16="http://schemas.microsoft.com/office/drawing/2014/main" id="{B5D0DDEE-CF1C-464B-A009-D8D363C5BAA4}"/>
                </a:ext>
              </a:extLst>
            </p:cNvPr>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46" name="Freeform 26">
              <a:extLst>
                <a:ext uri="{FF2B5EF4-FFF2-40B4-BE49-F238E27FC236}">
                  <a16:creationId xmlns:a16="http://schemas.microsoft.com/office/drawing/2014/main" id="{B42E3BB5-29BA-4DDD-AF34-7DA3C7EA7DBD}"/>
                </a:ext>
              </a:extLst>
            </p:cNvPr>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47" name="Freeform 27">
              <a:extLst>
                <a:ext uri="{FF2B5EF4-FFF2-40B4-BE49-F238E27FC236}">
                  <a16:creationId xmlns:a16="http://schemas.microsoft.com/office/drawing/2014/main" id="{A40D72E7-3ACA-48B6-9049-C351F174E9E6}"/>
                </a:ext>
              </a:extLst>
            </p:cNvPr>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48" name="Freeform 28">
              <a:extLst>
                <a:ext uri="{FF2B5EF4-FFF2-40B4-BE49-F238E27FC236}">
                  <a16:creationId xmlns:a16="http://schemas.microsoft.com/office/drawing/2014/main" id="{5B4EADF1-5D1A-46DE-8D2A-21F05D808D89}"/>
                </a:ext>
              </a:extLst>
            </p:cNvPr>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en-US">
                <a:latin typeface="Times New Roman" charset="0"/>
                <a:ea typeface="+mn-ea"/>
              </a:endParaRPr>
            </a:p>
          </p:txBody>
        </p:sp>
        <p:sp>
          <p:nvSpPr>
            <p:cNvPr id="5149" name="Rectangle 29">
              <a:extLst>
                <a:ext uri="{FF2B5EF4-FFF2-40B4-BE49-F238E27FC236}">
                  <a16:creationId xmlns:a16="http://schemas.microsoft.com/office/drawing/2014/main" id="{5D15A9F9-573E-4E41-B315-3B69778D4620}"/>
                </a:ext>
              </a:extLst>
            </p:cNvPr>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en-US">
                <a:latin typeface="Times New Roman" charset="0"/>
                <a:ea typeface="+mn-ea"/>
              </a:endParaRPr>
            </a:p>
          </p:txBody>
        </p:sp>
      </p:grpSp>
      <p:sp>
        <p:nvSpPr>
          <p:cNvPr id="1027" name="Rectangle 30">
            <a:extLst>
              <a:ext uri="{FF2B5EF4-FFF2-40B4-BE49-F238E27FC236}">
                <a16:creationId xmlns:a16="http://schemas.microsoft.com/office/drawing/2014/main" id="{F142FC29-577C-4280-914C-7748FA3961AF}"/>
              </a:ext>
            </a:extLst>
          </p:cNvPr>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p>
        </p:txBody>
      </p:sp>
      <p:sp>
        <p:nvSpPr>
          <p:cNvPr id="1028" name="Rectangle 31">
            <a:extLst>
              <a:ext uri="{FF2B5EF4-FFF2-40B4-BE49-F238E27FC236}">
                <a16:creationId xmlns:a16="http://schemas.microsoft.com/office/drawing/2014/main" id="{8237A3DB-567E-4CF9-87A1-1378D3AE0730}"/>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52" name="Rectangle 32">
            <a:extLst>
              <a:ext uri="{FF2B5EF4-FFF2-40B4-BE49-F238E27FC236}">
                <a16:creationId xmlns:a16="http://schemas.microsoft.com/office/drawing/2014/main" id="{266D5D6D-7804-475C-A831-EF3B9A7BC123}"/>
              </a:ext>
            </a:extLst>
          </p:cNvPr>
          <p:cNvSpPr>
            <a:spLocks noGrp="1" noChangeArrowheads="1"/>
          </p:cNvSpPr>
          <p:nvPr>
            <p:ph type="dt" sz="half" idx="2"/>
          </p:nvPr>
        </p:nvSpPr>
        <p:spPr bwMode="auto">
          <a:xfrm>
            <a:off x="712788" y="6313488"/>
            <a:ext cx="203041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tx2"/>
                </a:solidFill>
                <a:latin typeface="+mn-lt"/>
                <a:ea typeface="+mn-ea"/>
              </a:defRPr>
            </a:lvl1pPr>
          </a:lstStyle>
          <a:p>
            <a:pPr>
              <a:defRPr/>
            </a:pPr>
            <a:endParaRPr lang="en-US"/>
          </a:p>
        </p:txBody>
      </p:sp>
      <p:sp>
        <p:nvSpPr>
          <p:cNvPr id="5153" name="Rectangle 33">
            <a:extLst>
              <a:ext uri="{FF2B5EF4-FFF2-40B4-BE49-F238E27FC236}">
                <a16:creationId xmlns:a16="http://schemas.microsoft.com/office/drawing/2014/main" id="{9036EAC6-62C1-4E0B-A194-4298AFFE26A9}"/>
              </a:ext>
            </a:extLst>
          </p:cNvPr>
          <p:cNvSpPr>
            <a:spLocks noGrp="1" noChangeArrowheads="1"/>
          </p:cNvSpPr>
          <p:nvPr>
            <p:ph type="ftr" sz="quarter" idx="3"/>
          </p:nvPr>
        </p:nvSpPr>
        <p:spPr bwMode="auto">
          <a:xfrm>
            <a:off x="2819400" y="6096000"/>
            <a:ext cx="3962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ea typeface="+mn-ea"/>
              </a:defRPr>
            </a:lvl1pPr>
          </a:lstStyle>
          <a:p>
            <a:pPr>
              <a:defRPr/>
            </a:pPr>
            <a:endParaRPr lang="en-US"/>
          </a:p>
        </p:txBody>
      </p:sp>
      <p:sp>
        <p:nvSpPr>
          <p:cNvPr id="5154" name="Rectangle 34">
            <a:extLst>
              <a:ext uri="{FF2B5EF4-FFF2-40B4-BE49-F238E27FC236}">
                <a16:creationId xmlns:a16="http://schemas.microsoft.com/office/drawing/2014/main" id="{1DF2B572-F778-4FB1-BFF4-12667D51F630}"/>
              </a:ext>
            </a:extLst>
          </p:cNvPr>
          <p:cNvSpPr>
            <a:spLocks noGrp="1" noChangeArrowheads="1"/>
          </p:cNvSpPr>
          <p:nvPr>
            <p:ph type="sldNum" sz="quarter" idx="4"/>
          </p:nvPr>
        </p:nvSpPr>
        <p:spPr bwMode="auto">
          <a:xfrm>
            <a:off x="6934200" y="6313488"/>
            <a:ext cx="15509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chemeClr val="tx2"/>
                </a:solidFill>
                <a:latin typeface="Arial" panose="020B0604020202020204" pitchFamily="34" charset="0"/>
              </a:defRPr>
            </a:lvl1pPr>
          </a:lstStyle>
          <a:p>
            <a:pPr>
              <a:defRPr/>
            </a:pPr>
            <a:fld id="{11060B23-AB68-4193-B02B-1420FCF0CE74}"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934"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transition/>
  <p:txStyles>
    <p:titleStyle>
      <a:lvl1pPr algn="ctr" rtl="0" eaLnBrk="0" fontAlgn="base" hangingPunct="0">
        <a:spcBef>
          <a:spcPct val="0"/>
        </a:spcBef>
        <a:spcAft>
          <a:spcPct val="0"/>
        </a:spcAft>
        <a:defRPr sz="4400">
          <a:solidFill>
            <a:schemeClr val="tx2"/>
          </a:solidFill>
          <a:latin typeface="+mj-lt"/>
          <a:ea typeface="ＭＳ Ｐゴシック" pitchFamily="-109" charset="-128"/>
          <a:cs typeface="+mj-cs"/>
        </a:defRPr>
      </a:lvl1pPr>
      <a:lvl2pPr algn="ctr" rtl="0" eaLnBrk="0" fontAlgn="base" hangingPunct="0">
        <a:spcBef>
          <a:spcPct val="0"/>
        </a:spcBef>
        <a:spcAft>
          <a:spcPct val="0"/>
        </a:spcAft>
        <a:defRPr sz="4400">
          <a:solidFill>
            <a:schemeClr val="tx2"/>
          </a:solidFill>
          <a:latin typeface="Arial Black" charset="0"/>
          <a:ea typeface="ＭＳ Ｐゴシック" pitchFamily="-109" charset="-128"/>
        </a:defRPr>
      </a:lvl2pPr>
      <a:lvl3pPr algn="ctr" rtl="0" eaLnBrk="0" fontAlgn="base" hangingPunct="0">
        <a:spcBef>
          <a:spcPct val="0"/>
        </a:spcBef>
        <a:spcAft>
          <a:spcPct val="0"/>
        </a:spcAft>
        <a:defRPr sz="4400">
          <a:solidFill>
            <a:schemeClr val="tx2"/>
          </a:solidFill>
          <a:latin typeface="Arial Black" charset="0"/>
          <a:ea typeface="ＭＳ Ｐゴシック" pitchFamily="-109" charset="-128"/>
        </a:defRPr>
      </a:lvl3pPr>
      <a:lvl4pPr algn="ctr" rtl="0" eaLnBrk="0" fontAlgn="base" hangingPunct="0">
        <a:spcBef>
          <a:spcPct val="0"/>
        </a:spcBef>
        <a:spcAft>
          <a:spcPct val="0"/>
        </a:spcAft>
        <a:defRPr sz="4400">
          <a:solidFill>
            <a:schemeClr val="tx2"/>
          </a:solidFill>
          <a:latin typeface="Arial Black" charset="0"/>
          <a:ea typeface="ＭＳ Ｐゴシック" pitchFamily="-109" charset="-128"/>
        </a:defRPr>
      </a:lvl4pPr>
      <a:lvl5pPr algn="ctr" rtl="0" eaLnBrk="0" fontAlgn="base" hangingPunct="0">
        <a:spcBef>
          <a:spcPct val="0"/>
        </a:spcBef>
        <a:spcAft>
          <a:spcPct val="0"/>
        </a:spcAft>
        <a:defRPr sz="4400">
          <a:solidFill>
            <a:schemeClr val="tx2"/>
          </a:solidFill>
          <a:latin typeface="Arial Black" charset="0"/>
          <a:ea typeface="ＭＳ Ｐゴシック" pitchFamily="-109" charset="-128"/>
        </a:defRPr>
      </a:lvl5pPr>
      <a:lvl6pPr marL="457200" algn="ctr" rtl="0" fontAlgn="base">
        <a:spcBef>
          <a:spcPct val="0"/>
        </a:spcBef>
        <a:spcAft>
          <a:spcPct val="0"/>
        </a:spcAft>
        <a:defRPr sz="4400">
          <a:solidFill>
            <a:schemeClr val="tx2"/>
          </a:solidFill>
          <a:latin typeface="Arial Black" charset="0"/>
        </a:defRPr>
      </a:lvl6pPr>
      <a:lvl7pPr marL="914400" algn="ctr" rtl="0" fontAlgn="base">
        <a:spcBef>
          <a:spcPct val="0"/>
        </a:spcBef>
        <a:spcAft>
          <a:spcPct val="0"/>
        </a:spcAft>
        <a:defRPr sz="4400">
          <a:solidFill>
            <a:schemeClr val="tx2"/>
          </a:solidFill>
          <a:latin typeface="Arial Black" charset="0"/>
        </a:defRPr>
      </a:lvl7pPr>
      <a:lvl8pPr marL="1371600" algn="ctr" rtl="0" fontAlgn="base">
        <a:spcBef>
          <a:spcPct val="0"/>
        </a:spcBef>
        <a:spcAft>
          <a:spcPct val="0"/>
        </a:spcAft>
        <a:defRPr sz="4400">
          <a:solidFill>
            <a:schemeClr val="tx2"/>
          </a:solidFill>
          <a:latin typeface="Arial Black" charset="0"/>
        </a:defRPr>
      </a:lvl8pPr>
      <a:lvl9pPr marL="1828800" algn="ctr" rtl="0" fontAlgn="base">
        <a:spcBef>
          <a:spcPct val="0"/>
        </a:spcBef>
        <a:spcAft>
          <a:spcPct val="0"/>
        </a:spcAft>
        <a:defRPr sz="4400">
          <a:solidFill>
            <a:schemeClr val="tx2"/>
          </a:solidFill>
          <a:latin typeface="Arial Black" charset="0"/>
        </a:defRPr>
      </a:lvl9pPr>
    </p:titleStyle>
    <p:bodyStyle>
      <a:lvl1pPr marL="342900" indent="-342900" algn="l" rtl="0" eaLnBrk="0" fontAlgn="base" hangingPunct="0">
        <a:lnSpc>
          <a:spcPct val="90000"/>
        </a:lnSpc>
        <a:spcBef>
          <a:spcPct val="20000"/>
        </a:spcBef>
        <a:spcAft>
          <a:spcPct val="0"/>
        </a:spcAft>
        <a:buClr>
          <a:schemeClr val="folHlink"/>
        </a:buClr>
        <a:buSzPct val="85000"/>
        <a:buFont typeface="Wingdings" panose="05000000000000000000" pitchFamily="2" charset="2"/>
        <a:buChar char="v"/>
        <a:defRPr sz="3200">
          <a:solidFill>
            <a:schemeClr val="tx1"/>
          </a:solidFill>
          <a:latin typeface="+mn-lt"/>
          <a:ea typeface="ＭＳ Ｐゴシック" pitchFamily="-109" charset="-128"/>
          <a:cs typeface="+mn-cs"/>
        </a:defRPr>
      </a:lvl1pPr>
      <a:lvl2pPr marL="742950" indent="-285750" algn="l" rtl="0" eaLnBrk="0" fontAlgn="base" hangingPunct="0">
        <a:lnSpc>
          <a:spcPct val="90000"/>
        </a:lnSpc>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ＭＳ Ｐゴシック" charset="-128"/>
        </a:defRPr>
      </a:lvl2pPr>
      <a:lvl3pPr marL="1143000" indent="-228600" algn="l" rtl="0" eaLnBrk="0" fontAlgn="base" hangingPunct="0">
        <a:lnSpc>
          <a:spcPct val="90000"/>
        </a:lnSpc>
        <a:spcBef>
          <a:spcPct val="20000"/>
        </a:spcBef>
        <a:spcAft>
          <a:spcPct val="0"/>
        </a:spcAft>
        <a:buClr>
          <a:schemeClr val="hlink"/>
        </a:buClr>
        <a:buSzPct val="65000"/>
        <a:buFont typeface="Wingdings" panose="05000000000000000000" pitchFamily="2" charset="2"/>
        <a:buChar char="l"/>
        <a:defRPr sz="2400">
          <a:solidFill>
            <a:schemeClr val="tx1"/>
          </a:solidFill>
          <a:latin typeface="+mn-lt"/>
          <a:ea typeface="ＭＳ Ｐゴシック" charset="-128"/>
        </a:defRPr>
      </a:lvl3pPr>
      <a:lvl4pPr marL="1600200" indent="-228600" algn="l" rtl="0" eaLnBrk="0" fontAlgn="base" hangingPunct="0">
        <a:lnSpc>
          <a:spcPct val="90000"/>
        </a:lnSpc>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ea typeface="ＭＳ Ｐゴシック" charset="-128"/>
        </a:defRPr>
      </a:lvl4pPr>
      <a:lvl5pPr marL="2057400" indent="-228600" algn="l" rtl="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mn-lt"/>
          <a:ea typeface="ＭＳ Ｐゴシック" charset="-128"/>
        </a:defRPr>
      </a:lvl5pPr>
      <a:lvl6pPr marL="2514600" indent="-228600" algn="l" rtl="0" fontAlgn="base">
        <a:lnSpc>
          <a:spcPct val="90000"/>
        </a:lnSpc>
        <a:spcBef>
          <a:spcPct val="20000"/>
        </a:spcBef>
        <a:spcAft>
          <a:spcPct val="0"/>
        </a:spcAft>
        <a:buClr>
          <a:schemeClr val="accent2"/>
        </a:buClr>
        <a:buSzPct val="60000"/>
        <a:buFont typeface="Wingdings" charset="2"/>
        <a:buChar char="l"/>
        <a:defRPr sz="2000">
          <a:solidFill>
            <a:schemeClr val="tx1"/>
          </a:solidFill>
          <a:latin typeface="+mn-lt"/>
          <a:ea typeface="ＭＳ Ｐゴシック" charset="-128"/>
        </a:defRPr>
      </a:lvl6pPr>
      <a:lvl7pPr marL="2971800" indent="-228600" algn="l" rtl="0" fontAlgn="base">
        <a:lnSpc>
          <a:spcPct val="90000"/>
        </a:lnSpc>
        <a:spcBef>
          <a:spcPct val="20000"/>
        </a:spcBef>
        <a:spcAft>
          <a:spcPct val="0"/>
        </a:spcAft>
        <a:buClr>
          <a:schemeClr val="accent2"/>
        </a:buClr>
        <a:buSzPct val="60000"/>
        <a:buFont typeface="Wingdings" charset="2"/>
        <a:buChar char="l"/>
        <a:defRPr sz="2000">
          <a:solidFill>
            <a:schemeClr val="tx1"/>
          </a:solidFill>
          <a:latin typeface="+mn-lt"/>
          <a:ea typeface="ＭＳ Ｐゴシック" charset="-128"/>
        </a:defRPr>
      </a:lvl7pPr>
      <a:lvl8pPr marL="3429000" indent="-228600" algn="l" rtl="0" fontAlgn="base">
        <a:lnSpc>
          <a:spcPct val="90000"/>
        </a:lnSpc>
        <a:spcBef>
          <a:spcPct val="20000"/>
        </a:spcBef>
        <a:spcAft>
          <a:spcPct val="0"/>
        </a:spcAft>
        <a:buClr>
          <a:schemeClr val="accent2"/>
        </a:buClr>
        <a:buSzPct val="60000"/>
        <a:buFont typeface="Wingdings" charset="2"/>
        <a:buChar char="l"/>
        <a:defRPr sz="2000">
          <a:solidFill>
            <a:schemeClr val="tx1"/>
          </a:solidFill>
          <a:latin typeface="+mn-lt"/>
          <a:ea typeface="ＭＳ Ｐゴシック" charset="-128"/>
        </a:defRPr>
      </a:lvl8pPr>
      <a:lvl9pPr marL="3886200" indent="-228600" algn="l" rtl="0" fontAlgn="base">
        <a:lnSpc>
          <a:spcPct val="90000"/>
        </a:lnSpc>
        <a:spcBef>
          <a:spcPct val="20000"/>
        </a:spcBef>
        <a:spcAft>
          <a:spcPct val="0"/>
        </a:spcAft>
        <a:buClr>
          <a:schemeClr val="accent2"/>
        </a:buClr>
        <a:buSzPct val="60000"/>
        <a:buFont typeface="Wingdings" charset="2"/>
        <a:buChar char="l"/>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0WxAFRzu9P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https://www.youtube.com/embed/aMxLVDuf4VY"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zHUWP9zu4W8"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ideo" Target="https://www.youtube.com/embed/FtV0PV9MF88"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ideo" Target="https://www.youtube.com/embed/H4tZ9tyd_M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x3vcSab13S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6361609-096E-4094-9A2E-C51A4C2089CF}"/>
              </a:ext>
            </a:extLst>
          </p:cNvPr>
          <p:cNvSpPr>
            <a:spLocks noGrp="1" noChangeArrowheads="1"/>
          </p:cNvSpPr>
          <p:nvPr>
            <p:ph type="title"/>
          </p:nvPr>
        </p:nvSpPr>
        <p:spPr>
          <a:xfrm>
            <a:off x="685800" y="685800"/>
            <a:ext cx="7772400" cy="769938"/>
          </a:xfrm>
        </p:spPr>
        <p:txBody>
          <a:bodyPr/>
          <a:lstStyle/>
          <a:p>
            <a:r>
              <a:rPr lang="en-US" altLang="en-US">
                <a:ea typeface="ＭＳ Ｐゴシック" panose="020B0600070205080204" pitchFamily="34" charset="-128"/>
              </a:rPr>
              <a:t>Exoplanets – Aliens?</a:t>
            </a:r>
          </a:p>
        </p:txBody>
      </p:sp>
      <p:pic>
        <p:nvPicPr>
          <p:cNvPr id="2" name="0WxAFRzu9Po">
            <a:extLst>
              <a:ext uri="{FF2B5EF4-FFF2-40B4-BE49-F238E27FC236}">
                <a16:creationId xmlns:a16="http://schemas.microsoft.com/office/drawing/2014/main" id="{DAD5D26D-E23C-4C58-A0DB-450438BCF57E}"/>
              </a:ext>
            </a:extLst>
          </p:cNvPr>
          <p:cNvPicPr>
            <a:picLocks noRot="1" noChangeAspect="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800100" y="1676400"/>
            <a:ext cx="7543800"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4478713-1F70-4AF2-B0A2-AEBF941344ED}"/>
              </a:ext>
            </a:extLst>
          </p:cNvPr>
          <p:cNvSpPr>
            <a:spLocks noGrp="1" noChangeArrowheads="1"/>
          </p:cNvSpPr>
          <p:nvPr>
            <p:ph type="title"/>
          </p:nvPr>
        </p:nvSpPr>
        <p:spPr>
          <a:xfrm>
            <a:off x="685800" y="796925"/>
            <a:ext cx="7772400" cy="768350"/>
          </a:xfrm>
        </p:spPr>
        <p:txBody>
          <a:bodyPr/>
          <a:lstStyle/>
          <a:p>
            <a:r>
              <a:rPr lang="en-US" altLang="en-US">
                <a:ea typeface="ＭＳ Ｐゴシック" panose="020B0600070205080204" pitchFamily="34" charset="-128"/>
              </a:rPr>
              <a:t>Foucault’s Pendulum</a:t>
            </a:r>
            <a:endParaRPr lang="en-CA" altLang="en-US">
              <a:ea typeface="ＭＳ Ｐゴシック" panose="020B0600070205080204" pitchFamily="34" charset="-128"/>
            </a:endParaRPr>
          </a:p>
        </p:txBody>
      </p:sp>
      <p:pic>
        <p:nvPicPr>
          <p:cNvPr id="4" name="aMxLVDuf4VY">
            <a:extLst>
              <a:ext uri="{FF2B5EF4-FFF2-40B4-BE49-F238E27FC236}">
                <a16:creationId xmlns:a16="http://schemas.microsoft.com/office/drawing/2014/main" id="{6F8A2679-B559-451C-9A3C-FE13C7BB6907}"/>
              </a:ext>
            </a:extLst>
          </p:cNvPr>
          <p:cNvPicPr>
            <a:picLocks noRot="1" noChangeAspect="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723900" y="1676400"/>
            <a:ext cx="7696200"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9CB20B9-8759-46D2-BFA0-F9E6F1DE43D2}"/>
              </a:ext>
            </a:extLst>
          </p:cNvPr>
          <p:cNvSpPr>
            <a:spLocks noGrp="1" noChangeArrowheads="1"/>
          </p:cNvSpPr>
          <p:nvPr>
            <p:ph type="title"/>
          </p:nvPr>
        </p:nvSpPr>
        <p:spPr>
          <a:xfrm>
            <a:off x="0" y="449263"/>
            <a:ext cx="9144000" cy="769937"/>
          </a:xfrm>
        </p:spPr>
        <p:txBody>
          <a:bodyPr/>
          <a:lstStyle/>
          <a:p>
            <a:pPr eaLnBrk="1" hangingPunct="1"/>
            <a:r>
              <a:rPr lang="en-US" altLang="en-US">
                <a:solidFill>
                  <a:srgbClr val="EFFF5D"/>
                </a:solidFill>
                <a:latin typeface="Comic Sans MS" panose="030F0702030302020204" pitchFamily="66" charset="0"/>
                <a:ea typeface="ＭＳ Ｐゴシック" panose="020B0600070205080204" pitchFamily="34" charset="-128"/>
              </a:rPr>
              <a:t>The Scientific Revolution</a:t>
            </a:r>
            <a:endParaRPr lang="en-US" altLang="en-US">
              <a:ea typeface="ＭＳ Ｐゴシック" panose="020B0600070205080204" pitchFamily="34" charset="-128"/>
            </a:endParaRPr>
          </a:p>
        </p:txBody>
      </p:sp>
      <p:pic>
        <p:nvPicPr>
          <p:cNvPr id="3" name="zHUWP9zu4W8">
            <a:extLst>
              <a:ext uri="{FF2B5EF4-FFF2-40B4-BE49-F238E27FC236}">
                <a16:creationId xmlns:a16="http://schemas.microsoft.com/office/drawing/2014/main" id="{C215EABD-9FE9-436F-8E80-4616D670686D}"/>
              </a:ext>
            </a:extLst>
          </p:cNvPr>
          <p:cNvPicPr>
            <a:picLocks noRot="1" noChangeAspect="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779463" y="1524000"/>
            <a:ext cx="75850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58FAC9A-5721-40DE-AADA-C98280E5CA45}"/>
              </a:ext>
            </a:extLst>
          </p:cNvPr>
          <p:cNvSpPr>
            <a:spLocks noGrp="1" noChangeArrowheads="1"/>
          </p:cNvSpPr>
          <p:nvPr>
            <p:ph type="title"/>
          </p:nvPr>
        </p:nvSpPr>
        <p:spPr>
          <a:xfrm>
            <a:off x="685800" y="800100"/>
            <a:ext cx="7772400" cy="762000"/>
          </a:xfrm>
        </p:spPr>
        <p:txBody>
          <a:bodyPr/>
          <a:lstStyle/>
          <a:p>
            <a:pPr eaLnBrk="1" hangingPunct="1"/>
            <a:r>
              <a:rPr lang="en-US" altLang="en-US">
                <a:ea typeface="ＭＳ Ｐゴシック" panose="020B0600070205080204" pitchFamily="34" charset="-128"/>
              </a:rPr>
              <a:t>Planetary Motion</a:t>
            </a:r>
          </a:p>
        </p:txBody>
      </p:sp>
      <p:sp>
        <p:nvSpPr>
          <p:cNvPr id="1059843" name="Rectangle 3">
            <a:extLst>
              <a:ext uri="{FF2B5EF4-FFF2-40B4-BE49-F238E27FC236}">
                <a16:creationId xmlns:a16="http://schemas.microsoft.com/office/drawing/2014/main" id="{C9F6B1C0-793D-46A3-8404-5804A753B5F7}"/>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The ancient Greeks believed the sun, moon, stars and planets all revolved around the Earth.</a:t>
            </a:r>
          </a:p>
          <a:p>
            <a:pPr lvl="1" eaLnBrk="1" hangingPunct="1"/>
            <a:r>
              <a:rPr lang="en-US" altLang="en-US">
                <a:ea typeface="ＭＳ Ｐゴシック" panose="020B0600070205080204" pitchFamily="34" charset="-128"/>
              </a:rPr>
              <a:t>This is called a </a:t>
            </a:r>
            <a:r>
              <a:rPr lang="en-US" altLang="en-US" b="1" i="1">
                <a:solidFill>
                  <a:schemeClr val="accent1"/>
                </a:solidFill>
                <a:ea typeface="ＭＳ Ｐゴシック" panose="020B0600070205080204" pitchFamily="34" charset="-128"/>
              </a:rPr>
              <a:t>geocentric view</a:t>
            </a:r>
            <a:r>
              <a:rPr lang="en-US" altLang="en-US">
                <a:ea typeface="ＭＳ Ｐゴシック" panose="020B0600070205080204" pitchFamily="34" charset="-128"/>
              </a:rPr>
              <a:t> (Earth-centered) of the universe.</a:t>
            </a:r>
          </a:p>
          <a:p>
            <a:pPr lvl="1" eaLnBrk="1" hangingPunct="1"/>
            <a:r>
              <a:rPr lang="en-US" altLang="en-US">
                <a:ea typeface="ＭＳ Ｐゴシック" panose="020B0600070205080204" pitchFamily="34" charset="-128"/>
              </a:rPr>
              <a:t>This view matched their observations of the sky, with the exception of the puzzling motion of the wandering planets.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59843">
                                            <p:txEl>
                                              <p:pRg st="0" end="0"/>
                                            </p:txEl>
                                          </p:spTgt>
                                        </p:tgtEl>
                                        <p:attrNameLst>
                                          <p:attrName>style.visibility</p:attrName>
                                        </p:attrNameLst>
                                      </p:cBhvr>
                                      <p:to>
                                        <p:strVal val="visible"/>
                                      </p:to>
                                    </p:set>
                                    <p:animEffect transition="in" filter="fade">
                                      <p:cBhvr>
                                        <p:cTn id="7" dur="1000"/>
                                        <p:tgtEl>
                                          <p:spTgt spid="1059843">
                                            <p:txEl>
                                              <p:pRg st="0" end="0"/>
                                            </p:txEl>
                                          </p:spTgt>
                                        </p:tgtEl>
                                      </p:cBhvr>
                                    </p:animEffect>
                                    <p:anim calcmode="lin" valueType="num">
                                      <p:cBhvr>
                                        <p:cTn id="8" dur="1000" fill="hold"/>
                                        <p:tgtEl>
                                          <p:spTgt spid="1059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59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59843">
                                            <p:txEl>
                                              <p:pRg st="1" end="1"/>
                                            </p:txEl>
                                          </p:spTgt>
                                        </p:tgtEl>
                                        <p:attrNameLst>
                                          <p:attrName>style.visibility</p:attrName>
                                        </p:attrNameLst>
                                      </p:cBhvr>
                                      <p:to>
                                        <p:strVal val="visible"/>
                                      </p:to>
                                    </p:set>
                                    <p:animEffect transition="in" filter="fade">
                                      <p:cBhvr>
                                        <p:cTn id="14" dur="1000"/>
                                        <p:tgtEl>
                                          <p:spTgt spid="1059843">
                                            <p:txEl>
                                              <p:pRg st="1" end="1"/>
                                            </p:txEl>
                                          </p:spTgt>
                                        </p:tgtEl>
                                      </p:cBhvr>
                                    </p:animEffect>
                                    <p:anim calcmode="lin" valueType="num">
                                      <p:cBhvr>
                                        <p:cTn id="15" dur="1000" fill="hold"/>
                                        <p:tgtEl>
                                          <p:spTgt spid="1059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59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59843">
                                            <p:txEl>
                                              <p:pRg st="2" end="2"/>
                                            </p:txEl>
                                          </p:spTgt>
                                        </p:tgtEl>
                                        <p:attrNameLst>
                                          <p:attrName>style.visibility</p:attrName>
                                        </p:attrNameLst>
                                      </p:cBhvr>
                                      <p:to>
                                        <p:strVal val="visible"/>
                                      </p:to>
                                    </p:set>
                                    <p:animEffect transition="in" filter="fade">
                                      <p:cBhvr>
                                        <p:cTn id="21" dur="1000"/>
                                        <p:tgtEl>
                                          <p:spTgt spid="1059843">
                                            <p:txEl>
                                              <p:pRg st="2" end="2"/>
                                            </p:txEl>
                                          </p:spTgt>
                                        </p:tgtEl>
                                      </p:cBhvr>
                                    </p:animEffect>
                                    <p:anim calcmode="lin" valueType="num">
                                      <p:cBhvr>
                                        <p:cTn id="22" dur="1000" fill="hold"/>
                                        <p:tgtEl>
                                          <p:spTgt spid="10598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598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4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014A884A-7683-4E56-9F64-4FD295795707}"/>
              </a:ext>
            </a:extLst>
          </p:cNvPr>
          <p:cNvSpPr txBox="1">
            <a:spLocks noChangeArrowheads="1"/>
          </p:cNvSpPr>
          <p:nvPr/>
        </p:nvSpPr>
        <p:spPr bwMode="auto">
          <a:xfrm>
            <a:off x="457200" y="3810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800">
                <a:solidFill>
                  <a:srgbClr val="EFFF5D"/>
                </a:solidFill>
              </a:rPr>
              <a:t>To explain the apparent retrograde motion of the planets, Ptolemy invented the idea of epicycles.</a:t>
            </a:r>
            <a:endParaRPr lang="en-US" altLang="en-US" sz="2400">
              <a:solidFill>
                <a:srgbClr val="EFFF5D"/>
              </a:solidFill>
            </a:endParaRPr>
          </a:p>
        </p:txBody>
      </p:sp>
      <p:sp>
        <p:nvSpPr>
          <p:cNvPr id="1076227" name="Text Box 3">
            <a:extLst>
              <a:ext uri="{FF2B5EF4-FFF2-40B4-BE49-F238E27FC236}">
                <a16:creationId xmlns:a16="http://schemas.microsoft.com/office/drawing/2014/main" id="{D83690D3-AE71-4125-BEDB-50E3110C6459}"/>
              </a:ext>
            </a:extLst>
          </p:cNvPr>
          <p:cNvSpPr txBox="1">
            <a:spLocks noChangeArrowheads="1"/>
          </p:cNvSpPr>
          <p:nvPr/>
        </p:nvSpPr>
        <p:spPr bwMode="auto">
          <a:xfrm>
            <a:off x="457200" y="1676400"/>
            <a:ext cx="449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SzTx/>
              <a:buFont typeface="Wingdings" panose="05000000000000000000" pitchFamily="2" charset="2"/>
              <a:buChar char="§"/>
            </a:pPr>
            <a:r>
              <a:rPr lang="en-US" altLang="en-US" sz="2400" b="1" i="1">
                <a:solidFill>
                  <a:schemeClr val="accent1"/>
                </a:solidFill>
              </a:rPr>
              <a:t>Retrograde motion</a:t>
            </a:r>
            <a:r>
              <a:rPr lang="en-US" altLang="en-US" sz="2400"/>
              <a:t> occurs in a planet’s orbit when the planet appears to move against the background of stars</a:t>
            </a:r>
            <a:endParaRPr lang="en-US" altLang="en-US" sz="2400" b="1" i="1">
              <a:solidFill>
                <a:schemeClr val="accent1"/>
              </a:solidFill>
            </a:endParaRPr>
          </a:p>
          <a:p>
            <a:pPr eaLnBrk="1" hangingPunct="1">
              <a:lnSpc>
                <a:spcPct val="100000"/>
              </a:lnSpc>
              <a:spcBef>
                <a:spcPct val="0"/>
              </a:spcBef>
              <a:buSzTx/>
              <a:buFont typeface="Wingdings" panose="05000000000000000000" pitchFamily="2" charset="2"/>
              <a:buChar char="§"/>
            </a:pPr>
            <a:r>
              <a:rPr lang="en-US" altLang="en-US" sz="2400" b="1" i="1">
                <a:solidFill>
                  <a:schemeClr val="accent1"/>
                </a:solidFill>
              </a:rPr>
              <a:t>Epicycles</a:t>
            </a:r>
            <a:r>
              <a:rPr lang="en-US" altLang="en-US" sz="2400"/>
              <a:t> are imaginary circles the planets supposedly travel while also traveling along their main (larger) orbits around the Earth.</a:t>
            </a:r>
          </a:p>
          <a:p>
            <a:pPr eaLnBrk="1" hangingPunct="1">
              <a:lnSpc>
                <a:spcPct val="100000"/>
              </a:lnSpc>
              <a:spcBef>
                <a:spcPct val="0"/>
              </a:spcBef>
              <a:buSzTx/>
              <a:buFont typeface="Wingdings" panose="05000000000000000000" pitchFamily="2" charset="2"/>
              <a:buChar char="§"/>
            </a:pPr>
            <a:r>
              <a:rPr lang="en-US" altLang="en-US" sz="2400"/>
              <a:t>This would explain the occasional “backward motion” the planets seemed to follow.</a:t>
            </a:r>
          </a:p>
        </p:txBody>
      </p:sp>
      <p:sp>
        <p:nvSpPr>
          <p:cNvPr id="26628" name="Rectangle 4">
            <a:extLst>
              <a:ext uri="{FF2B5EF4-FFF2-40B4-BE49-F238E27FC236}">
                <a16:creationId xmlns:a16="http://schemas.microsoft.com/office/drawing/2014/main" id="{6EF354CE-6CE4-4F16-A66B-DC97A6F7E399}"/>
              </a:ext>
            </a:extLst>
          </p:cNvPr>
          <p:cNvSpPr>
            <a:spLocks noChangeArrowheads="1"/>
          </p:cNvSpPr>
          <p:nvPr/>
        </p:nvSpPr>
        <p:spPr bwMode="auto">
          <a:xfrm>
            <a:off x="3843338" y="1201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400">
              <a:latin typeface="Times New Roman" panose="02020603050405020304" pitchFamily="18" charset="0"/>
            </a:endParaRPr>
          </a:p>
        </p:txBody>
      </p:sp>
      <p:pic>
        <p:nvPicPr>
          <p:cNvPr id="26629" name="Picture 7">
            <a:extLst>
              <a:ext uri="{FF2B5EF4-FFF2-40B4-BE49-F238E27FC236}">
                <a16:creationId xmlns:a16="http://schemas.microsoft.com/office/drawing/2014/main" id="{DDD203BD-6C04-4783-B117-AC1576477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900" y="1371600"/>
            <a:ext cx="2370138"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6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6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6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2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5EEBAF3-C2C1-4F4F-BC7E-0DEA36ECDD39}"/>
              </a:ext>
            </a:extLst>
          </p:cNvPr>
          <p:cNvSpPr>
            <a:spLocks noGrp="1" noChangeArrowheads="1"/>
          </p:cNvSpPr>
          <p:nvPr>
            <p:ph type="title"/>
          </p:nvPr>
        </p:nvSpPr>
        <p:spPr>
          <a:xfrm>
            <a:off x="685800" y="685800"/>
            <a:ext cx="7772400" cy="769938"/>
          </a:xfrm>
        </p:spPr>
        <p:txBody>
          <a:bodyPr/>
          <a:lstStyle/>
          <a:p>
            <a:r>
              <a:rPr lang="en-US" altLang="en-US">
                <a:ea typeface="ＭＳ Ｐゴシック" panose="020B0600070205080204" pitchFamily="34" charset="-128"/>
              </a:rPr>
              <a:t>Retrograde Motion</a:t>
            </a:r>
            <a:endParaRPr lang="en-CA" altLang="en-US">
              <a:ea typeface="ＭＳ Ｐゴシック" panose="020B0600070205080204" pitchFamily="34" charset="-128"/>
            </a:endParaRPr>
          </a:p>
        </p:txBody>
      </p:sp>
      <p:pic>
        <p:nvPicPr>
          <p:cNvPr id="3" name="FtV0PV9MF88">
            <a:extLst>
              <a:ext uri="{FF2B5EF4-FFF2-40B4-BE49-F238E27FC236}">
                <a16:creationId xmlns:a16="http://schemas.microsoft.com/office/drawing/2014/main" id="{F48E0EBE-CE35-4992-89E6-679CE523676B}"/>
              </a:ext>
            </a:extLst>
          </p:cNvPr>
          <p:cNvPicPr>
            <a:picLocks noRot="1" noChangeAspect="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800100" y="1565275"/>
            <a:ext cx="7543800"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1248832-129E-43F1-A85B-50AD5D093C0F}"/>
              </a:ext>
            </a:extLst>
          </p:cNvPr>
          <p:cNvSpPr>
            <a:spLocks noGrp="1" noChangeArrowheads="1"/>
          </p:cNvSpPr>
          <p:nvPr>
            <p:ph type="title"/>
          </p:nvPr>
        </p:nvSpPr>
        <p:spPr>
          <a:xfrm>
            <a:off x="685800" y="800100"/>
            <a:ext cx="7772400" cy="762000"/>
          </a:xfrm>
        </p:spPr>
        <p:txBody>
          <a:bodyPr/>
          <a:lstStyle/>
          <a:p>
            <a:pPr eaLnBrk="1" hangingPunct="1"/>
            <a:r>
              <a:rPr lang="en-US" altLang="en-US">
                <a:ea typeface="ＭＳ Ｐゴシック" panose="020B0600070205080204" pitchFamily="34" charset="-128"/>
              </a:rPr>
              <a:t>Planetary Motion</a:t>
            </a:r>
          </a:p>
        </p:txBody>
      </p:sp>
      <p:sp>
        <p:nvSpPr>
          <p:cNvPr id="1078275" name="Rectangle 3">
            <a:extLst>
              <a:ext uri="{FF2B5EF4-FFF2-40B4-BE49-F238E27FC236}">
                <a16:creationId xmlns:a16="http://schemas.microsoft.com/office/drawing/2014/main" id="{82E25424-BB32-4015-BC47-AF3761224DB3}"/>
              </a:ext>
            </a:extLst>
          </p:cNvPr>
          <p:cNvSpPr>
            <a:spLocks noGrp="1" noChangeArrowheads="1"/>
          </p:cNvSpPr>
          <p:nvPr>
            <p:ph type="body" idx="1"/>
          </p:nvPr>
        </p:nvSpPr>
        <p:spPr>
          <a:xfrm>
            <a:off x="685800" y="1600200"/>
            <a:ext cx="7772400" cy="4114800"/>
          </a:xfrm>
        </p:spPr>
        <p:txBody>
          <a:bodyPr/>
          <a:lstStyle/>
          <a:p>
            <a:pPr eaLnBrk="1" hangingPunct="1">
              <a:lnSpc>
                <a:spcPct val="80000"/>
              </a:lnSpc>
            </a:pPr>
            <a:r>
              <a:rPr lang="en-US" altLang="en-US" sz="2800">
                <a:ea typeface="ＭＳ Ｐゴシック" panose="020B0600070205080204" pitchFamily="34" charset="-128"/>
              </a:rPr>
              <a:t>With the help of Copernicus, Brahe, and Kepler we now know the best explanation of retrograde motion is simply planetary alignment against an apparently motionless backdrop of stars as planets orbit the Sun.</a:t>
            </a:r>
          </a:p>
        </p:txBody>
      </p:sp>
      <p:pic>
        <p:nvPicPr>
          <p:cNvPr id="29700" name="Picture 4">
            <a:extLst>
              <a:ext uri="{FF2B5EF4-FFF2-40B4-BE49-F238E27FC236}">
                <a16:creationId xmlns:a16="http://schemas.microsoft.com/office/drawing/2014/main" id="{205FE8A6-CC37-45AC-ACD0-9D32619D3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3505200"/>
            <a:ext cx="8158163"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8275">
                                            <p:txEl>
                                              <p:pRg st="0" end="0"/>
                                            </p:txEl>
                                          </p:spTgt>
                                        </p:tgtEl>
                                        <p:attrNameLst>
                                          <p:attrName>style.visibility</p:attrName>
                                        </p:attrNameLst>
                                      </p:cBhvr>
                                      <p:to>
                                        <p:strVal val="visible"/>
                                      </p:to>
                                    </p:set>
                                    <p:animEffect transition="in" filter="fade">
                                      <p:cBhvr>
                                        <p:cTn id="7" dur="1000"/>
                                        <p:tgtEl>
                                          <p:spTgt spid="1078275">
                                            <p:txEl>
                                              <p:pRg st="0" end="0"/>
                                            </p:txEl>
                                          </p:spTgt>
                                        </p:tgtEl>
                                      </p:cBhvr>
                                    </p:animEffect>
                                    <p:anim calcmode="lin" valueType="num">
                                      <p:cBhvr>
                                        <p:cTn id="8" dur="1000" fill="hold"/>
                                        <p:tgtEl>
                                          <p:spTgt spid="10782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827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27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C2C332AC-D936-403A-9F84-35914ECA2352}"/>
              </a:ext>
            </a:extLst>
          </p:cNvPr>
          <p:cNvSpPr txBox="1">
            <a:spLocks noChangeArrowheads="1"/>
          </p:cNvSpPr>
          <p:nvPr/>
        </p:nvSpPr>
        <p:spPr bwMode="auto">
          <a:xfrm>
            <a:off x="457200" y="3810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800">
                <a:solidFill>
                  <a:srgbClr val="EFFF5D"/>
                </a:solidFill>
              </a:rPr>
              <a:t>Copernicus developed a model of the universe in which the planets (including Earth!) orbit the sun.</a:t>
            </a:r>
            <a:endParaRPr lang="en-US" altLang="en-US" sz="2400">
              <a:solidFill>
                <a:srgbClr val="EFFF5D"/>
              </a:solidFill>
            </a:endParaRPr>
          </a:p>
        </p:txBody>
      </p:sp>
      <p:sp>
        <p:nvSpPr>
          <p:cNvPr id="1080323" name="Text Box 3">
            <a:extLst>
              <a:ext uri="{FF2B5EF4-FFF2-40B4-BE49-F238E27FC236}">
                <a16:creationId xmlns:a16="http://schemas.microsoft.com/office/drawing/2014/main" id="{80469134-8361-4A88-8856-D99C18F0C7BB}"/>
              </a:ext>
            </a:extLst>
          </p:cNvPr>
          <p:cNvSpPr txBox="1">
            <a:spLocks noChangeArrowheads="1"/>
          </p:cNvSpPr>
          <p:nvPr/>
        </p:nvSpPr>
        <p:spPr bwMode="auto">
          <a:xfrm>
            <a:off x="457200" y="1676400"/>
            <a:ext cx="7848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buSzPct val="70000"/>
              <a:buFont typeface="Wingdings" panose="05000000000000000000" pitchFamily="2" charset="2"/>
              <a:buChar char="§"/>
            </a:pPr>
            <a:r>
              <a:rPr lang="en-US" altLang="en-US" sz="2800"/>
              <a:t>This is called a </a:t>
            </a:r>
            <a:r>
              <a:rPr lang="en-US" altLang="en-US" sz="2800" b="1" i="1">
                <a:solidFill>
                  <a:schemeClr val="accent1"/>
                </a:solidFill>
              </a:rPr>
              <a:t>heliocentric view</a:t>
            </a:r>
            <a:r>
              <a:rPr lang="en-US" altLang="en-US" sz="2800"/>
              <a:t> (sun-centered) of the universe.</a:t>
            </a:r>
          </a:p>
          <a:p>
            <a:pPr eaLnBrk="1" hangingPunct="1">
              <a:buSzPct val="70000"/>
              <a:buFont typeface="Wingdings" panose="05000000000000000000" pitchFamily="2" charset="2"/>
              <a:buChar char="§"/>
            </a:pPr>
            <a:r>
              <a:rPr lang="en-US" altLang="en-US" sz="2800"/>
              <a:t>Careful astronomical observations were needed to determine which view of the universe was more accurate.</a:t>
            </a:r>
          </a:p>
          <a:p>
            <a:pPr eaLnBrk="1" hangingPunct="1">
              <a:buSzPct val="70000"/>
              <a:buFont typeface="Wingdings" panose="05000000000000000000" pitchFamily="2" charset="2"/>
              <a:buChar char="§"/>
            </a:pPr>
            <a:r>
              <a:rPr lang="en-US" altLang="en-US" sz="2800">
                <a:solidFill>
                  <a:srgbClr val="EFFF5D"/>
                </a:solidFill>
              </a:rPr>
              <a:t>Tycho Brahe</a:t>
            </a:r>
            <a:r>
              <a:rPr lang="en-US" altLang="en-US" sz="2800"/>
              <a:t> spent several years painstakingly collecting data on the precise positions of the planets</a:t>
            </a:r>
          </a:p>
          <a:p>
            <a:pPr lvl="1" eaLnBrk="1" hangingPunct="1">
              <a:buClr>
                <a:schemeClr val="folHlink"/>
              </a:buClr>
              <a:buFont typeface="Wingdings" panose="05000000000000000000" pitchFamily="2" charset="2"/>
              <a:buChar char="§"/>
            </a:pPr>
            <a:r>
              <a:rPr lang="en-US" altLang="en-US"/>
              <a:t>This was before the invention of the telescope!</a:t>
            </a:r>
          </a:p>
        </p:txBody>
      </p:sp>
      <p:sp>
        <p:nvSpPr>
          <p:cNvPr id="31748" name="Rectangle 4">
            <a:extLst>
              <a:ext uri="{FF2B5EF4-FFF2-40B4-BE49-F238E27FC236}">
                <a16:creationId xmlns:a16="http://schemas.microsoft.com/office/drawing/2014/main" id="{4E2BA5F3-495A-4BD0-8C6D-F12B8CB610D7}"/>
              </a:ext>
            </a:extLst>
          </p:cNvPr>
          <p:cNvSpPr>
            <a:spLocks noChangeArrowheads="1"/>
          </p:cNvSpPr>
          <p:nvPr/>
        </p:nvSpPr>
        <p:spPr bwMode="auto">
          <a:xfrm>
            <a:off x="3843338" y="1201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4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80323">
                                            <p:txEl>
                                              <p:pRg st="0" end="0"/>
                                            </p:txEl>
                                          </p:spTgt>
                                        </p:tgtEl>
                                        <p:attrNameLst>
                                          <p:attrName>style.visibility</p:attrName>
                                        </p:attrNameLst>
                                      </p:cBhvr>
                                      <p:to>
                                        <p:strVal val="visible"/>
                                      </p:to>
                                    </p:set>
                                    <p:anim calcmode="lin" valueType="num">
                                      <p:cBhvr>
                                        <p:cTn id="7" dur="1000" fill="hold"/>
                                        <p:tgtEl>
                                          <p:spTgt spid="108032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8032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8032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080323">
                                            <p:txEl>
                                              <p:pRg st="1" end="1"/>
                                            </p:txEl>
                                          </p:spTgt>
                                        </p:tgtEl>
                                        <p:attrNameLst>
                                          <p:attrName>style.visibility</p:attrName>
                                        </p:attrNameLst>
                                      </p:cBhvr>
                                      <p:to>
                                        <p:strVal val="visible"/>
                                      </p:to>
                                    </p:set>
                                    <p:anim calcmode="lin" valueType="num">
                                      <p:cBhvr>
                                        <p:cTn id="14" dur="1000" fill="hold"/>
                                        <p:tgtEl>
                                          <p:spTgt spid="108032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08032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8032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080323">
                                            <p:txEl>
                                              <p:pRg st="2" end="2"/>
                                            </p:txEl>
                                          </p:spTgt>
                                        </p:tgtEl>
                                        <p:attrNameLst>
                                          <p:attrName>style.visibility</p:attrName>
                                        </p:attrNameLst>
                                      </p:cBhvr>
                                      <p:to>
                                        <p:strVal val="visible"/>
                                      </p:to>
                                    </p:set>
                                    <p:anim calcmode="lin" valueType="num">
                                      <p:cBhvr>
                                        <p:cTn id="21" dur="1000" fill="hold"/>
                                        <p:tgtEl>
                                          <p:spTgt spid="108032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08032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80323">
                                            <p:txEl>
                                              <p:pRg st="2" end="2"/>
                                            </p:txEl>
                                          </p:spTgt>
                                        </p:tgtEl>
                                      </p:cBhvr>
                                    </p:animEffect>
                                  </p:childTnLst>
                                </p:cTn>
                              </p:par>
                              <p:par>
                                <p:cTn id="24" presetID="29" presetClass="entr" presetSubtype="0" fill="hold" grpId="0" nodeType="withEffect">
                                  <p:stCondLst>
                                    <p:cond delay="0"/>
                                  </p:stCondLst>
                                  <p:childTnLst>
                                    <p:set>
                                      <p:cBhvr>
                                        <p:cTn id="25" dur="1" fill="hold">
                                          <p:stCondLst>
                                            <p:cond delay="0"/>
                                          </p:stCondLst>
                                        </p:cTn>
                                        <p:tgtEl>
                                          <p:spTgt spid="1080323">
                                            <p:txEl>
                                              <p:pRg st="3" end="3"/>
                                            </p:txEl>
                                          </p:spTgt>
                                        </p:tgtEl>
                                        <p:attrNameLst>
                                          <p:attrName>style.visibility</p:attrName>
                                        </p:attrNameLst>
                                      </p:cBhvr>
                                      <p:to>
                                        <p:strVal val="visible"/>
                                      </p:to>
                                    </p:set>
                                    <p:anim calcmode="lin" valueType="num">
                                      <p:cBhvr>
                                        <p:cTn id="26" dur="1000" fill="hold"/>
                                        <p:tgtEl>
                                          <p:spTgt spid="1080323">
                                            <p:txEl>
                                              <p:pRg st="3" end="3"/>
                                            </p:txEl>
                                          </p:spTgt>
                                        </p:tgtEl>
                                        <p:attrNameLst>
                                          <p:attrName>ppt_x</p:attrName>
                                        </p:attrNameLst>
                                      </p:cBhvr>
                                      <p:tavLst>
                                        <p:tav tm="0">
                                          <p:val>
                                            <p:strVal val="#ppt_x-.2"/>
                                          </p:val>
                                        </p:tav>
                                        <p:tav tm="100000">
                                          <p:val>
                                            <p:strVal val="#ppt_x"/>
                                          </p:val>
                                        </p:tav>
                                      </p:tavLst>
                                    </p:anim>
                                    <p:anim calcmode="lin" valueType="num">
                                      <p:cBhvr>
                                        <p:cTn id="27" dur="1000" fill="hold"/>
                                        <p:tgtEl>
                                          <p:spTgt spid="108032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080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EE6FD4B6-202C-4725-A990-25977D9C289F}"/>
              </a:ext>
            </a:extLst>
          </p:cNvPr>
          <p:cNvSpPr txBox="1">
            <a:spLocks noChangeArrowheads="1"/>
          </p:cNvSpPr>
          <p:nvPr/>
        </p:nvSpPr>
        <p:spPr bwMode="auto">
          <a:xfrm>
            <a:off x="0" y="838200"/>
            <a:ext cx="41910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algn="r" eaLnBrk="1" hangingPunct="1">
              <a:lnSpc>
                <a:spcPct val="100000"/>
              </a:lnSpc>
              <a:spcBef>
                <a:spcPct val="0"/>
              </a:spcBef>
              <a:buClrTx/>
              <a:buSzTx/>
              <a:buFontTx/>
              <a:buNone/>
            </a:pPr>
            <a:r>
              <a:rPr lang="en-US" altLang="en-US" sz="3600">
                <a:solidFill>
                  <a:srgbClr val="EFFF5D"/>
                </a:solidFill>
                <a:latin typeface="Comic Sans MS" panose="030F0702030302020204" pitchFamily="66" charset="0"/>
              </a:rPr>
              <a:t>Tycho Brahe’s large quadrant permitted accurate measurement of the positions of the planets and other heavenly bodies.</a:t>
            </a:r>
          </a:p>
        </p:txBody>
      </p:sp>
      <p:sp>
        <p:nvSpPr>
          <p:cNvPr id="33795" name="Rectangle 4">
            <a:extLst>
              <a:ext uri="{FF2B5EF4-FFF2-40B4-BE49-F238E27FC236}">
                <a16:creationId xmlns:a16="http://schemas.microsoft.com/office/drawing/2014/main" id="{61E2C018-30C2-4A85-BF3C-1BDBCCCEEB30}"/>
              </a:ext>
            </a:extLst>
          </p:cNvPr>
          <p:cNvSpPr>
            <a:spLocks noChangeArrowheads="1"/>
          </p:cNvSpPr>
          <p:nvPr/>
        </p:nvSpPr>
        <p:spPr bwMode="auto">
          <a:xfrm>
            <a:off x="3843338" y="1201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400">
              <a:latin typeface="Times New Roman" panose="02020603050405020304" pitchFamily="18" charset="0"/>
            </a:endParaRPr>
          </a:p>
        </p:txBody>
      </p:sp>
      <p:pic>
        <p:nvPicPr>
          <p:cNvPr id="33796" name="Picture 6">
            <a:extLst>
              <a:ext uri="{FF2B5EF4-FFF2-40B4-BE49-F238E27FC236}">
                <a16:creationId xmlns:a16="http://schemas.microsoft.com/office/drawing/2014/main" id="{F5729694-5092-43C0-993F-222A19724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4588" y="0"/>
            <a:ext cx="3906837" cy="627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DAB68D6-9DF7-40BA-800A-CC3B11CFF5F1}"/>
              </a:ext>
            </a:extLst>
          </p:cNvPr>
          <p:cNvSpPr>
            <a:spLocks noGrp="1" noChangeArrowheads="1"/>
          </p:cNvSpPr>
          <p:nvPr>
            <p:ph type="title"/>
          </p:nvPr>
        </p:nvSpPr>
        <p:spPr>
          <a:xfrm>
            <a:off x="685800" y="796925"/>
            <a:ext cx="7772400" cy="768350"/>
          </a:xfrm>
        </p:spPr>
        <p:txBody>
          <a:bodyPr/>
          <a:lstStyle/>
          <a:p>
            <a:r>
              <a:rPr lang="en-US" altLang="en-US">
                <a:ea typeface="ＭＳ Ｐゴシック" panose="020B0600070205080204" pitchFamily="34" charset="-128"/>
              </a:rPr>
              <a:t>Tycho Brahe</a:t>
            </a:r>
            <a:endParaRPr lang="en-CA" altLang="en-US">
              <a:ea typeface="ＭＳ Ｐゴシック" panose="020B0600070205080204" pitchFamily="34" charset="-128"/>
            </a:endParaRPr>
          </a:p>
        </p:txBody>
      </p:sp>
      <p:pic>
        <p:nvPicPr>
          <p:cNvPr id="3" name="H4tZ9tyd_MM">
            <a:extLst>
              <a:ext uri="{FF2B5EF4-FFF2-40B4-BE49-F238E27FC236}">
                <a16:creationId xmlns:a16="http://schemas.microsoft.com/office/drawing/2014/main" id="{75702DA7-38F7-4B22-B4A3-1381751A5D30}"/>
              </a:ext>
            </a:extLst>
          </p:cNvPr>
          <p:cNvPicPr>
            <a:picLocks noRot="1" noChangeAspect="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838200" y="1752600"/>
            <a:ext cx="74676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A4113AB-F8E9-4A1D-8DA1-BCECEE4064F9}"/>
              </a:ext>
            </a:extLst>
          </p:cNvPr>
          <p:cNvSpPr>
            <a:spLocks noGrp="1" noChangeArrowheads="1"/>
          </p:cNvSpPr>
          <p:nvPr>
            <p:ph type="title"/>
          </p:nvPr>
        </p:nvSpPr>
        <p:spPr>
          <a:xfrm>
            <a:off x="0" y="-30163"/>
            <a:ext cx="9144000" cy="1431926"/>
          </a:xfrm>
        </p:spPr>
        <p:txBody>
          <a:bodyPr/>
          <a:lstStyle/>
          <a:p>
            <a:pPr eaLnBrk="1" hangingPunct="1"/>
            <a:r>
              <a:rPr lang="en-CA" altLang="en-US">
                <a:ea typeface="ＭＳ Ｐゴシック" panose="020B0600070205080204" pitchFamily="34" charset="-128"/>
              </a:rPr>
              <a:t>Kepler’s First Law of Planetary Motion</a:t>
            </a:r>
          </a:p>
        </p:txBody>
      </p:sp>
      <p:sp>
        <p:nvSpPr>
          <p:cNvPr id="707588" name="Text Box 4">
            <a:extLst>
              <a:ext uri="{FF2B5EF4-FFF2-40B4-BE49-F238E27FC236}">
                <a16:creationId xmlns:a16="http://schemas.microsoft.com/office/drawing/2014/main" id="{66DF63B6-9679-4CE1-9EA3-B413C46C88E6}"/>
              </a:ext>
            </a:extLst>
          </p:cNvPr>
          <p:cNvSpPr txBox="1">
            <a:spLocks noChangeArrowheads="1"/>
          </p:cNvSpPr>
          <p:nvPr/>
        </p:nvSpPr>
        <p:spPr bwMode="auto">
          <a:xfrm>
            <a:off x="5181600" y="1371600"/>
            <a:ext cx="39624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SzTx/>
            </a:pPr>
            <a:r>
              <a:rPr lang="en-US" altLang="en-US" sz="2800"/>
              <a:t>Tycho’s assistant, </a:t>
            </a:r>
            <a:r>
              <a:rPr lang="en-US" altLang="en-US" sz="2800">
                <a:solidFill>
                  <a:srgbClr val="EFFF5D"/>
                </a:solidFill>
              </a:rPr>
              <a:t>Kepler</a:t>
            </a:r>
            <a:r>
              <a:rPr lang="en-US" altLang="en-US" sz="2800"/>
              <a:t>, analyzed the precise observation data.</a:t>
            </a:r>
          </a:p>
          <a:p>
            <a:pPr eaLnBrk="1" hangingPunct="1">
              <a:lnSpc>
                <a:spcPct val="100000"/>
              </a:lnSpc>
              <a:spcBef>
                <a:spcPct val="0"/>
              </a:spcBef>
              <a:buSzTx/>
            </a:pPr>
            <a:r>
              <a:rPr lang="en-US" altLang="en-US" sz="2800"/>
              <a:t>Kepler was able to show that the orbits of the planets around the sun are </a:t>
            </a:r>
            <a:r>
              <a:rPr lang="en-US" altLang="en-US" sz="2800" b="1" i="1">
                <a:solidFill>
                  <a:schemeClr val="accent1"/>
                </a:solidFill>
              </a:rPr>
              <a:t>ellipses</a:t>
            </a:r>
            <a:r>
              <a:rPr lang="en-US" altLang="en-US" sz="2800"/>
              <a:t>, with the sun at one focus.</a:t>
            </a:r>
          </a:p>
          <a:p>
            <a:pPr eaLnBrk="1" hangingPunct="1">
              <a:lnSpc>
                <a:spcPct val="100000"/>
              </a:lnSpc>
              <a:spcBef>
                <a:spcPct val="0"/>
              </a:spcBef>
              <a:buSzTx/>
            </a:pPr>
            <a:r>
              <a:rPr lang="en-US" altLang="en-US" sz="2800"/>
              <a:t>This is Kepler’s first law of planetary motion.</a:t>
            </a:r>
          </a:p>
          <a:p>
            <a:pPr eaLnBrk="1" hangingPunct="1">
              <a:lnSpc>
                <a:spcPct val="100000"/>
              </a:lnSpc>
              <a:spcBef>
                <a:spcPct val="0"/>
              </a:spcBef>
              <a:buClrTx/>
              <a:buSzTx/>
              <a:buFont typeface="Wingdings" panose="05000000000000000000" pitchFamily="2" charset="2"/>
              <a:buNone/>
            </a:pPr>
            <a:endParaRPr lang="en-US" altLang="en-US" sz="2800"/>
          </a:p>
        </p:txBody>
      </p:sp>
      <p:pic>
        <p:nvPicPr>
          <p:cNvPr id="36868" name="Picture 5">
            <a:extLst>
              <a:ext uri="{FF2B5EF4-FFF2-40B4-BE49-F238E27FC236}">
                <a16:creationId xmlns:a16="http://schemas.microsoft.com/office/drawing/2014/main" id="{3923D811-9D82-47EB-A9C8-E030AA52D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1552575"/>
            <a:ext cx="40703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7588">
                                            <p:txEl>
                                              <p:pRg st="0" end="0"/>
                                            </p:txEl>
                                          </p:spTgt>
                                        </p:tgtEl>
                                        <p:attrNameLst>
                                          <p:attrName>style.visibility</p:attrName>
                                        </p:attrNameLst>
                                      </p:cBhvr>
                                      <p:to>
                                        <p:strVal val="visible"/>
                                      </p:to>
                                    </p:set>
                                    <p:anim calcmode="lin" valueType="num">
                                      <p:cBhvr additive="base">
                                        <p:cTn id="7" dur="500" fill="hold"/>
                                        <p:tgtEl>
                                          <p:spTgt spid="7075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75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7588">
                                            <p:txEl>
                                              <p:pRg st="1" end="1"/>
                                            </p:txEl>
                                          </p:spTgt>
                                        </p:tgtEl>
                                        <p:attrNameLst>
                                          <p:attrName>style.visibility</p:attrName>
                                        </p:attrNameLst>
                                      </p:cBhvr>
                                      <p:to>
                                        <p:strVal val="visible"/>
                                      </p:to>
                                    </p:set>
                                    <p:anim calcmode="lin" valueType="num">
                                      <p:cBhvr additive="base">
                                        <p:cTn id="13" dur="500" fill="hold"/>
                                        <p:tgtEl>
                                          <p:spTgt spid="70758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75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7588">
                                            <p:txEl>
                                              <p:pRg st="2" end="2"/>
                                            </p:txEl>
                                          </p:spTgt>
                                        </p:tgtEl>
                                        <p:attrNameLst>
                                          <p:attrName>style.visibility</p:attrName>
                                        </p:attrNameLst>
                                      </p:cBhvr>
                                      <p:to>
                                        <p:strVal val="visible"/>
                                      </p:to>
                                    </p:set>
                                    <p:anim calcmode="lin" valueType="num">
                                      <p:cBhvr additive="base">
                                        <p:cTn id="19" dur="500" fill="hold"/>
                                        <p:tgtEl>
                                          <p:spTgt spid="70758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758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A8649F0-E053-46A6-8348-27E8B01539CA}"/>
              </a:ext>
            </a:extLst>
          </p:cNvPr>
          <p:cNvSpPr>
            <a:spLocks noGrp="1" noChangeArrowheads="1"/>
          </p:cNvSpPr>
          <p:nvPr>
            <p:ph type="ctrTitle"/>
          </p:nvPr>
        </p:nvSpPr>
        <p:spPr>
          <a:xfrm>
            <a:off x="1676400" y="2600325"/>
            <a:ext cx="7239000" cy="955675"/>
          </a:xfrm>
        </p:spPr>
        <p:txBody>
          <a:bodyPr/>
          <a:lstStyle/>
          <a:p>
            <a:pPr eaLnBrk="1" hangingPunct="1">
              <a:defRPr/>
            </a:pPr>
            <a:r>
              <a:rPr lang="en-US" altLang="en-US" sz="2800" b="1" dirty="0">
                <a:effectLst>
                  <a:outerShdw blurRad="38100" dist="38100" dir="2700000" algn="tl">
                    <a:srgbClr val="000000"/>
                  </a:outerShdw>
                </a:effectLst>
              </a:rPr>
              <a:t>Circular Motion, the Planets, and Gravity</a:t>
            </a:r>
            <a:endParaRPr lang="en-US" altLang="en-US" sz="2800" dirty="0">
              <a:effectLst>
                <a:outerShdw blurRad="38100" dist="38100" dir="2700000" algn="tl">
                  <a:srgbClr val="000000"/>
                </a:outerShdw>
              </a:effectLst>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6834CC0-66D7-440E-AC7F-45C08A824487}"/>
              </a:ext>
            </a:extLst>
          </p:cNvPr>
          <p:cNvSpPr>
            <a:spLocks noGrp="1" noChangeArrowheads="1"/>
          </p:cNvSpPr>
          <p:nvPr>
            <p:ph type="title"/>
          </p:nvPr>
        </p:nvSpPr>
        <p:spPr>
          <a:xfrm>
            <a:off x="0" y="-30163"/>
            <a:ext cx="9144000" cy="1431926"/>
          </a:xfrm>
        </p:spPr>
        <p:txBody>
          <a:bodyPr/>
          <a:lstStyle/>
          <a:p>
            <a:pPr eaLnBrk="1" hangingPunct="1"/>
            <a:r>
              <a:rPr lang="en-CA" altLang="en-US">
                <a:ea typeface="ＭＳ Ｐゴシック" panose="020B0600070205080204" pitchFamily="34" charset="-128"/>
              </a:rPr>
              <a:t>Kepler’s Second Law of Planetary Motion</a:t>
            </a:r>
          </a:p>
        </p:txBody>
      </p:sp>
      <p:sp>
        <p:nvSpPr>
          <p:cNvPr id="1084419" name="Text Box 3">
            <a:extLst>
              <a:ext uri="{FF2B5EF4-FFF2-40B4-BE49-F238E27FC236}">
                <a16:creationId xmlns:a16="http://schemas.microsoft.com/office/drawing/2014/main" id="{10F57F81-0279-469E-865C-D9CAC7F38D25}"/>
              </a:ext>
            </a:extLst>
          </p:cNvPr>
          <p:cNvSpPr txBox="1">
            <a:spLocks noChangeArrowheads="1"/>
          </p:cNvSpPr>
          <p:nvPr/>
        </p:nvSpPr>
        <p:spPr bwMode="auto">
          <a:xfrm>
            <a:off x="5562600" y="1524000"/>
            <a:ext cx="37338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SzTx/>
            </a:pPr>
            <a:r>
              <a:rPr lang="en-US" altLang="en-US" sz="2800"/>
              <a:t>Because planets move faster when nearer to the sun, the radius line for each planet sweeps out equal areas in equal times.</a:t>
            </a:r>
          </a:p>
          <a:p>
            <a:pPr eaLnBrk="1" hangingPunct="1">
              <a:lnSpc>
                <a:spcPct val="100000"/>
              </a:lnSpc>
              <a:spcBef>
                <a:spcPct val="0"/>
              </a:spcBef>
              <a:buSzTx/>
            </a:pPr>
            <a:r>
              <a:rPr lang="en-US" altLang="en-US" sz="2800"/>
              <a:t>The two blue sections each cover the same span of time and have equal area.</a:t>
            </a:r>
          </a:p>
          <a:p>
            <a:pPr eaLnBrk="1" hangingPunct="1">
              <a:lnSpc>
                <a:spcPct val="100000"/>
              </a:lnSpc>
              <a:spcBef>
                <a:spcPct val="0"/>
              </a:spcBef>
              <a:buClrTx/>
              <a:buSzTx/>
              <a:buFont typeface="Wingdings" panose="05000000000000000000" pitchFamily="2" charset="2"/>
              <a:buNone/>
            </a:pPr>
            <a:endParaRPr lang="en-US" altLang="en-US" sz="2800"/>
          </a:p>
        </p:txBody>
      </p:sp>
      <p:pic>
        <p:nvPicPr>
          <p:cNvPr id="38916" name="Picture 5">
            <a:extLst>
              <a:ext uri="{FF2B5EF4-FFF2-40B4-BE49-F238E27FC236}">
                <a16:creationId xmlns:a16="http://schemas.microsoft.com/office/drawing/2014/main" id="{0475CD27-27DC-4552-BC09-82F2ADD5F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08250"/>
            <a:ext cx="5029200"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4419">
                                            <p:txEl>
                                              <p:pRg st="0" end="0"/>
                                            </p:txEl>
                                          </p:spTgt>
                                        </p:tgtEl>
                                        <p:attrNameLst>
                                          <p:attrName>style.visibility</p:attrName>
                                        </p:attrNameLst>
                                      </p:cBhvr>
                                      <p:to>
                                        <p:strVal val="visible"/>
                                      </p:to>
                                    </p:set>
                                    <p:anim calcmode="lin" valueType="num">
                                      <p:cBhvr additive="base">
                                        <p:cTn id="7" dur="500" fill="hold"/>
                                        <p:tgtEl>
                                          <p:spTgt spid="1084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4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4419">
                                            <p:txEl>
                                              <p:pRg st="1" end="1"/>
                                            </p:txEl>
                                          </p:spTgt>
                                        </p:tgtEl>
                                        <p:attrNameLst>
                                          <p:attrName>style.visibility</p:attrName>
                                        </p:attrNameLst>
                                      </p:cBhvr>
                                      <p:to>
                                        <p:strVal val="visible"/>
                                      </p:to>
                                    </p:set>
                                    <p:anim calcmode="lin" valueType="num">
                                      <p:cBhvr additive="base">
                                        <p:cTn id="13" dur="500" fill="hold"/>
                                        <p:tgtEl>
                                          <p:spTgt spid="1084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44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1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51C09A8-2BFF-45D8-95AF-364E8E1FEAAC}"/>
              </a:ext>
            </a:extLst>
          </p:cNvPr>
          <p:cNvSpPr>
            <a:spLocks noGrp="1" noChangeArrowheads="1"/>
          </p:cNvSpPr>
          <p:nvPr>
            <p:ph type="title"/>
          </p:nvPr>
        </p:nvSpPr>
        <p:spPr>
          <a:xfrm>
            <a:off x="0" y="-30163"/>
            <a:ext cx="9144000" cy="1431926"/>
          </a:xfrm>
        </p:spPr>
        <p:txBody>
          <a:bodyPr/>
          <a:lstStyle/>
          <a:p>
            <a:pPr eaLnBrk="1" hangingPunct="1"/>
            <a:r>
              <a:rPr lang="en-CA" altLang="en-US">
                <a:ea typeface="ＭＳ Ｐゴシック" panose="020B0600070205080204" pitchFamily="34" charset="-128"/>
              </a:rPr>
              <a:t>Kepler’s Third Law of Planetary Motion</a:t>
            </a:r>
          </a:p>
        </p:txBody>
      </p:sp>
      <p:sp>
        <p:nvSpPr>
          <p:cNvPr id="1086467" name="Text Box 3">
            <a:extLst>
              <a:ext uri="{FF2B5EF4-FFF2-40B4-BE49-F238E27FC236}">
                <a16:creationId xmlns:a16="http://schemas.microsoft.com/office/drawing/2014/main" id="{B7354DB6-D9B6-46B6-B4D2-8AC7B8B4B6C2}"/>
              </a:ext>
            </a:extLst>
          </p:cNvPr>
          <p:cNvSpPr txBox="1">
            <a:spLocks noChangeArrowheads="1"/>
          </p:cNvSpPr>
          <p:nvPr/>
        </p:nvSpPr>
        <p:spPr bwMode="auto">
          <a:xfrm>
            <a:off x="5562600" y="1524000"/>
            <a:ext cx="37338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SzTx/>
            </a:pPr>
            <a:r>
              <a:rPr lang="en-US" altLang="en-US" sz="2800"/>
              <a:t>The </a:t>
            </a:r>
            <a:r>
              <a:rPr lang="en-US" altLang="en-US" sz="2800" b="1" i="1">
                <a:solidFill>
                  <a:schemeClr val="accent1"/>
                </a:solidFill>
              </a:rPr>
              <a:t>period (T)</a:t>
            </a:r>
            <a:r>
              <a:rPr lang="en-US" altLang="en-US" sz="2800"/>
              <a:t> of an orbit is the time it takes for one complete cycle around the sun.</a:t>
            </a:r>
          </a:p>
          <a:p>
            <a:pPr eaLnBrk="1" hangingPunct="1">
              <a:lnSpc>
                <a:spcPct val="100000"/>
              </a:lnSpc>
              <a:spcBef>
                <a:spcPct val="0"/>
              </a:spcBef>
              <a:buSzTx/>
            </a:pPr>
            <a:r>
              <a:rPr lang="en-US" altLang="en-US" sz="2800"/>
              <a:t>The cube of the average radius (r) about the sun is proportional to the square of the period of the orbit.</a:t>
            </a:r>
          </a:p>
        </p:txBody>
      </p:sp>
      <p:pic>
        <p:nvPicPr>
          <p:cNvPr id="40964" name="Picture 4">
            <a:extLst>
              <a:ext uri="{FF2B5EF4-FFF2-40B4-BE49-F238E27FC236}">
                <a16:creationId xmlns:a16="http://schemas.microsoft.com/office/drawing/2014/main" id="{7FC4A35B-7734-4621-A6CB-10251EDFE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08250"/>
            <a:ext cx="5029200"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86469" name="Object 2">
            <a:extLst>
              <a:ext uri="{FF2B5EF4-FFF2-40B4-BE49-F238E27FC236}">
                <a16:creationId xmlns:a16="http://schemas.microsoft.com/office/drawing/2014/main" id="{49DA8CDE-3121-4539-9C48-ABDE9167C2ED}"/>
              </a:ext>
            </a:extLst>
          </p:cNvPr>
          <p:cNvGraphicFramePr>
            <a:graphicFrameLocks noChangeAspect="1"/>
          </p:cNvGraphicFramePr>
          <p:nvPr/>
        </p:nvGraphicFramePr>
        <p:xfrm>
          <a:off x="1828800" y="5567363"/>
          <a:ext cx="1676400" cy="604837"/>
        </p:xfrm>
        <a:graphic>
          <a:graphicData uri="http://schemas.openxmlformats.org/presentationml/2006/ole">
            <mc:AlternateContent xmlns:mc="http://schemas.openxmlformats.org/markup-compatibility/2006">
              <mc:Choice xmlns:v="urn:schemas-microsoft-com:vml" Requires="v">
                <p:oleObj spid="_x0000_s40966" name="Equation" r:id="rId5" imgW="457200" imgH="165100" progId="Equation.3">
                  <p:embed/>
                </p:oleObj>
              </mc:Choice>
              <mc:Fallback>
                <p:oleObj name="Equation" r:id="rId5" imgW="457200" imgH="1651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567363"/>
                        <a:ext cx="1676400" cy="604837"/>
                      </a:xfrm>
                      <a:prstGeom prst="rect">
                        <a:avLst/>
                      </a:prstGeom>
                      <a:solidFill>
                        <a:srgbClr val="EFFF5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6467">
                                            <p:txEl>
                                              <p:pRg st="0" end="0"/>
                                            </p:txEl>
                                          </p:spTgt>
                                        </p:tgtEl>
                                        <p:attrNameLst>
                                          <p:attrName>style.visibility</p:attrName>
                                        </p:attrNameLst>
                                      </p:cBhvr>
                                      <p:to>
                                        <p:strVal val="visible"/>
                                      </p:to>
                                    </p:set>
                                    <p:anim calcmode="lin" valueType="num">
                                      <p:cBhvr additive="base">
                                        <p:cTn id="7" dur="500" fill="hold"/>
                                        <p:tgtEl>
                                          <p:spTgt spid="1086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6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6467">
                                            <p:txEl>
                                              <p:pRg st="1" end="1"/>
                                            </p:txEl>
                                          </p:spTgt>
                                        </p:tgtEl>
                                        <p:attrNameLst>
                                          <p:attrName>style.visibility</p:attrName>
                                        </p:attrNameLst>
                                      </p:cBhvr>
                                      <p:to>
                                        <p:strVal val="visible"/>
                                      </p:to>
                                    </p:set>
                                    <p:anim calcmode="lin" valueType="num">
                                      <p:cBhvr additive="base">
                                        <p:cTn id="13" dur="500" fill="hold"/>
                                        <p:tgtEl>
                                          <p:spTgt spid="1086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6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86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6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25FCFEA-B6B1-4B8F-AB9D-650561D1D13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Newton’s Law of Universal Gravitation</a:t>
            </a:r>
          </a:p>
        </p:txBody>
      </p:sp>
      <p:sp>
        <p:nvSpPr>
          <p:cNvPr id="1061891" name="Rectangle 3">
            <a:extLst>
              <a:ext uri="{FF2B5EF4-FFF2-40B4-BE49-F238E27FC236}">
                <a16:creationId xmlns:a16="http://schemas.microsoft.com/office/drawing/2014/main" id="{1FD9DFB8-9E29-44C4-9823-20D94F99EF66}"/>
              </a:ext>
            </a:extLst>
          </p:cNvPr>
          <p:cNvSpPr>
            <a:spLocks noGrp="1" noChangeArrowheads="1"/>
          </p:cNvSpPr>
          <p:nvPr>
            <p:ph type="body" idx="1"/>
          </p:nvPr>
        </p:nvSpPr>
        <p:spPr>
          <a:xfrm>
            <a:off x="152400" y="1905000"/>
            <a:ext cx="4876800" cy="4267200"/>
          </a:xfrm>
        </p:spPr>
        <p:txBody>
          <a:bodyPr/>
          <a:lstStyle/>
          <a:p>
            <a:pPr eaLnBrk="1" hangingPunct="1">
              <a:lnSpc>
                <a:spcPct val="80000"/>
              </a:lnSpc>
            </a:pPr>
            <a:r>
              <a:rPr lang="en-US" altLang="en-US" sz="2800">
                <a:solidFill>
                  <a:srgbClr val="EFFF5D"/>
                </a:solidFill>
                <a:ea typeface="ＭＳ Ｐゴシック" panose="020B0600070205080204" pitchFamily="34" charset="-128"/>
              </a:rPr>
              <a:t>Newton</a:t>
            </a:r>
            <a:r>
              <a:rPr lang="en-US" altLang="en-US" sz="2800">
                <a:ea typeface="ＭＳ Ｐゴシック" panose="020B0600070205080204" pitchFamily="34" charset="-128"/>
              </a:rPr>
              <a:t> recognized the  similarity between the motion of a projectile on Earth and the orbit of the moon.</a:t>
            </a:r>
          </a:p>
          <a:p>
            <a:pPr eaLnBrk="1" hangingPunct="1">
              <a:lnSpc>
                <a:spcPct val="80000"/>
              </a:lnSpc>
            </a:pPr>
            <a:r>
              <a:rPr lang="en-US" altLang="en-US" sz="2800">
                <a:ea typeface="ＭＳ Ｐゴシック" panose="020B0600070205080204" pitchFamily="34" charset="-128"/>
              </a:rPr>
              <a:t>He imagined if a projectile was fired with enough velocity, it would fall towards Earth but never reach the surface.</a:t>
            </a:r>
          </a:p>
          <a:p>
            <a:pPr eaLnBrk="1" hangingPunct="1">
              <a:lnSpc>
                <a:spcPct val="80000"/>
              </a:lnSpc>
            </a:pPr>
            <a:r>
              <a:rPr lang="en-US" altLang="en-US" sz="2800">
                <a:ea typeface="ＭＳ Ｐゴシック" panose="020B0600070205080204" pitchFamily="34" charset="-128"/>
              </a:rPr>
              <a:t>This projectile would be in orbit.</a:t>
            </a:r>
          </a:p>
        </p:txBody>
      </p:sp>
      <p:pic>
        <p:nvPicPr>
          <p:cNvPr id="43012" name="Picture 8">
            <a:extLst>
              <a:ext uri="{FF2B5EF4-FFF2-40B4-BE49-F238E27FC236}">
                <a16:creationId xmlns:a16="http://schemas.microsoft.com/office/drawing/2014/main" id="{7E967EA1-BC58-4317-A590-942E8A2E7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663" y="2057400"/>
            <a:ext cx="382428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1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1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1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7C29D0B-E8D4-4510-BE15-34C1D1FBF99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Newton’s Law of Universal Gravitation</a:t>
            </a:r>
          </a:p>
        </p:txBody>
      </p:sp>
      <p:sp>
        <p:nvSpPr>
          <p:cNvPr id="1090563" name="Rectangle 3">
            <a:extLst>
              <a:ext uri="{FF2B5EF4-FFF2-40B4-BE49-F238E27FC236}">
                <a16:creationId xmlns:a16="http://schemas.microsoft.com/office/drawing/2014/main" id="{F83D0772-6440-4B54-925D-98C32AE93D97}"/>
              </a:ext>
            </a:extLst>
          </p:cNvPr>
          <p:cNvSpPr>
            <a:spLocks noGrp="1" noChangeArrowheads="1"/>
          </p:cNvSpPr>
          <p:nvPr>
            <p:ph type="body" idx="1"/>
          </p:nvPr>
        </p:nvSpPr>
        <p:spPr>
          <a:xfrm>
            <a:off x="152400" y="1981200"/>
            <a:ext cx="8763000" cy="4114800"/>
          </a:xfrm>
        </p:spPr>
        <p:txBody>
          <a:bodyPr/>
          <a:lstStyle/>
          <a:p>
            <a:pPr eaLnBrk="1" hangingPunct="1">
              <a:lnSpc>
                <a:spcPct val="80000"/>
              </a:lnSpc>
            </a:pPr>
            <a:r>
              <a:rPr lang="en-US" altLang="en-US" sz="2800">
                <a:solidFill>
                  <a:srgbClr val="EFFF5D"/>
                </a:solidFill>
                <a:ea typeface="ＭＳ Ｐゴシック" panose="020B0600070205080204" pitchFamily="34" charset="-128"/>
              </a:rPr>
              <a:t>Newton</a:t>
            </a:r>
            <a:r>
              <a:rPr lang="en-US" altLang="en-US" sz="2800">
                <a:ea typeface="ＭＳ Ｐゴシック" panose="020B0600070205080204" pitchFamily="34" charset="-128"/>
              </a:rPr>
              <a:t> was able to explain Kepler’s 1</a:t>
            </a:r>
            <a:r>
              <a:rPr lang="en-US" altLang="en-US" sz="2800" baseline="30000">
                <a:ea typeface="ＭＳ Ｐゴシック" panose="020B0600070205080204" pitchFamily="34" charset="-128"/>
              </a:rPr>
              <a:t>st</a:t>
            </a:r>
            <a:r>
              <a:rPr lang="en-US" altLang="en-US" sz="2800">
                <a:ea typeface="ＭＳ Ｐゴシック" panose="020B0600070205080204" pitchFamily="34" charset="-128"/>
              </a:rPr>
              <a:t> and 3</a:t>
            </a:r>
            <a:r>
              <a:rPr lang="en-US" altLang="en-US" sz="2800" baseline="30000">
                <a:ea typeface="ＭＳ Ｐゴシック" panose="020B0600070205080204" pitchFamily="34" charset="-128"/>
              </a:rPr>
              <a:t>rd</a:t>
            </a:r>
            <a:r>
              <a:rPr lang="en-US" altLang="en-US" sz="2800">
                <a:ea typeface="ＭＳ Ｐゴシック" panose="020B0600070205080204" pitchFamily="34" charset="-128"/>
              </a:rPr>
              <a:t> laws by assuming the gravitational force between planets and the sun falls off as the inverse square of the distance.</a:t>
            </a:r>
          </a:p>
          <a:p>
            <a:pPr eaLnBrk="1" hangingPunct="1">
              <a:lnSpc>
                <a:spcPct val="80000"/>
              </a:lnSpc>
            </a:pPr>
            <a:r>
              <a:rPr lang="en-US" altLang="en-US" sz="2800" b="1" i="1">
                <a:solidFill>
                  <a:schemeClr val="accent1"/>
                </a:solidFill>
                <a:ea typeface="ＭＳ Ｐゴシック" panose="020B0600070205080204" pitchFamily="34" charset="-128"/>
              </a:rPr>
              <a:t>Newton’s law of universal gravitation</a:t>
            </a:r>
            <a:r>
              <a:rPr lang="en-US" altLang="en-US" sz="2800">
                <a:ea typeface="ＭＳ Ｐゴシック" panose="020B0600070205080204" pitchFamily="34" charset="-128"/>
              </a:rPr>
              <a:t> says the gravitational force between two objects is proportional to the mass of each object, and inversely proportional to the square of the distance between the two objects.</a:t>
            </a:r>
          </a:p>
          <a:p>
            <a:pPr eaLnBrk="1" hangingPunct="1">
              <a:lnSpc>
                <a:spcPct val="80000"/>
              </a:lnSpc>
            </a:pPr>
            <a:endParaRPr lang="en-US" altLang="en-US" sz="2000">
              <a:ea typeface="ＭＳ Ｐゴシック" panose="020B0600070205080204" pitchFamily="34" charset="-128"/>
            </a:endParaRPr>
          </a:p>
          <a:p>
            <a:pPr eaLnBrk="1" hangingPunct="1">
              <a:lnSpc>
                <a:spcPct val="80000"/>
              </a:lnSpc>
            </a:pPr>
            <a:endParaRPr lang="en-US" altLang="en-US" sz="2000">
              <a:ea typeface="ＭＳ Ｐゴシック" panose="020B0600070205080204" pitchFamily="34" charset="-128"/>
            </a:endParaRPr>
          </a:p>
          <a:p>
            <a:pPr eaLnBrk="1" hangingPunct="1">
              <a:lnSpc>
                <a:spcPct val="80000"/>
              </a:lnSpc>
            </a:pPr>
            <a:r>
              <a:rPr lang="en-US" altLang="en-US" sz="2800" b="1" i="1">
                <a:solidFill>
                  <a:schemeClr val="accent1"/>
                </a:solidFill>
                <a:ea typeface="ＭＳ Ｐゴシック" panose="020B0600070205080204" pitchFamily="34" charset="-128"/>
              </a:rPr>
              <a:t>G</a:t>
            </a:r>
            <a:r>
              <a:rPr lang="en-US" altLang="en-US" sz="2800">
                <a:ea typeface="ＭＳ Ｐゴシック" panose="020B0600070205080204" pitchFamily="34" charset="-128"/>
              </a:rPr>
              <a:t> is the </a:t>
            </a:r>
            <a:r>
              <a:rPr lang="en-US" altLang="en-US" sz="2800" b="1" i="1">
                <a:solidFill>
                  <a:schemeClr val="accent1"/>
                </a:solidFill>
                <a:ea typeface="ＭＳ Ｐゴシック" panose="020B0600070205080204" pitchFamily="34" charset="-128"/>
              </a:rPr>
              <a:t>Universal gravitational constant G.</a:t>
            </a:r>
            <a:endParaRPr lang="en-US" altLang="en-US" sz="2800">
              <a:ea typeface="ＭＳ Ｐゴシック" panose="020B0600070205080204" pitchFamily="34" charset="-128"/>
            </a:endParaRPr>
          </a:p>
        </p:txBody>
      </p:sp>
      <p:graphicFrame>
        <p:nvGraphicFramePr>
          <p:cNvPr id="1090564" name="Object 2">
            <a:extLst>
              <a:ext uri="{FF2B5EF4-FFF2-40B4-BE49-F238E27FC236}">
                <a16:creationId xmlns:a16="http://schemas.microsoft.com/office/drawing/2014/main" id="{9F8E3793-CFB5-47AF-8241-2A54E7B6DCF8}"/>
              </a:ext>
            </a:extLst>
          </p:cNvPr>
          <p:cNvGraphicFramePr>
            <a:graphicFrameLocks noChangeAspect="1"/>
          </p:cNvGraphicFramePr>
          <p:nvPr/>
        </p:nvGraphicFramePr>
        <p:xfrm>
          <a:off x="5638800" y="4953000"/>
          <a:ext cx="1768475" cy="868363"/>
        </p:xfrm>
        <a:graphic>
          <a:graphicData uri="http://schemas.openxmlformats.org/presentationml/2006/ole">
            <mc:AlternateContent xmlns:mc="http://schemas.openxmlformats.org/markup-compatibility/2006">
              <mc:Choice xmlns:v="urn:schemas-microsoft-com:vml" Requires="v">
                <p:oleObj spid="_x0000_s45061" name="Equation" r:id="rId4" imgW="749300" imgH="368300" progId="Equation.3">
                  <p:embed/>
                </p:oleObj>
              </mc:Choice>
              <mc:Fallback>
                <p:oleObj name="Equation" r:id="rId4" imgW="749300" imgH="368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4953000"/>
                        <a:ext cx="1768475" cy="868363"/>
                      </a:xfrm>
                      <a:prstGeom prst="rect">
                        <a:avLst/>
                      </a:prstGeom>
                      <a:solidFill>
                        <a:srgbClr val="EFFF5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90563">
                                            <p:txEl>
                                              <p:pRg st="0" end="0"/>
                                            </p:txEl>
                                          </p:spTgt>
                                        </p:tgtEl>
                                        <p:attrNameLst>
                                          <p:attrName>style.visibility</p:attrName>
                                        </p:attrNameLst>
                                      </p:cBhvr>
                                      <p:to>
                                        <p:strVal val="visible"/>
                                      </p:to>
                                    </p:set>
                                    <p:animEffect transition="in" filter="fade">
                                      <p:cBhvr>
                                        <p:cTn id="7" dur="1000"/>
                                        <p:tgtEl>
                                          <p:spTgt spid="1090563">
                                            <p:txEl>
                                              <p:pRg st="0" end="0"/>
                                            </p:txEl>
                                          </p:spTgt>
                                        </p:tgtEl>
                                      </p:cBhvr>
                                    </p:animEffect>
                                    <p:anim calcmode="lin" valueType="num">
                                      <p:cBhvr>
                                        <p:cTn id="8" dur="1000" fill="hold"/>
                                        <p:tgtEl>
                                          <p:spTgt spid="1090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905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90563">
                                            <p:txEl>
                                              <p:pRg st="1" end="1"/>
                                            </p:txEl>
                                          </p:spTgt>
                                        </p:tgtEl>
                                        <p:attrNameLst>
                                          <p:attrName>style.visibility</p:attrName>
                                        </p:attrNameLst>
                                      </p:cBhvr>
                                      <p:to>
                                        <p:strVal val="visible"/>
                                      </p:to>
                                    </p:set>
                                    <p:animEffect transition="in" filter="fade">
                                      <p:cBhvr>
                                        <p:cTn id="14" dur="1000"/>
                                        <p:tgtEl>
                                          <p:spTgt spid="1090563">
                                            <p:txEl>
                                              <p:pRg st="1" end="1"/>
                                            </p:txEl>
                                          </p:spTgt>
                                        </p:tgtEl>
                                      </p:cBhvr>
                                    </p:animEffect>
                                    <p:anim calcmode="lin" valueType="num">
                                      <p:cBhvr>
                                        <p:cTn id="15" dur="1000" fill="hold"/>
                                        <p:tgtEl>
                                          <p:spTgt spid="10905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905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90564"/>
                                        </p:tgtEl>
                                        <p:attrNameLst>
                                          <p:attrName>style.visibility</p:attrName>
                                        </p:attrNameLst>
                                      </p:cBhvr>
                                      <p:to>
                                        <p:strVal val="visible"/>
                                      </p:to>
                                    </p:set>
                                    <p:animEffect transition="in" filter="fade">
                                      <p:cBhvr>
                                        <p:cTn id="21" dur="1000"/>
                                        <p:tgtEl>
                                          <p:spTgt spid="1090564"/>
                                        </p:tgtEl>
                                      </p:cBhvr>
                                    </p:animEffect>
                                    <p:anim calcmode="lin" valueType="num">
                                      <p:cBhvr>
                                        <p:cTn id="22" dur="1000" fill="hold"/>
                                        <p:tgtEl>
                                          <p:spTgt spid="1090564"/>
                                        </p:tgtEl>
                                        <p:attrNameLst>
                                          <p:attrName>ppt_x</p:attrName>
                                        </p:attrNameLst>
                                      </p:cBhvr>
                                      <p:tavLst>
                                        <p:tav tm="0">
                                          <p:val>
                                            <p:strVal val="#ppt_x"/>
                                          </p:val>
                                        </p:tav>
                                        <p:tav tm="100000">
                                          <p:val>
                                            <p:strVal val="#ppt_x"/>
                                          </p:val>
                                        </p:tav>
                                      </p:tavLst>
                                    </p:anim>
                                    <p:anim calcmode="lin" valueType="num">
                                      <p:cBhvr>
                                        <p:cTn id="23" dur="1000" fill="hold"/>
                                        <p:tgtEl>
                                          <p:spTgt spid="109056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90563">
                                            <p:txEl>
                                              <p:pRg st="4" end="4"/>
                                            </p:txEl>
                                          </p:spTgt>
                                        </p:tgtEl>
                                        <p:attrNameLst>
                                          <p:attrName>style.visibility</p:attrName>
                                        </p:attrNameLst>
                                      </p:cBhvr>
                                      <p:to>
                                        <p:strVal val="visible"/>
                                      </p:to>
                                    </p:set>
                                    <p:animEffect transition="in" filter="fade">
                                      <p:cBhvr>
                                        <p:cTn id="28" dur="1000"/>
                                        <p:tgtEl>
                                          <p:spTgt spid="1090563">
                                            <p:txEl>
                                              <p:pRg st="4" end="4"/>
                                            </p:txEl>
                                          </p:spTgt>
                                        </p:tgtEl>
                                      </p:cBhvr>
                                    </p:animEffect>
                                    <p:anim calcmode="lin" valueType="num">
                                      <p:cBhvr>
                                        <p:cTn id="29" dur="1000" fill="hold"/>
                                        <p:tgtEl>
                                          <p:spTgt spid="10905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905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3D7A4A5-206F-4CF6-9870-488BF9E234A7}"/>
              </a:ext>
            </a:extLst>
          </p:cNvPr>
          <p:cNvSpPr>
            <a:spLocks noGrp="1" noChangeArrowheads="1"/>
          </p:cNvSpPr>
          <p:nvPr>
            <p:ph type="title"/>
          </p:nvPr>
        </p:nvSpPr>
        <p:spPr>
          <a:xfrm>
            <a:off x="304800" y="228600"/>
            <a:ext cx="8534400" cy="1920875"/>
          </a:xfrm>
        </p:spPr>
        <p:txBody>
          <a:bodyPr/>
          <a:lstStyle/>
          <a:p>
            <a:pPr eaLnBrk="1" hangingPunct="1"/>
            <a:r>
              <a:rPr lang="en-US" altLang="en-US" sz="4000">
                <a:solidFill>
                  <a:srgbClr val="EFFF5D"/>
                </a:solidFill>
                <a:latin typeface="Comic Sans MS" panose="030F0702030302020204" pitchFamily="66" charset="0"/>
                <a:ea typeface="ＭＳ Ｐゴシック" panose="020B0600070205080204" pitchFamily="34" charset="-128"/>
              </a:rPr>
              <a:t>Three equal masses are located as shown.  What is the direction of the total force acting on </a:t>
            </a:r>
            <a:r>
              <a:rPr lang="en-US" altLang="en-US" sz="4000" i="1">
                <a:solidFill>
                  <a:srgbClr val="EFFF5D"/>
                </a:solidFill>
                <a:latin typeface="Helvetica" panose="020B0604020202020204" pitchFamily="34" charset="0"/>
                <a:ea typeface="ＭＳ Ｐゴシック" panose="020B0600070205080204" pitchFamily="34" charset="-128"/>
              </a:rPr>
              <a:t>m</a:t>
            </a:r>
            <a:r>
              <a:rPr lang="en-US" altLang="en-US" sz="4000" baseline="-25000">
                <a:solidFill>
                  <a:srgbClr val="EFFF5D"/>
                </a:solidFill>
                <a:latin typeface="Helvetica" panose="020B0604020202020204" pitchFamily="34" charset="0"/>
                <a:ea typeface="ＭＳ Ｐゴシック" panose="020B0600070205080204" pitchFamily="34" charset="-128"/>
              </a:rPr>
              <a:t>2</a:t>
            </a:r>
            <a:r>
              <a:rPr lang="en-US" altLang="en-US" sz="4000">
                <a:solidFill>
                  <a:srgbClr val="EFFF5D"/>
                </a:solidFill>
                <a:latin typeface="Comic Sans MS" panose="030F0702030302020204" pitchFamily="66" charset="0"/>
                <a:ea typeface="ＭＳ Ｐゴシック" panose="020B0600070205080204" pitchFamily="34" charset="-128"/>
              </a:rPr>
              <a:t>?</a:t>
            </a:r>
            <a:endParaRPr lang="en-US" altLang="en-US">
              <a:ea typeface="ＭＳ Ｐゴシック" panose="020B0600070205080204" pitchFamily="34" charset="-128"/>
            </a:endParaRPr>
          </a:p>
        </p:txBody>
      </p:sp>
      <p:sp>
        <p:nvSpPr>
          <p:cNvPr id="47107" name="Rectangle 3">
            <a:extLst>
              <a:ext uri="{FF2B5EF4-FFF2-40B4-BE49-F238E27FC236}">
                <a16:creationId xmlns:a16="http://schemas.microsoft.com/office/drawing/2014/main" id="{66B0CF64-9C47-4E02-B75E-801790185670}"/>
              </a:ext>
            </a:extLst>
          </p:cNvPr>
          <p:cNvSpPr>
            <a:spLocks noGrp="1" noChangeArrowheads="1"/>
          </p:cNvSpPr>
          <p:nvPr>
            <p:ph type="body" idx="1"/>
          </p:nvPr>
        </p:nvSpPr>
        <p:spPr>
          <a:xfrm>
            <a:off x="457200" y="3352800"/>
            <a:ext cx="7772400" cy="1524000"/>
          </a:xfrm>
        </p:spPr>
        <p:txBody>
          <a:bodyPr/>
          <a:lstStyle/>
          <a:p>
            <a:pPr marL="609600" indent="-609600" eaLnBrk="1" hangingPunct="1">
              <a:buClr>
                <a:schemeClr val="tx2"/>
              </a:buClr>
              <a:buFont typeface="Arial" panose="020B0604020202020204" pitchFamily="34" charset="0"/>
              <a:buAutoNum type="alphaLcParenR"/>
            </a:pPr>
            <a:r>
              <a:rPr lang="en-US" altLang="en-US" sz="2000">
                <a:latin typeface="Comic Sans MS" panose="030F0702030302020204" pitchFamily="66" charset="0"/>
                <a:ea typeface="ＭＳ Ｐゴシック" panose="020B0600070205080204" pitchFamily="34" charset="-128"/>
              </a:rPr>
              <a:t>To the left.</a:t>
            </a:r>
          </a:p>
          <a:p>
            <a:pPr marL="609600" indent="-609600" eaLnBrk="1" hangingPunct="1">
              <a:buClr>
                <a:schemeClr val="tx2"/>
              </a:buClr>
              <a:buFont typeface="Arial" panose="020B0604020202020204" pitchFamily="34" charset="0"/>
              <a:buAutoNum type="alphaLcParenR"/>
            </a:pPr>
            <a:r>
              <a:rPr lang="en-US" altLang="en-US" sz="2000">
                <a:latin typeface="Comic Sans MS" panose="030F0702030302020204" pitchFamily="66" charset="0"/>
                <a:ea typeface="ＭＳ Ｐゴシック" panose="020B0600070205080204" pitchFamily="34" charset="-128"/>
              </a:rPr>
              <a:t>To the right.</a:t>
            </a:r>
          </a:p>
          <a:p>
            <a:pPr marL="609600" indent="-609600" eaLnBrk="1" hangingPunct="1">
              <a:buClr>
                <a:schemeClr val="tx2"/>
              </a:buClr>
              <a:buFont typeface="Arial" panose="020B0604020202020204" pitchFamily="34" charset="0"/>
              <a:buAutoNum type="alphaLcParenR"/>
            </a:pPr>
            <a:r>
              <a:rPr lang="en-US" altLang="en-US" sz="2000">
                <a:latin typeface="Comic Sans MS" panose="030F0702030302020204" pitchFamily="66" charset="0"/>
                <a:ea typeface="ＭＳ Ｐゴシック" panose="020B0600070205080204" pitchFamily="34" charset="-128"/>
              </a:rPr>
              <a:t>The forces cancel such that the total force is zero.</a:t>
            </a:r>
          </a:p>
          <a:p>
            <a:pPr marL="609600" indent="-609600" eaLnBrk="1" hangingPunct="1">
              <a:buClr>
                <a:schemeClr val="tx2"/>
              </a:buClr>
              <a:buFont typeface="Arial" panose="020B0604020202020204" pitchFamily="34" charset="0"/>
              <a:buAutoNum type="alphaLcParenR"/>
            </a:pPr>
            <a:r>
              <a:rPr lang="en-US" altLang="en-US" sz="2000">
                <a:latin typeface="Comic Sans MS" panose="030F0702030302020204" pitchFamily="66" charset="0"/>
                <a:ea typeface="ＭＳ Ｐゴシック" panose="020B0600070205080204" pitchFamily="34" charset="-128"/>
              </a:rPr>
              <a:t>It is impossible to determine from the figure.</a:t>
            </a:r>
            <a:endParaRPr lang="en-US" altLang="en-US" sz="2400">
              <a:latin typeface="Comic Sans MS" panose="030F0702030302020204" pitchFamily="66" charset="0"/>
              <a:ea typeface="ＭＳ Ｐゴシック" panose="020B0600070205080204" pitchFamily="34" charset="-128"/>
            </a:endParaRPr>
          </a:p>
        </p:txBody>
      </p:sp>
      <p:sp>
        <p:nvSpPr>
          <p:cNvPr id="883716" name="Text Box 4">
            <a:extLst>
              <a:ext uri="{FF2B5EF4-FFF2-40B4-BE49-F238E27FC236}">
                <a16:creationId xmlns:a16="http://schemas.microsoft.com/office/drawing/2014/main" id="{7FAB116B-88DE-475C-A191-75A142282C8F}"/>
              </a:ext>
            </a:extLst>
          </p:cNvPr>
          <p:cNvSpPr txBox="1">
            <a:spLocks noChangeArrowheads="1"/>
          </p:cNvSpPr>
          <p:nvPr/>
        </p:nvSpPr>
        <p:spPr bwMode="auto">
          <a:xfrm>
            <a:off x="152400" y="4800600"/>
            <a:ext cx="8991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
                <a:schemeClr val="tx2"/>
              </a:buClr>
              <a:buFont typeface="Arial" panose="020B0604020202020204" pitchFamily="34" charset="0"/>
              <a:buAutoNum type="alphaLcParenR"/>
            </a:pPr>
            <a:r>
              <a:rPr lang="en-US" altLang="en-US" sz="2400"/>
              <a:t>There will be a net force acting on m</a:t>
            </a:r>
            <a:r>
              <a:rPr lang="en-US" altLang="en-US" sz="2400" baseline="-25000"/>
              <a:t>2</a:t>
            </a:r>
            <a:r>
              <a:rPr lang="en-US" altLang="en-US" sz="2400"/>
              <a:t> toward m</a:t>
            </a:r>
            <a:r>
              <a:rPr lang="en-US" altLang="en-US" sz="2400" baseline="-25000"/>
              <a:t>1</a:t>
            </a:r>
            <a:r>
              <a:rPr lang="en-US" altLang="en-US" sz="2400"/>
              <a:t>.  The third mass exerts a force of attraction to the right, but since it is farther away that force is less than the force exerted by m</a:t>
            </a:r>
            <a:r>
              <a:rPr lang="en-US" altLang="en-US" sz="2400" baseline="-25000"/>
              <a:t>1</a:t>
            </a:r>
            <a:r>
              <a:rPr lang="en-US" altLang="en-US" sz="2400"/>
              <a:t> to the left.</a:t>
            </a:r>
          </a:p>
        </p:txBody>
      </p:sp>
      <p:pic>
        <p:nvPicPr>
          <p:cNvPr id="47109" name="Picture 7">
            <a:extLst>
              <a:ext uri="{FF2B5EF4-FFF2-40B4-BE49-F238E27FC236}">
                <a16:creationId xmlns:a16="http://schemas.microsoft.com/office/drawing/2014/main" id="{34C2BE85-D5E7-4514-8012-97FF34593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2209800"/>
            <a:ext cx="690403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883716"/>
                                        </p:tgtEl>
                                        <p:attrNameLst>
                                          <p:attrName>style.visibility</p:attrName>
                                        </p:attrNameLst>
                                      </p:cBhvr>
                                      <p:to>
                                        <p:strVal val="visible"/>
                                      </p:to>
                                    </p:set>
                                    <p:anim from="(-#ppt_w/2)" to="(#ppt_x)" calcmode="lin" valueType="num">
                                      <p:cBhvr>
                                        <p:cTn id="7" dur="600" fill="hold">
                                          <p:stCondLst>
                                            <p:cond delay="0"/>
                                          </p:stCondLst>
                                        </p:cTn>
                                        <p:tgtEl>
                                          <p:spTgt spid="883716"/>
                                        </p:tgtEl>
                                        <p:attrNameLst>
                                          <p:attrName>ppt_x</p:attrName>
                                        </p:attrNameLst>
                                      </p:cBhvr>
                                    </p:anim>
                                    <p:anim from="0" to="-1.0" calcmode="lin" valueType="num">
                                      <p:cBhvr>
                                        <p:cTn id="8" dur="200" decel="50000" autoRev="1" fill="hold">
                                          <p:stCondLst>
                                            <p:cond delay="600"/>
                                          </p:stCondLst>
                                        </p:cTn>
                                        <p:tgtEl>
                                          <p:spTgt spid="883716"/>
                                        </p:tgtEl>
                                        <p:attrNameLst>
                                          <p:attrName>xshear</p:attrName>
                                        </p:attrNameLst>
                                      </p:cBhvr>
                                    </p:anim>
                                    <p:animScale>
                                      <p:cBhvr>
                                        <p:cTn id="9" dur="200" decel="100000" autoRev="1" fill="hold">
                                          <p:stCondLst>
                                            <p:cond delay="600"/>
                                          </p:stCondLst>
                                        </p:cTn>
                                        <p:tgtEl>
                                          <p:spTgt spid="883716"/>
                                        </p:tgtEl>
                                      </p:cBhvr>
                                      <p:from x="100000" y="100000"/>
                                      <p:to x="80000" y="100000"/>
                                    </p:animScale>
                                    <p:anim by="(#ppt_h/3+#ppt_w*0.1)" calcmode="lin" valueType="num">
                                      <p:cBhvr additive="sum">
                                        <p:cTn id="10" dur="200" decel="100000" autoRev="1" fill="hold">
                                          <p:stCondLst>
                                            <p:cond delay="600"/>
                                          </p:stCondLst>
                                        </p:cTn>
                                        <p:tgtEl>
                                          <p:spTgt spid="88371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DCE3887-7C05-48B8-84CF-AB257FAB56DD}"/>
              </a:ext>
            </a:extLst>
          </p:cNvPr>
          <p:cNvSpPr>
            <a:spLocks noGrp="1" noChangeArrowheads="1"/>
          </p:cNvSpPr>
          <p:nvPr>
            <p:ph type="title"/>
          </p:nvPr>
        </p:nvSpPr>
        <p:spPr>
          <a:xfrm>
            <a:off x="685800" y="152400"/>
            <a:ext cx="7772400" cy="1431925"/>
          </a:xfrm>
        </p:spPr>
        <p:txBody>
          <a:bodyPr/>
          <a:lstStyle/>
          <a:p>
            <a:pPr eaLnBrk="1" hangingPunct="1"/>
            <a:r>
              <a:rPr lang="en-US" altLang="en-US">
                <a:ea typeface="ＭＳ Ｐゴシック" panose="020B0600070205080204" pitchFamily="34" charset="-128"/>
              </a:rPr>
              <a:t>The Moon and Other Satellites</a:t>
            </a:r>
          </a:p>
        </p:txBody>
      </p:sp>
      <p:sp>
        <p:nvSpPr>
          <p:cNvPr id="1063939" name="Rectangle 3">
            <a:extLst>
              <a:ext uri="{FF2B5EF4-FFF2-40B4-BE49-F238E27FC236}">
                <a16:creationId xmlns:a16="http://schemas.microsoft.com/office/drawing/2014/main" id="{CD746009-315D-435E-A68F-DD05BF615DBD}"/>
              </a:ext>
            </a:extLst>
          </p:cNvPr>
          <p:cNvSpPr>
            <a:spLocks noGrp="1" noChangeArrowheads="1"/>
          </p:cNvSpPr>
          <p:nvPr>
            <p:ph type="body" idx="1"/>
          </p:nvPr>
        </p:nvSpPr>
        <p:spPr>
          <a:xfrm>
            <a:off x="5257800" y="1676400"/>
            <a:ext cx="3886200" cy="3581400"/>
          </a:xfrm>
        </p:spPr>
        <p:txBody>
          <a:bodyPr/>
          <a:lstStyle/>
          <a:p>
            <a:pPr eaLnBrk="1" hangingPunct="1">
              <a:lnSpc>
                <a:spcPct val="80000"/>
              </a:lnSpc>
              <a:buFont typeface="Wingdings" panose="05000000000000000000" pitchFamily="2" charset="2"/>
              <a:buNone/>
            </a:pPr>
            <a:r>
              <a:rPr lang="en-US" altLang="en-US" b="1" i="1">
                <a:solidFill>
                  <a:schemeClr val="accent1"/>
                </a:solidFill>
                <a:ea typeface="ＭＳ Ｐゴシック" panose="020B0600070205080204" pitchFamily="34" charset="-128"/>
              </a:rPr>
              <a:t>	Phases of the moon</a:t>
            </a:r>
            <a:r>
              <a:rPr lang="en-US" altLang="en-US">
                <a:ea typeface="ＭＳ Ｐゴシック" panose="020B0600070205080204" pitchFamily="34" charset="-128"/>
              </a:rPr>
              <a:t> result from the changes in the positions of the moon, Earth, and 				sun.</a:t>
            </a:r>
          </a:p>
        </p:txBody>
      </p:sp>
      <p:pic>
        <p:nvPicPr>
          <p:cNvPr id="49156" name="Picture 6">
            <a:extLst>
              <a:ext uri="{FF2B5EF4-FFF2-40B4-BE49-F238E27FC236}">
                <a16:creationId xmlns:a16="http://schemas.microsoft.com/office/drawing/2014/main" id="{0D42750F-3F62-4225-9557-9134AAA00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729038"/>
            <a:ext cx="5334000"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7">
            <a:extLst>
              <a:ext uri="{FF2B5EF4-FFF2-40B4-BE49-F238E27FC236}">
                <a16:creationId xmlns:a16="http://schemas.microsoft.com/office/drawing/2014/main" id="{99EAF1AC-3ED2-492E-867E-59EFF1C0E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05013"/>
            <a:ext cx="4953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63939">
                                            <p:txEl>
                                              <p:pRg st="0" end="0"/>
                                            </p:txEl>
                                          </p:spTgt>
                                        </p:tgtEl>
                                        <p:attrNameLst>
                                          <p:attrName>style.visibility</p:attrName>
                                        </p:attrNameLst>
                                      </p:cBhvr>
                                      <p:to>
                                        <p:strVal val="visible"/>
                                      </p:to>
                                    </p:set>
                                    <p:animEffect transition="in" filter="fade">
                                      <p:cBhvr>
                                        <p:cTn id="7" dur="1000"/>
                                        <p:tgtEl>
                                          <p:spTgt spid="1063939">
                                            <p:txEl>
                                              <p:pRg st="0" end="0"/>
                                            </p:txEl>
                                          </p:spTgt>
                                        </p:tgtEl>
                                      </p:cBhvr>
                                    </p:animEffect>
                                    <p:anim calcmode="lin" valueType="num">
                                      <p:cBhvr>
                                        <p:cTn id="8" dur="1000" fill="hold"/>
                                        <p:tgtEl>
                                          <p:spTgt spid="1063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639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39"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Text Box 3">
            <a:extLst>
              <a:ext uri="{FF2B5EF4-FFF2-40B4-BE49-F238E27FC236}">
                <a16:creationId xmlns:a16="http://schemas.microsoft.com/office/drawing/2014/main" id="{E013484B-5D1C-4F38-8002-691CFBE2B279}"/>
              </a:ext>
            </a:extLst>
          </p:cNvPr>
          <p:cNvSpPr txBox="1">
            <a:spLocks noChangeArrowheads="1"/>
          </p:cNvSpPr>
          <p:nvPr/>
        </p:nvSpPr>
        <p:spPr bwMode="auto">
          <a:xfrm>
            <a:off x="0" y="4114800"/>
            <a:ext cx="40386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algn="r" eaLnBrk="1" hangingPunct="1">
              <a:buFont typeface="Wingdings" panose="05000000000000000000" pitchFamily="2" charset="2"/>
              <a:buNone/>
            </a:pPr>
            <a:r>
              <a:rPr lang="en-US" altLang="en-US" sz="3600">
                <a:latin typeface="Comic Sans MS" panose="030F0702030302020204" pitchFamily="66" charset="0"/>
              </a:rPr>
              <a:t>... have anything in common with circular motion on Earth?</a:t>
            </a:r>
            <a:endParaRPr lang="en-US" altLang="en-US" sz="3600"/>
          </a:p>
        </p:txBody>
      </p:sp>
      <p:sp>
        <p:nvSpPr>
          <p:cNvPr id="8195" name="Text Box 4">
            <a:extLst>
              <a:ext uri="{FF2B5EF4-FFF2-40B4-BE49-F238E27FC236}">
                <a16:creationId xmlns:a16="http://schemas.microsoft.com/office/drawing/2014/main" id="{EA466A4A-C373-4A83-B7B1-97D35CD16B6D}"/>
              </a:ext>
            </a:extLst>
          </p:cNvPr>
          <p:cNvSpPr txBox="1">
            <a:spLocks noChangeArrowheads="1"/>
          </p:cNvSpPr>
          <p:nvPr/>
        </p:nvSpPr>
        <p:spPr bwMode="auto">
          <a:xfrm>
            <a:off x="5089525" y="46243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400">
              <a:latin typeface="Times New Roman" panose="02020603050405020304" pitchFamily="18" charset="0"/>
            </a:endParaRPr>
          </a:p>
        </p:txBody>
      </p:sp>
      <p:pic>
        <p:nvPicPr>
          <p:cNvPr id="8196" name="Picture 7">
            <a:extLst>
              <a:ext uri="{FF2B5EF4-FFF2-40B4-BE49-F238E27FC236}">
                <a16:creationId xmlns:a16="http://schemas.microsoft.com/office/drawing/2014/main" id="{C250DF65-24D7-4CCF-B762-18C5DC9FA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0"/>
            <a:ext cx="4891088"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8">
            <a:extLst>
              <a:ext uri="{FF2B5EF4-FFF2-40B4-BE49-F238E27FC236}">
                <a16:creationId xmlns:a16="http://schemas.microsoft.com/office/drawing/2014/main" id="{2C300F91-5DD8-4813-8094-FE24A54D3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2590800"/>
            <a:ext cx="5026025"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11">
            <a:extLst>
              <a:ext uri="{FF2B5EF4-FFF2-40B4-BE49-F238E27FC236}">
                <a16:creationId xmlns:a16="http://schemas.microsoft.com/office/drawing/2014/main" id="{7294F6EE-A105-47BF-98EC-EA7E64DDF7B1}"/>
              </a:ext>
            </a:extLst>
          </p:cNvPr>
          <p:cNvSpPr>
            <a:spLocks noChangeArrowheads="1"/>
          </p:cNvSpPr>
          <p:nvPr/>
        </p:nvSpPr>
        <p:spPr bwMode="auto">
          <a:xfrm>
            <a:off x="5257800" y="152400"/>
            <a:ext cx="40386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3600">
                <a:latin typeface="Comic Sans MS" panose="030F0702030302020204" pitchFamily="66" charset="0"/>
              </a:rPr>
              <a:t>Does the circular motion of the moon around the Earth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animEffect transition="in" filter="fade">
                                      <p:cBhvr>
                                        <p:cTn id="7" dur="500"/>
                                        <p:tgtEl>
                                          <p:spTgt spid="5918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22D4783-5E25-4035-AF27-C7332526F1CC}"/>
              </a:ext>
            </a:extLst>
          </p:cNvPr>
          <p:cNvSpPr>
            <a:spLocks noGrp="1" noChangeArrowheads="1"/>
          </p:cNvSpPr>
          <p:nvPr>
            <p:ph type="title"/>
          </p:nvPr>
        </p:nvSpPr>
        <p:spPr>
          <a:xfrm>
            <a:off x="0" y="-28575"/>
            <a:ext cx="9144000" cy="2771775"/>
          </a:xfrm>
        </p:spPr>
        <p:txBody>
          <a:bodyPr/>
          <a:lstStyle/>
          <a:p>
            <a:pPr eaLnBrk="1" hangingPunct="1"/>
            <a:r>
              <a:rPr lang="en-US" altLang="en-US">
                <a:solidFill>
                  <a:srgbClr val="EFFF5D"/>
                </a:solidFill>
                <a:latin typeface="Comic Sans MS" panose="030F0702030302020204" pitchFamily="66" charset="0"/>
                <a:ea typeface="ＭＳ Ｐゴシック" panose="020B0600070205080204" pitchFamily="34" charset="-128"/>
              </a:rPr>
              <a:t>A ball is whirled on the end of a string with constant speed when the string breaks.  Which path will the ball take?</a:t>
            </a:r>
            <a:endParaRPr lang="en-US" altLang="en-US">
              <a:ea typeface="ＭＳ Ｐゴシック" panose="020B0600070205080204" pitchFamily="34" charset="-128"/>
            </a:endParaRPr>
          </a:p>
        </p:txBody>
      </p:sp>
      <p:sp>
        <p:nvSpPr>
          <p:cNvPr id="10243" name="Rectangle 3">
            <a:extLst>
              <a:ext uri="{FF2B5EF4-FFF2-40B4-BE49-F238E27FC236}">
                <a16:creationId xmlns:a16="http://schemas.microsoft.com/office/drawing/2014/main" id="{35107983-3580-4310-84BB-FF6075F30BF2}"/>
              </a:ext>
            </a:extLst>
          </p:cNvPr>
          <p:cNvSpPr>
            <a:spLocks noGrp="1" noChangeArrowheads="1"/>
          </p:cNvSpPr>
          <p:nvPr>
            <p:ph type="body" idx="1"/>
          </p:nvPr>
        </p:nvSpPr>
        <p:spPr>
          <a:xfrm>
            <a:off x="609600" y="2819400"/>
            <a:ext cx="2209800" cy="1524000"/>
          </a:xfrm>
        </p:spPr>
        <p:txBody>
          <a:bodyPr/>
          <a:lstStyle/>
          <a:p>
            <a:pPr marL="609600" indent="-609600" eaLnBrk="1" hangingPunct="1">
              <a:lnSpc>
                <a:spcPct val="80000"/>
              </a:lnSpc>
              <a:buClr>
                <a:schemeClr val="tx2"/>
              </a:buClr>
              <a:buFont typeface="Arial" panose="020B0604020202020204" pitchFamily="34" charset="0"/>
              <a:buAutoNum type="alphaLcParenR"/>
            </a:pPr>
            <a:r>
              <a:rPr lang="en-US" altLang="en-US" sz="2400">
                <a:latin typeface="Comic Sans MS" panose="030F0702030302020204" pitchFamily="66" charset="0"/>
                <a:ea typeface="ＭＳ Ｐゴシック" panose="020B0600070205080204" pitchFamily="34" charset="-128"/>
              </a:rPr>
              <a:t>Path 1</a:t>
            </a:r>
          </a:p>
          <a:p>
            <a:pPr marL="609600" indent="-609600" eaLnBrk="1" hangingPunct="1">
              <a:lnSpc>
                <a:spcPct val="80000"/>
              </a:lnSpc>
              <a:buClr>
                <a:schemeClr val="tx2"/>
              </a:buClr>
              <a:buFont typeface="Arial" panose="020B0604020202020204" pitchFamily="34" charset="0"/>
              <a:buAutoNum type="alphaLcParenR"/>
            </a:pPr>
            <a:r>
              <a:rPr lang="en-US" altLang="en-US" sz="2400">
                <a:latin typeface="Comic Sans MS" panose="030F0702030302020204" pitchFamily="66" charset="0"/>
                <a:ea typeface="ＭＳ Ｐゴシック" panose="020B0600070205080204" pitchFamily="34" charset="-128"/>
              </a:rPr>
              <a:t>Path 2</a:t>
            </a:r>
          </a:p>
          <a:p>
            <a:pPr marL="609600" indent="-609600" eaLnBrk="1" hangingPunct="1">
              <a:lnSpc>
                <a:spcPct val="80000"/>
              </a:lnSpc>
              <a:buClr>
                <a:schemeClr val="tx2"/>
              </a:buClr>
              <a:buFont typeface="Arial" panose="020B0604020202020204" pitchFamily="34" charset="0"/>
              <a:buAutoNum type="alphaLcParenR"/>
            </a:pPr>
            <a:r>
              <a:rPr lang="en-US" altLang="en-US" sz="2400">
                <a:latin typeface="Comic Sans MS" panose="030F0702030302020204" pitchFamily="66" charset="0"/>
                <a:ea typeface="ＭＳ Ｐゴシック" panose="020B0600070205080204" pitchFamily="34" charset="-128"/>
              </a:rPr>
              <a:t>Path 3</a:t>
            </a:r>
          </a:p>
          <a:p>
            <a:pPr marL="609600" indent="-609600" eaLnBrk="1" hangingPunct="1">
              <a:lnSpc>
                <a:spcPct val="80000"/>
              </a:lnSpc>
              <a:buClr>
                <a:schemeClr val="tx2"/>
              </a:buClr>
              <a:buFont typeface="Arial" panose="020B0604020202020204" pitchFamily="34" charset="0"/>
              <a:buAutoNum type="alphaLcParenR"/>
            </a:pPr>
            <a:r>
              <a:rPr lang="en-US" altLang="en-US" sz="2400">
                <a:latin typeface="Comic Sans MS" panose="030F0702030302020204" pitchFamily="66" charset="0"/>
                <a:ea typeface="ＭＳ Ｐゴシック" panose="020B0600070205080204" pitchFamily="34" charset="-128"/>
              </a:rPr>
              <a:t>Path 4</a:t>
            </a:r>
          </a:p>
        </p:txBody>
      </p:sp>
      <p:sp>
        <p:nvSpPr>
          <p:cNvPr id="838660" name="Text Box 4">
            <a:extLst>
              <a:ext uri="{FF2B5EF4-FFF2-40B4-BE49-F238E27FC236}">
                <a16:creationId xmlns:a16="http://schemas.microsoft.com/office/drawing/2014/main" id="{77D1DF9A-3A68-4AE0-981F-3102F5FD518A}"/>
              </a:ext>
            </a:extLst>
          </p:cNvPr>
          <p:cNvSpPr txBox="1">
            <a:spLocks noChangeArrowheads="1"/>
          </p:cNvSpPr>
          <p:nvPr/>
        </p:nvSpPr>
        <p:spPr bwMode="auto">
          <a:xfrm>
            <a:off x="-914400" y="4343400"/>
            <a:ext cx="5791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371600" indent="-4572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lvl="2" eaLnBrk="1" hangingPunct="1">
              <a:lnSpc>
                <a:spcPct val="100000"/>
              </a:lnSpc>
              <a:spcBef>
                <a:spcPct val="0"/>
              </a:spcBef>
              <a:buClr>
                <a:schemeClr val="tx2"/>
              </a:buClr>
              <a:buSzPct val="85000"/>
              <a:buFont typeface="Arial" panose="020B0604020202020204" pitchFamily="34" charset="0"/>
              <a:buAutoNum type="alphaLcParenR" startAt="3"/>
            </a:pPr>
            <a:r>
              <a:rPr lang="en-US" altLang="en-US" sz="2000"/>
              <a:t>Path 3, in the direction of the tangent to point A. Neglecting gravity, the body would move in the direction it was moving when the force disappeared, in accordance with the first law.</a:t>
            </a:r>
            <a:endParaRPr lang="en-US" altLang="en-US"/>
          </a:p>
        </p:txBody>
      </p:sp>
      <p:pic>
        <p:nvPicPr>
          <p:cNvPr id="10245" name="Picture 7">
            <a:extLst>
              <a:ext uri="{FF2B5EF4-FFF2-40B4-BE49-F238E27FC236}">
                <a16:creationId xmlns:a16="http://schemas.microsoft.com/office/drawing/2014/main" id="{7D9BCDB5-1AC0-4578-8870-145D6FB76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538" y="2819400"/>
            <a:ext cx="371792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38660"/>
                                        </p:tgtEl>
                                        <p:attrNameLst>
                                          <p:attrName>style.visibility</p:attrName>
                                        </p:attrNameLst>
                                      </p:cBhvr>
                                      <p:to>
                                        <p:strVal val="visible"/>
                                      </p:to>
                                    </p:set>
                                    <p:animEffect transition="in" filter="fade">
                                      <p:cBhvr>
                                        <p:cTn id="7" dur="1000"/>
                                        <p:tgtEl>
                                          <p:spTgt spid="838660"/>
                                        </p:tgtEl>
                                      </p:cBhvr>
                                    </p:animEffect>
                                    <p:anim calcmode="lin" valueType="num">
                                      <p:cBhvr>
                                        <p:cTn id="8" dur="1000" fill="hold"/>
                                        <p:tgtEl>
                                          <p:spTgt spid="838660"/>
                                        </p:tgtEl>
                                        <p:attrNameLst>
                                          <p:attrName>ppt_x</p:attrName>
                                        </p:attrNameLst>
                                      </p:cBhvr>
                                      <p:tavLst>
                                        <p:tav tm="0">
                                          <p:val>
                                            <p:strVal val="#ppt_x"/>
                                          </p:val>
                                        </p:tav>
                                        <p:tav tm="100000">
                                          <p:val>
                                            <p:strVal val="#ppt_x"/>
                                          </p:val>
                                        </p:tav>
                                      </p:tavLst>
                                    </p:anim>
                                    <p:anim calcmode="lin" valueType="num">
                                      <p:cBhvr>
                                        <p:cTn id="9" dur="900" decel="100000" fill="hold"/>
                                        <p:tgtEl>
                                          <p:spTgt spid="83866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3866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1435DF9E-938B-48BE-B7ED-BAB09C720F05}"/>
              </a:ext>
            </a:extLst>
          </p:cNvPr>
          <p:cNvSpPr txBox="1">
            <a:spLocks noChangeArrowheads="1"/>
          </p:cNvSpPr>
          <p:nvPr/>
        </p:nvSpPr>
        <p:spPr bwMode="auto">
          <a:xfrm>
            <a:off x="457200" y="381000"/>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Tx/>
              <a:buSzTx/>
              <a:buFontTx/>
              <a:buNone/>
            </a:pPr>
            <a:r>
              <a:rPr lang="en-US" altLang="en-US" sz="2800">
                <a:solidFill>
                  <a:srgbClr val="EFFF5D"/>
                </a:solidFill>
              </a:rPr>
              <a:t>If the string breaks, the ball flies off in a straight-line path in the direction it was traveling at the instant the string broke.</a:t>
            </a:r>
            <a:endParaRPr lang="en-US" altLang="en-US" sz="2400">
              <a:solidFill>
                <a:srgbClr val="EFFF5D"/>
              </a:solidFill>
            </a:endParaRPr>
          </a:p>
        </p:txBody>
      </p:sp>
      <p:sp>
        <p:nvSpPr>
          <p:cNvPr id="723973" name="Text Box 5">
            <a:extLst>
              <a:ext uri="{FF2B5EF4-FFF2-40B4-BE49-F238E27FC236}">
                <a16:creationId xmlns:a16="http://schemas.microsoft.com/office/drawing/2014/main" id="{EC3F7023-D94D-4114-8EEB-A8237BA469F9}"/>
              </a:ext>
            </a:extLst>
          </p:cNvPr>
          <p:cNvSpPr txBox="1">
            <a:spLocks noChangeArrowheads="1"/>
          </p:cNvSpPr>
          <p:nvPr/>
        </p:nvSpPr>
        <p:spPr bwMode="auto">
          <a:xfrm>
            <a:off x="228600" y="1828800"/>
            <a:ext cx="306387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SzTx/>
              <a:buFont typeface="Wingdings" panose="05000000000000000000" pitchFamily="2" charset="2"/>
              <a:buChar char="§"/>
            </a:pPr>
            <a:r>
              <a:rPr lang="en-US" altLang="en-US" sz="2400"/>
              <a:t>If the string is no longer applying a force to the ball, Newton’s First Law tells us that the ball will continue to move in a straight line.</a:t>
            </a:r>
          </a:p>
          <a:p>
            <a:pPr eaLnBrk="1" hangingPunct="1">
              <a:lnSpc>
                <a:spcPct val="100000"/>
              </a:lnSpc>
              <a:spcBef>
                <a:spcPct val="0"/>
              </a:spcBef>
              <a:buSzTx/>
              <a:buFont typeface="Wingdings" panose="05000000000000000000" pitchFamily="2" charset="2"/>
              <a:buChar char="§"/>
            </a:pPr>
            <a:r>
              <a:rPr lang="en-US" altLang="en-US" sz="2400"/>
              <a:t>Circular motion is called centripetal motion, with the string providing a centripetal force.</a:t>
            </a:r>
          </a:p>
        </p:txBody>
      </p:sp>
      <p:sp>
        <p:nvSpPr>
          <p:cNvPr id="12292" name="Rectangle 6">
            <a:extLst>
              <a:ext uri="{FF2B5EF4-FFF2-40B4-BE49-F238E27FC236}">
                <a16:creationId xmlns:a16="http://schemas.microsoft.com/office/drawing/2014/main" id="{76EBDF87-E1F1-4518-A9EE-14C9AEE8B50B}"/>
              </a:ext>
            </a:extLst>
          </p:cNvPr>
          <p:cNvSpPr>
            <a:spLocks noChangeArrowheads="1"/>
          </p:cNvSpPr>
          <p:nvPr/>
        </p:nvSpPr>
        <p:spPr bwMode="auto">
          <a:xfrm>
            <a:off x="3843338" y="1201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20000"/>
              </a:spcBef>
              <a:buClr>
                <a:schemeClr val="folHlink"/>
              </a:buClr>
              <a:buSzPct val="85000"/>
              <a:buFont typeface="Wingdings" panose="05000000000000000000" pitchFamily="2" charset="2"/>
              <a:buChar char="v"/>
              <a:defRPr sz="3200">
                <a:solidFill>
                  <a:schemeClr val="tx1"/>
                </a:solidFill>
                <a:latin typeface="Arial" panose="020B0604020202020204" pitchFamily="34" charset="0"/>
                <a:ea typeface="ＭＳ Ｐゴシック" panose="020B0600070205080204" pitchFamily="34" charset="-128"/>
              </a:defRPr>
            </a:lvl1pPr>
            <a:lvl2pPr marL="37931725" indent="-37474525">
              <a:lnSpc>
                <a:spcPct val="90000"/>
              </a:lnSpc>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ＭＳ Ｐゴシック" panose="020B0600070205080204" pitchFamily="34" charset="-128"/>
              </a:defRPr>
            </a:lvl2pPr>
            <a:lvl3pPr marL="1143000" indent="-228600">
              <a:lnSpc>
                <a:spcPct val="90000"/>
              </a:lnSpc>
              <a:spcBef>
                <a:spcPct val="20000"/>
              </a:spcBef>
              <a:buClr>
                <a:schemeClr val="hlink"/>
              </a:buClr>
              <a:buSzPct val="65000"/>
              <a:buFont typeface="Wingdings" panose="05000000000000000000" pitchFamily="2" charset="2"/>
              <a:buChar char="l"/>
              <a:defRPr sz="2400">
                <a:solidFill>
                  <a:schemeClr val="tx1"/>
                </a:solidFill>
                <a:latin typeface="Arial" panose="020B0604020202020204" pitchFamily="34" charset="0"/>
                <a:ea typeface="ＭＳ Ｐゴシック" panose="020B0600070205080204" pitchFamily="34" charset="-128"/>
              </a:defRPr>
            </a:lvl3pPr>
            <a:lvl4pPr marL="1600200" indent="-228600">
              <a:lnSpc>
                <a:spcPct val="90000"/>
              </a:lnSpc>
              <a:spcBef>
                <a:spcPct val="20000"/>
              </a:spcBef>
              <a:buClr>
                <a:schemeClr val="accent1"/>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4pPr>
            <a:lvl5pPr marL="2057400" indent="-228600">
              <a:lnSpc>
                <a:spcPct val="90000"/>
              </a:lnSpc>
              <a:spcBef>
                <a:spcPct val="20000"/>
              </a:spcBef>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lr>
                <a:schemeClr val="accent2"/>
              </a:buClr>
              <a:buSzPct val="60000"/>
              <a:buFont typeface="Wingdings" panose="05000000000000000000" pitchFamily="2" charset="2"/>
              <a:buChar char="l"/>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0000"/>
              </a:lnSpc>
              <a:spcBef>
                <a:spcPct val="0"/>
              </a:spcBef>
              <a:buClrTx/>
              <a:buSzTx/>
              <a:buFontTx/>
              <a:buNone/>
            </a:pPr>
            <a:endParaRPr lang="en-US" altLang="en-US" sz="2400">
              <a:latin typeface="Times New Roman" panose="02020603050405020304" pitchFamily="18" charset="0"/>
            </a:endParaRPr>
          </a:p>
        </p:txBody>
      </p:sp>
      <p:pic>
        <p:nvPicPr>
          <p:cNvPr id="12293" name="Picture 7">
            <a:extLst>
              <a:ext uri="{FF2B5EF4-FFF2-40B4-BE49-F238E27FC236}">
                <a16:creationId xmlns:a16="http://schemas.microsoft.com/office/drawing/2014/main" id="{9D3CEF6A-BA32-4ED7-98D7-BDDE8F6BF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828800"/>
            <a:ext cx="5400675"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23973">
                                            <p:txEl>
                                              <p:pRg st="0" end="0"/>
                                            </p:txEl>
                                          </p:spTgt>
                                        </p:tgtEl>
                                        <p:attrNameLst>
                                          <p:attrName>style.visibility</p:attrName>
                                        </p:attrNameLst>
                                      </p:cBhvr>
                                      <p:to>
                                        <p:strVal val="visible"/>
                                      </p:to>
                                    </p:set>
                                    <p:anim calcmode="lin" valueType="num">
                                      <p:cBhvr>
                                        <p:cTn id="7" dur="1000" fill="hold"/>
                                        <p:tgtEl>
                                          <p:spTgt spid="72397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72397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72397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723973">
                                            <p:txEl>
                                              <p:pRg st="1" end="1"/>
                                            </p:txEl>
                                          </p:spTgt>
                                        </p:tgtEl>
                                        <p:attrNameLst>
                                          <p:attrName>style.visibility</p:attrName>
                                        </p:attrNameLst>
                                      </p:cBhvr>
                                      <p:to>
                                        <p:strVal val="visible"/>
                                      </p:to>
                                    </p:set>
                                    <p:anim calcmode="lin" valueType="num">
                                      <p:cBhvr>
                                        <p:cTn id="14" dur="1000" fill="hold"/>
                                        <p:tgtEl>
                                          <p:spTgt spid="72397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72397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239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E1FEA4D-E9D2-484E-A8EB-6DFEA5A858E7}"/>
              </a:ext>
            </a:extLst>
          </p:cNvPr>
          <p:cNvSpPr>
            <a:spLocks noGrp="1" noChangeArrowheads="1"/>
          </p:cNvSpPr>
          <p:nvPr>
            <p:ph type="title"/>
          </p:nvPr>
        </p:nvSpPr>
        <p:spPr>
          <a:xfrm>
            <a:off x="685800" y="304800"/>
            <a:ext cx="7772400" cy="762000"/>
          </a:xfrm>
        </p:spPr>
        <p:txBody>
          <a:bodyPr/>
          <a:lstStyle/>
          <a:p>
            <a:pPr eaLnBrk="1" hangingPunct="1"/>
            <a:r>
              <a:rPr lang="en-US" altLang="en-US">
                <a:ea typeface="ＭＳ Ｐゴシック" panose="020B0600070205080204" pitchFamily="34" charset="-128"/>
              </a:rPr>
              <a:t>Centripetal Acceleration</a:t>
            </a:r>
          </a:p>
        </p:txBody>
      </p:sp>
      <p:sp>
        <p:nvSpPr>
          <p:cNvPr id="852995" name="Rectangle 3">
            <a:extLst>
              <a:ext uri="{FF2B5EF4-FFF2-40B4-BE49-F238E27FC236}">
                <a16:creationId xmlns:a16="http://schemas.microsoft.com/office/drawing/2014/main" id="{FDAF46D8-03BA-4047-9F69-BF6899AC362A}"/>
              </a:ext>
            </a:extLst>
          </p:cNvPr>
          <p:cNvSpPr>
            <a:spLocks noGrp="1" noChangeArrowheads="1"/>
          </p:cNvSpPr>
          <p:nvPr>
            <p:ph type="body" idx="1"/>
          </p:nvPr>
        </p:nvSpPr>
        <p:spPr>
          <a:xfrm>
            <a:off x="152400" y="1219200"/>
            <a:ext cx="7848600" cy="5257800"/>
          </a:xfrm>
        </p:spPr>
        <p:txBody>
          <a:bodyPr/>
          <a:lstStyle/>
          <a:p>
            <a:pPr eaLnBrk="1" hangingPunct="1">
              <a:lnSpc>
                <a:spcPct val="80000"/>
              </a:lnSpc>
            </a:pPr>
            <a:r>
              <a:rPr lang="en-US" altLang="en-US" sz="2800" b="1" i="1">
                <a:solidFill>
                  <a:schemeClr val="accent1"/>
                </a:solidFill>
                <a:ea typeface="ＭＳ Ｐゴシック" panose="020B0600070205080204" pitchFamily="34" charset="-128"/>
              </a:rPr>
              <a:t>Centripetal acceleration </a:t>
            </a:r>
            <a:r>
              <a:rPr lang="en-US" altLang="en-US" sz="2800">
                <a:ea typeface="ＭＳ Ｐゴシック" panose="020B0600070205080204" pitchFamily="34" charset="-128"/>
              </a:rPr>
              <a:t>is the rate of change in velocity of an object that is associated with the change in </a:t>
            </a:r>
            <a:r>
              <a:rPr lang="en-US" altLang="en-US" sz="2800" b="1" i="1">
                <a:ea typeface="ＭＳ Ｐゴシック" panose="020B0600070205080204" pitchFamily="34" charset="-128"/>
              </a:rPr>
              <a:t>direction</a:t>
            </a:r>
            <a:r>
              <a:rPr lang="en-US" altLang="en-US" sz="2800">
                <a:ea typeface="ＭＳ Ｐゴシック" panose="020B0600070205080204" pitchFamily="34" charset="-128"/>
              </a:rPr>
              <a:t> of the velocity.</a:t>
            </a:r>
          </a:p>
          <a:p>
            <a:pPr lvl="1" eaLnBrk="1" hangingPunct="1">
              <a:lnSpc>
                <a:spcPct val="80000"/>
              </a:lnSpc>
            </a:pPr>
            <a:r>
              <a:rPr lang="en-US" altLang="en-US" sz="2000">
                <a:ea typeface="ＭＳ Ｐゴシック" panose="020B0600070205080204" pitchFamily="34" charset="-128"/>
              </a:rPr>
              <a:t>Centripetal </a:t>
            </a:r>
          </a:p>
          <a:p>
            <a:pPr lvl="1" eaLnBrk="1" hangingPunct="1">
              <a:lnSpc>
                <a:spcPct val="80000"/>
              </a:lnSpc>
              <a:buFont typeface="Wingdings" panose="05000000000000000000" pitchFamily="2" charset="2"/>
              <a:buNone/>
            </a:pPr>
            <a:r>
              <a:rPr lang="en-US" altLang="en-US" sz="2000">
                <a:ea typeface="ＭＳ Ｐゴシック" panose="020B0600070205080204" pitchFamily="34" charset="-128"/>
              </a:rPr>
              <a:t>	acceleration is </a:t>
            </a:r>
          </a:p>
          <a:p>
            <a:pPr lvl="1" eaLnBrk="1" hangingPunct="1">
              <a:lnSpc>
                <a:spcPct val="80000"/>
              </a:lnSpc>
              <a:buFont typeface="Wingdings" panose="05000000000000000000" pitchFamily="2" charset="2"/>
              <a:buNone/>
            </a:pPr>
            <a:r>
              <a:rPr lang="en-US" altLang="en-US" sz="2000">
                <a:ea typeface="ＭＳ Ｐゴシック" panose="020B0600070205080204" pitchFamily="34" charset="-128"/>
              </a:rPr>
              <a:t>	always </a:t>
            </a:r>
          </a:p>
          <a:p>
            <a:pPr lvl="1" eaLnBrk="1" hangingPunct="1">
              <a:lnSpc>
                <a:spcPct val="80000"/>
              </a:lnSpc>
              <a:buFont typeface="Wingdings" panose="05000000000000000000" pitchFamily="2" charset="2"/>
              <a:buNone/>
            </a:pPr>
            <a:r>
              <a:rPr lang="en-US" altLang="en-US" sz="2000">
                <a:ea typeface="ＭＳ Ｐゴシック" panose="020B0600070205080204" pitchFamily="34" charset="-128"/>
              </a:rPr>
              <a:t>	perpendicular to </a:t>
            </a:r>
          </a:p>
          <a:p>
            <a:pPr lvl="1" eaLnBrk="1" hangingPunct="1">
              <a:lnSpc>
                <a:spcPct val="80000"/>
              </a:lnSpc>
              <a:buFont typeface="Wingdings" panose="05000000000000000000" pitchFamily="2" charset="2"/>
              <a:buNone/>
            </a:pPr>
            <a:r>
              <a:rPr lang="en-US" altLang="en-US" sz="2000">
                <a:ea typeface="ＭＳ Ｐゴシック" panose="020B0600070205080204" pitchFamily="34" charset="-128"/>
              </a:rPr>
              <a:t>	the velocity.</a:t>
            </a:r>
          </a:p>
          <a:p>
            <a:pPr lvl="1" eaLnBrk="1" hangingPunct="1">
              <a:lnSpc>
                <a:spcPct val="80000"/>
              </a:lnSpc>
            </a:pPr>
            <a:r>
              <a:rPr lang="en-US" altLang="en-US" sz="2000">
                <a:ea typeface="ＭＳ Ｐゴシック" panose="020B0600070205080204" pitchFamily="34" charset="-128"/>
              </a:rPr>
              <a:t>Centripetal </a:t>
            </a:r>
          </a:p>
          <a:p>
            <a:pPr lvl="1" eaLnBrk="1" hangingPunct="1">
              <a:lnSpc>
                <a:spcPct val="80000"/>
              </a:lnSpc>
              <a:buFont typeface="Wingdings" panose="05000000000000000000" pitchFamily="2" charset="2"/>
              <a:buNone/>
            </a:pPr>
            <a:r>
              <a:rPr lang="en-US" altLang="en-US" sz="2000">
                <a:ea typeface="ＭＳ Ｐゴシック" panose="020B0600070205080204" pitchFamily="34" charset="-128"/>
              </a:rPr>
              <a:t>	acceleration always </a:t>
            </a:r>
          </a:p>
          <a:p>
            <a:pPr lvl="1" eaLnBrk="1" hangingPunct="1">
              <a:lnSpc>
                <a:spcPct val="80000"/>
              </a:lnSpc>
              <a:buFont typeface="Wingdings" panose="05000000000000000000" pitchFamily="2" charset="2"/>
              <a:buNone/>
            </a:pPr>
            <a:r>
              <a:rPr lang="en-US" altLang="en-US" sz="2000">
                <a:ea typeface="ＭＳ Ｐゴシック" panose="020B0600070205080204" pitchFamily="34" charset="-128"/>
              </a:rPr>
              <a:t>	points toward the </a:t>
            </a:r>
          </a:p>
          <a:p>
            <a:pPr lvl="1" eaLnBrk="1" hangingPunct="1">
              <a:lnSpc>
                <a:spcPct val="80000"/>
              </a:lnSpc>
              <a:buFont typeface="Wingdings" panose="05000000000000000000" pitchFamily="2" charset="2"/>
              <a:buNone/>
            </a:pPr>
            <a:r>
              <a:rPr lang="en-US" altLang="en-US" sz="2000">
                <a:ea typeface="ＭＳ Ｐゴシック" panose="020B0600070205080204" pitchFamily="34" charset="-128"/>
              </a:rPr>
              <a:t>	center of the curve.</a:t>
            </a:r>
          </a:p>
        </p:txBody>
      </p:sp>
      <p:pic>
        <p:nvPicPr>
          <p:cNvPr id="14340" name="Picture 5">
            <a:extLst>
              <a:ext uri="{FF2B5EF4-FFF2-40B4-BE49-F238E27FC236}">
                <a16:creationId xmlns:a16="http://schemas.microsoft.com/office/drawing/2014/main" id="{E36899C3-45D8-4FF7-9272-4A5F1A994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413" y="2362200"/>
            <a:ext cx="52101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52998" name="Object 2">
            <a:extLst>
              <a:ext uri="{FF2B5EF4-FFF2-40B4-BE49-F238E27FC236}">
                <a16:creationId xmlns:a16="http://schemas.microsoft.com/office/drawing/2014/main" id="{67ADA929-1DF2-4E8B-8CB9-40C2D24D4B66}"/>
              </a:ext>
            </a:extLst>
          </p:cNvPr>
          <p:cNvGraphicFramePr>
            <a:graphicFrameLocks noChangeAspect="1"/>
          </p:cNvGraphicFramePr>
          <p:nvPr/>
        </p:nvGraphicFramePr>
        <p:xfrm>
          <a:off x="1524000" y="5410200"/>
          <a:ext cx="1138238" cy="927100"/>
        </p:xfrm>
        <a:graphic>
          <a:graphicData uri="http://schemas.openxmlformats.org/presentationml/2006/ole">
            <mc:AlternateContent xmlns:mc="http://schemas.openxmlformats.org/markup-compatibility/2006">
              <mc:Choice xmlns:v="urn:schemas-microsoft-com:vml" Requires="v">
                <p:oleObj spid="_x0000_s14342" name="Equation" r:id="rId5" imgW="482600" imgH="393700" progId="Equation.3">
                  <p:embed/>
                </p:oleObj>
              </mc:Choice>
              <mc:Fallback>
                <p:oleObj name="Equation" r:id="rId5" imgW="482600" imgH="3937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410200"/>
                        <a:ext cx="1138238" cy="927100"/>
                      </a:xfrm>
                      <a:prstGeom prst="rect">
                        <a:avLst/>
                      </a:prstGeom>
                      <a:solidFill>
                        <a:srgbClr val="EFFF5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52995">
                                            <p:txEl>
                                              <p:pRg st="0" end="0"/>
                                            </p:txEl>
                                          </p:spTgt>
                                        </p:tgtEl>
                                        <p:attrNameLst>
                                          <p:attrName>style.visibility</p:attrName>
                                        </p:attrNameLst>
                                      </p:cBhvr>
                                      <p:to>
                                        <p:strVal val="visible"/>
                                      </p:to>
                                    </p:set>
                                    <p:animEffect transition="in" filter="checkerboard(across)">
                                      <p:cBhvr>
                                        <p:cTn id="7" dur="500"/>
                                        <p:tgtEl>
                                          <p:spTgt spid="85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52995">
                                            <p:txEl>
                                              <p:pRg st="1" end="1"/>
                                            </p:txEl>
                                          </p:spTgt>
                                        </p:tgtEl>
                                        <p:attrNameLst>
                                          <p:attrName>style.visibility</p:attrName>
                                        </p:attrNameLst>
                                      </p:cBhvr>
                                      <p:to>
                                        <p:strVal val="visible"/>
                                      </p:to>
                                    </p:set>
                                    <p:animEffect transition="in" filter="checkerboard(across)">
                                      <p:cBhvr>
                                        <p:cTn id="12" dur="500"/>
                                        <p:tgtEl>
                                          <p:spTgt spid="852995">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52995">
                                            <p:txEl>
                                              <p:pRg st="2" end="2"/>
                                            </p:txEl>
                                          </p:spTgt>
                                        </p:tgtEl>
                                        <p:attrNameLst>
                                          <p:attrName>style.visibility</p:attrName>
                                        </p:attrNameLst>
                                      </p:cBhvr>
                                      <p:to>
                                        <p:strVal val="visible"/>
                                      </p:to>
                                    </p:set>
                                    <p:animEffect transition="in" filter="checkerboard(across)">
                                      <p:cBhvr>
                                        <p:cTn id="15" dur="500"/>
                                        <p:tgtEl>
                                          <p:spTgt spid="852995">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852995">
                                            <p:txEl>
                                              <p:pRg st="3" end="3"/>
                                            </p:txEl>
                                          </p:spTgt>
                                        </p:tgtEl>
                                        <p:attrNameLst>
                                          <p:attrName>style.visibility</p:attrName>
                                        </p:attrNameLst>
                                      </p:cBhvr>
                                      <p:to>
                                        <p:strVal val="visible"/>
                                      </p:to>
                                    </p:set>
                                    <p:animEffect transition="in" filter="checkerboard(across)">
                                      <p:cBhvr>
                                        <p:cTn id="18" dur="500"/>
                                        <p:tgtEl>
                                          <p:spTgt spid="85299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852995">
                                            <p:txEl>
                                              <p:pRg st="4" end="4"/>
                                            </p:txEl>
                                          </p:spTgt>
                                        </p:tgtEl>
                                        <p:attrNameLst>
                                          <p:attrName>style.visibility</p:attrName>
                                        </p:attrNameLst>
                                      </p:cBhvr>
                                      <p:to>
                                        <p:strVal val="visible"/>
                                      </p:to>
                                    </p:set>
                                    <p:animEffect transition="in" filter="checkerboard(across)">
                                      <p:cBhvr>
                                        <p:cTn id="21" dur="500"/>
                                        <p:tgtEl>
                                          <p:spTgt spid="852995">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852995">
                                            <p:txEl>
                                              <p:pRg st="5" end="5"/>
                                            </p:txEl>
                                          </p:spTgt>
                                        </p:tgtEl>
                                        <p:attrNameLst>
                                          <p:attrName>style.visibility</p:attrName>
                                        </p:attrNameLst>
                                      </p:cBhvr>
                                      <p:to>
                                        <p:strVal val="visible"/>
                                      </p:to>
                                    </p:set>
                                    <p:animEffect transition="in" filter="checkerboard(across)">
                                      <p:cBhvr>
                                        <p:cTn id="24" dur="500"/>
                                        <p:tgtEl>
                                          <p:spTgt spid="85299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852995">
                                            <p:txEl>
                                              <p:pRg st="6" end="6"/>
                                            </p:txEl>
                                          </p:spTgt>
                                        </p:tgtEl>
                                        <p:attrNameLst>
                                          <p:attrName>style.visibility</p:attrName>
                                        </p:attrNameLst>
                                      </p:cBhvr>
                                      <p:to>
                                        <p:strVal val="visible"/>
                                      </p:to>
                                    </p:set>
                                    <p:animEffect transition="in" filter="checkerboard(across)">
                                      <p:cBhvr>
                                        <p:cTn id="29" dur="500"/>
                                        <p:tgtEl>
                                          <p:spTgt spid="852995">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852995">
                                            <p:txEl>
                                              <p:pRg st="7" end="7"/>
                                            </p:txEl>
                                          </p:spTgt>
                                        </p:tgtEl>
                                        <p:attrNameLst>
                                          <p:attrName>style.visibility</p:attrName>
                                        </p:attrNameLst>
                                      </p:cBhvr>
                                      <p:to>
                                        <p:strVal val="visible"/>
                                      </p:to>
                                    </p:set>
                                    <p:animEffect transition="in" filter="checkerboard(across)">
                                      <p:cBhvr>
                                        <p:cTn id="32" dur="500"/>
                                        <p:tgtEl>
                                          <p:spTgt spid="852995">
                                            <p:txEl>
                                              <p:pRg st="7" end="7"/>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852995">
                                            <p:txEl>
                                              <p:pRg st="8" end="8"/>
                                            </p:txEl>
                                          </p:spTgt>
                                        </p:tgtEl>
                                        <p:attrNameLst>
                                          <p:attrName>style.visibility</p:attrName>
                                        </p:attrNameLst>
                                      </p:cBhvr>
                                      <p:to>
                                        <p:strVal val="visible"/>
                                      </p:to>
                                    </p:set>
                                    <p:animEffect transition="in" filter="checkerboard(across)">
                                      <p:cBhvr>
                                        <p:cTn id="35" dur="500"/>
                                        <p:tgtEl>
                                          <p:spTgt spid="852995">
                                            <p:txEl>
                                              <p:pRg st="8" end="8"/>
                                            </p:txEl>
                                          </p:spTgt>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852995">
                                            <p:txEl>
                                              <p:pRg st="9" end="9"/>
                                            </p:txEl>
                                          </p:spTgt>
                                        </p:tgtEl>
                                        <p:attrNameLst>
                                          <p:attrName>style.visibility</p:attrName>
                                        </p:attrNameLst>
                                      </p:cBhvr>
                                      <p:to>
                                        <p:strVal val="visible"/>
                                      </p:to>
                                    </p:set>
                                    <p:animEffect transition="in" filter="checkerboard(across)">
                                      <p:cBhvr>
                                        <p:cTn id="38" dur="500"/>
                                        <p:tgtEl>
                                          <p:spTgt spid="852995">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3" presetClass="entr" presetSubtype="16" fill="hold" nodeType="clickEffect">
                                  <p:stCondLst>
                                    <p:cond delay="0"/>
                                  </p:stCondLst>
                                  <p:childTnLst>
                                    <p:set>
                                      <p:cBhvr>
                                        <p:cTn id="42" dur="1" fill="hold">
                                          <p:stCondLst>
                                            <p:cond delay="0"/>
                                          </p:stCondLst>
                                        </p:cTn>
                                        <p:tgtEl>
                                          <p:spTgt spid="852998"/>
                                        </p:tgtEl>
                                        <p:attrNameLst>
                                          <p:attrName>style.visibility</p:attrName>
                                        </p:attrNameLst>
                                      </p:cBhvr>
                                      <p:to>
                                        <p:strVal val="visible"/>
                                      </p:to>
                                    </p:set>
                                    <p:animEffect transition="in" filter="plus(in)">
                                      <p:cBhvr>
                                        <p:cTn id="43" dur="2000"/>
                                        <p:tgtEl>
                                          <p:spTgt spid="85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F892AEA-5948-4F2F-A855-D63052CF3929}"/>
              </a:ext>
            </a:extLst>
          </p:cNvPr>
          <p:cNvSpPr>
            <a:spLocks noGrp="1" noChangeArrowheads="1"/>
          </p:cNvSpPr>
          <p:nvPr>
            <p:ph type="title"/>
          </p:nvPr>
        </p:nvSpPr>
        <p:spPr>
          <a:xfrm>
            <a:off x="685800" y="800100"/>
            <a:ext cx="7772400" cy="762000"/>
          </a:xfrm>
        </p:spPr>
        <p:txBody>
          <a:bodyPr/>
          <a:lstStyle/>
          <a:p>
            <a:pPr eaLnBrk="1" hangingPunct="1"/>
            <a:r>
              <a:rPr lang="en-US" altLang="en-US">
                <a:ea typeface="ＭＳ Ｐゴシック" panose="020B0600070205080204" pitchFamily="34" charset="-128"/>
              </a:rPr>
              <a:t>Centripetal Acceleration</a:t>
            </a:r>
          </a:p>
        </p:txBody>
      </p:sp>
      <p:sp>
        <p:nvSpPr>
          <p:cNvPr id="1070083" name="Rectangle 3">
            <a:extLst>
              <a:ext uri="{FF2B5EF4-FFF2-40B4-BE49-F238E27FC236}">
                <a16:creationId xmlns:a16="http://schemas.microsoft.com/office/drawing/2014/main" id="{1E893B79-D758-45F5-AFD7-3D77A592DAA2}"/>
              </a:ext>
            </a:extLst>
          </p:cNvPr>
          <p:cNvSpPr>
            <a:spLocks noGrp="1" noChangeArrowheads="1"/>
          </p:cNvSpPr>
          <p:nvPr>
            <p:ph type="body" idx="1"/>
          </p:nvPr>
        </p:nvSpPr>
        <p:spPr>
          <a:xfrm>
            <a:off x="685800" y="1676400"/>
            <a:ext cx="7162800" cy="4495800"/>
          </a:xfrm>
        </p:spPr>
        <p:txBody>
          <a:bodyPr/>
          <a:lstStyle/>
          <a:p>
            <a:pPr eaLnBrk="1" hangingPunct="1">
              <a:lnSpc>
                <a:spcPct val="80000"/>
              </a:lnSpc>
            </a:pPr>
            <a:r>
              <a:rPr lang="en-US" altLang="en-US" sz="2800" b="1" i="1">
                <a:solidFill>
                  <a:schemeClr val="accent1"/>
                </a:solidFill>
                <a:ea typeface="ＭＳ Ｐゴシック" panose="020B0600070205080204" pitchFamily="34" charset="-128"/>
              </a:rPr>
              <a:t>Centripetal acceleration </a:t>
            </a:r>
            <a:r>
              <a:rPr lang="en-US" altLang="en-US" sz="2800">
                <a:ea typeface="ＭＳ Ｐゴシック" panose="020B0600070205080204" pitchFamily="34" charset="-128"/>
              </a:rPr>
              <a:t>is the rate of change in velocity of an object that is associated with the change in </a:t>
            </a:r>
            <a:r>
              <a:rPr lang="en-US" altLang="en-US" sz="2800" b="1" i="1">
                <a:ea typeface="ＭＳ Ｐゴシック" panose="020B0600070205080204" pitchFamily="34" charset="-128"/>
              </a:rPr>
              <a:t>direction</a:t>
            </a:r>
            <a:r>
              <a:rPr lang="en-US" altLang="en-US" sz="2800">
                <a:ea typeface="ＭＳ Ｐゴシック" panose="020B0600070205080204" pitchFamily="34" charset="-128"/>
              </a:rPr>
              <a:t> of the velocity.</a:t>
            </a:r>
          </a:p>
          <a:p>
            <a:pPr lvl="1" eaLnBrk="1" hangingPunct="1">
              <a:lnSpc>
                <a:spcPct val="80000"/>
              </a:lnSpc>
            </a:pPr>
            <a:r>
              <a:rPr lang="en-US" altLang="en-US" sz="2400">
                <a:ea typeface="ＭＳ Ｐゴシック" panose="020B0600070205080204" pitchFamily="34" charset="-128"/>
              </a:rPr>
              <a:t>Centripetal acceleration is always perpendicular to the velocity.</a:t>
            </a:r>
          </a:p>
          <a:p>
            <a:pPr lvl="1" eaLnBrk="1" hangingPunct="1">
              <a:lnSpc>
                <a:spcPct val="80000"/>
              </a:lnSpc>
            </a:pPr>
            <a:r>
              <a:rPr lang="en-US" altLang="en-US" sz="2400">
                <a:ea typeface="ＭＳ Ｐゴシック" panose="020B0600070205080204" pitchFamily="34" charset="-128"/>
              </a:rPr>
              <a:t>Centripetal acceleration always points toward the center of the curve.</a:t>
            </a:r>
          </a:p>
          <a:p>
            <a:pPr lvl="1" eaLnBrk="1" hangingPunct="1">
              <a:lnSpc>
                <a:spcPct val="80000"/>
              </a:lnSpc>
            </a:pPr>
            <a:r>
              <a:rPr lang="en-US" altLang="en-US" sz="2400">
                <a:ea typeface="ＭＳ Ｐゴシック" panose="020B0600070205080204" pitchFamily="34" charset="-128"/>
              </a:rPr>
              <a:t>Centripetal acceleration changes direction not speed.</a:t>
            </a:r>
          </a:p>
          <a:p>
            <a:pPr eaLnBrk="1" hangingPunct="1">
              <a:lnSpc>
                <a:spcPct val="80000"/>
              </a:lnSpc>
            </a:pPr>
            <a:r>
              <a:rPr lang="en-US" altLang="en-US" sz="2800" b="1" i="1">
                <a:solidFill>
                  <a:schemeClr val="accent1"/>
                </a:solidFill>
                <a:ea typeface="ＭＳ Ｐゴシック" panose="020B0600070205080204" pitchFamily="34" charset="-128"/>
              </a:rPr>
              <a:t>The centripetal force</a:t>
            </a:r>
            <a:r>
              <a:rPr lang="en-US" altLang="en-US" sz="2800">
                <a:ea typeface="ＭＳ Ｐゴシック" panose="020B0600070205080204" pitchFamily="34" charset="-128"/>
              </a:rPr>
              <a:t> refers to any force </a:t>
            </a:r>
            <a:r>
              <a:rPr lang="en-US" altLang="en-US" sz="2800" b="1" i="1">
                <a:ea typeface="ＭＳ Ｐゴシック" panose="020B0600070205080204" pitchFamily="34" charset="-128"/>
              </a:rPr>
              <a:t>or combination of forces</a:t>
            </a:r>
            <a:r>
              <a:rPr lang="en-US" altLang="en-US" sz="2800">
                <a:ea typeface="ＭＳ Ｐゴシック" panose="020B0600070205080204" pitchFamily="34" charset="-128"/>
              </a:rPr>
              <a:t> that produces a </a:t>
            </a:r>
            <a:r>
              <a:rPr lang="en-US" altLang="en-US" sz="2800">
                <a:solidFill>
                  <a:schemeClr val="accent1"/>
                </a:solidFill>
                <a:ea typeface="ＭＳ Ｐゴシック" panose="020B0600070205080204" pitchFamily="34" charset="-128"/>
              </a:rPr>
              <a:t>centripetal acceleration</a:t>
            </a:r>
            <a:r>
              <a:rPr lang="en-US" altLang="en-US" sz="2800">
                <a:ea typeface="ＭＳ Ｐゴシック" panose="020B0600070205080204" pitchFamily="34" charset="-128"/>
              </a:rPr>
              <a:t>.</a:t>
            </a:r>
          </a:p>
          <a:p>
            <a:pPr eaLnBrk="1" hangingPunct="1">
              <a:lnSpc>
                <a:spcPct val="80000"/>
              </a:lnSpc>
              <a:buFont typeface="Wingdings" panose="05000000000000000000" pitchFamily="2" charset="2"/>
              <a:buNone/>
            </a:pPr>
            <a:endParaRPr lang="en-US" altLang="en-US" sz="2800">
              <a:ea typeface="ＭＳ Ｐゴシック" panose="020B0600070205080204" pitchFamily="34" charset="-128"/>
            </a:endParaRPr>
          </a:p>
        </p:txBody>
      </p:sp>
      <p:graphicFrame>
        <p:nvGraphicFramePr>
          <p:cNvPr id="1070084" name="Object 2">
            <a:extLst>
              <a:ext uri="{FF2B5EF4-FFF2-40B4-BE49-F238E27FC236}">
                <a16:creationId xmlns:a16="http://schemas.microsoft.com/office/drawing/2014/main" id="{CCA75DC5-8F55-4243-B52B-4CBA3DCECBF5}"/>
              </a:ext>
            </a:extLst>
          </p:cNvPr>
          <p:cNvGraphicFramePr>
            <a:graphicFrameLocks noChangeAspect="1"/>
          </p:cNvGraphicFramePr>
          <p:nvPr/>
        </p:nvGraphicFramePr>
        <p:xfrm>
          <a:off x="7772400" y="3048000"/>
          <a:ext cx="1138238" cy="927100"/>
        </p:xfrm>
        <a:graphic>
          <a:graphicData uri="http://schemas.openxmlformats.org/presentationml/2006/ole">
            <mc:AlternateContent xmlns:mc="http://schemas.openxmlformats.org/markup-compatibility/2006">
              <mc:Choice xmlns:v="urn:schemas-microsoft-com:vml" Requires="v">
                <p:oleObj spid="_x0000_s16390" name="Equation" r:id="rId4" imgW="482600" imgH="393700" progId="Equation.3">
                  <p:embed/>
                </p:oleObj>
              </mc:Choice>
              <mc:Fallback>
                <p:oleObj name="Equation" r:id="rId4" imgW="482600" imgH="3937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3048000"/>
                        <a:ext cx="1138238" cy="927100"/>
                      </a:xfrm>
                      <a:prstGeom prst="rect">
                        <a:avLst/>
                      </a:prstGeom>
                      <a:solidFill>
                        <a:srgbClr val="EFFF5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0086" name="Object 3">
            <a:extLst>
              <a:ext uri="{FF2B5EF4-FFF2-40B4-BE49-F238E27FC236}">
                <a16:creationId xmlns:a16="http://schemas.microsoft.com/office/drawing/2014/main" id="{31E44B94-E0F8-484B-BAA7-148AEB0BAC80}"/>
              </a:ext>
            </a:extLst>
          </p:cNvPr>
          <p:cNvGraphicFramePr>
            <a:graphicFrameLocks noChangeAspect="1"/>
          </p:cNvGraphicFramePr>
          <p:nvPr/>
        </p:nvGraphicFramePr>
        <p:xfrm>
          <a:off x="7620000" y="5638800"/>
          <a:ext cx="1317625" cy="419100"/>
        </p:xfrm>
        <a:graphic>
          <a:graphicData uri="http://schemas.openxmlformats.org/presentationml/2006/ole">
            <mc:AlternateContent xmlns:mc="http://schemas.openxmlformats.org/markup-compatibility/2006">
              <mc:Choice xmlns:v="urn:schemas-microsoft-com:vml" Requires="v">
                <p:oleObj spid="_x0000_s16391" name="Equation" r:id="rId6" imgW="558800" imgH="177800" progId="Equation.3">
                  <p:embed/>
                </p:oleObj>
              </mc:Choice>
              <mc:Fallback>
                <p:oleObj name="Equation" r:id="rId6" imgW="558800" imgH="177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0" y="5638800"/>
                        <a:ext cx="1317625" cy="419100"/>
                      </a:xfrm>
                      <a:prstGeom prst="rect">
                        <a:avLst/>
                      </a:prstGeom>
                      <a:solidFill>
                        <a:srgbClr val="EFFF5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0083">
                                            <p:txEl>
                                              <p:pRg st="0" end="0"/>
                                            </p:txEl>
                                          </p:spTgt>
                                        </p:tgtEl>
                                        <p:attrNameLst>
                                          <p:attrName>style.visibility</p:attrName>
                                        </p:attrNameLst>
                                      </p:cBhvr>
                                      <p:to>
                                        <p:strVal val="visible"/>
                                      </p:to>
                                    </p:set>
                                    <p:animEffect transition="in" filter="fade">
                                      <p:cBhvr>
                                        <p:cTn id="7" dur="1000"/>
                                        <p:tgtEl>
                                          <p:spTgt spid="1070083">
                                            <p:txEl>
                                              <p:pRg st="0" end="0"/>
                                            </p:txEl>
                                          </p:spTgt>
                                        </p:tgtEl>
                                      </p:cBhvr>
                                    </p:animEffect>
                                    <p:anim calcmode="lin" valueType="num">
                                      <p:cBhvr>
                                        <p:cTn id="8" dur="1000" fill="hold"/>
                                        <p:tgtEl>
                                          <p:spTgt spid="1070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00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70083">
                                            <p:txEl>
                                              <p:pRg st="1" end="1"/>
                                            </p:txEl>
                                          </p:spTgt>
                                        </p:tgtEl>
                                        <p:attrNameLst>
                                          <p:attrName>style.visibility</p:attrName>
                                        </p:attrNameLst>
                                      </p:cBhvr>
                                      <p:to>
                                        <p:strVal val="visible"/>
                                      </p:to>
                                    </p:set>
                                    <p:animEffect transition="in" filter="fade">
                                      <p:cBhvr>
                                        <p:cTn id="14" dur="1000"/>
                                        <p:tgtEl>
                                          <p:spTgt spid="1070083">
                                            <p:txEl>
                                              <p:pRg st="1" end="1"/>
                                            </p:txEl>
                                          </p:spTgt>
                                        </p:tgtEl>
                                      </p:cBhvr>
                                    </p:animEffect>
                                    <p:anim calcmode="lin" valueType="num">
                                      <p:cBhvr>
                                        <p:cTn id="15" dur="1000" fill="hold"/>
                                        <p:tgtEl>
                                          <p:spTgt spid="10700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700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70083">
                                            <p:txEl>
                                              <p:pRg st="2" end="2"/>
                                            </p:txEl>
                                          </p:spTgt>
                                        </p:tgtEl>
                                        <p:attrNameLst>
                                          <p:attrName>style.visibility</p:attrName>
                                        </p:attrNameLst>
                                      </p:cBhvr>
                                      <p:to>
                                        <p:strVal val="visible"/>
                                      </p:to>
                                    </p:set>
                                    <p:animEffect transition="in" filter="fade">
                                      <p:cBhvr>
                                        <p:cTn id="21" dur="1000"/>
                                        <p:tgtEl>
                                          <p:spTgt spid="1070083">
                                            <p:txEl>
                                              <p:pRg st="2" end="2"/>
                                            </p:txEl>
                                          </p:spTgt>
                                        </p:tgtEl>
                                      </p:cBhvr>
                                    </p:animEffect>
                                    <p:anim calcmode="lin" valueType="num">
                                      <p:cBhvr>
                                        <p:cTn id="22" dur="1000" fill="hold"/>
                                        <p:tgtEl>
                                          <p:spTgt spid="107008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700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70083">
                                            <p:txEl>
                                              <p:pRg st="3" end="3"/>
                                            </p:txEl>
                                          </p:spTgt>
                                        </p:tgtEl>
                                        <p:attrNameLst>
                                          <p:attrName>style.visibility</p:attrName>
                                        </p:attrNameLst>
                                      </p:cBhvr>
                                      <p:to>
                                        <p:strVal val="visible"/>
                                      </p:to>
                                    </p:set>
                                    <p:animEffect transition="in" filter="fade">
                                      <p:cBhvr>
                                        <p:cTn id="28" dur="1000"/>
                                        <p:tgtEl>
                                          <p:spTgt spid="1070083">
                                            <p:txEl>
                                              <p:pRg st="3" end="3"/>
                                            </p:txEl>
                                          </p:spTgt>
                                        </p:tgtEl>
                                      </p:cBhvr>
                                    </p:animEffect>
                                    <p:anim calcmode="lin" valueType="num">
                                      <p:cBhvr>
                                        <p:cTn id="29" dur="1000" fill="hold"/>
                                        <p:tgtEl>
                                          <p:spTgt spid="107008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70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70083">
                                            <p:txEl>
                                              <p:pRg st="4" end="4"/>
                                            </p:txEl>
                                          </p:spTgt>
                                        </p:tgtEl>
                                        <p:attrNameLst>
                                          <p:attrName>style.visibility</p:attrName>
                                        </p:attrNameLst>
                                      </p:cBhvr>
                                      <p:to>
                                        <p:strVal val="visible"/>
                                      </p:to>
                                    </p:set>
                                    <p:animEffect transition="in" filter="fade">
                                      <p:cBhvr>
                                        <p:cTn id="35" dur="1000"/>
                                        <p:tgtEl>
                                          <p:spTgt spid="1070083">
                                            <p:txEl>
                                              <p:pRg st="4" end="4"/>
                                            </p:txEl>
                                          </p:spTgt>
                                        </p:tgtEl>
                                      </p:cBhvr>
                                    </p:animEffect>
                                    <p:anim calcmode="lin" valueType="num">
                                      <p:cBhvr>
                                        <p:cTn id="36" dur="1000" fill="hold"/>
                                        <p:tgtEl>
                                          <p:spTgt spid="107008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700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070084"/>
                                        </p:tgtEl>
                                        <p:attrNameLst>
                                          <p:attrName>style.visibility</p:attrName>
                                        </p:attrNameLst>
                                      </p:cBhvr>
                                      <p:to>
                                        <p:strVal val="visible"/>
                                      </p:to>
                                    </p:set>
                                    <p:animEffect transition="in" filter="fade">
                                      <p:cBhvr>
                                        <p:cTn id="42" dur="1000"/>
                                        <p:tgtEl>
                                          <p:spTgt spid="1070084"/>
                                        </p:tgtEl>
                                      </p:cBhvr>
                                    </p:animEffect>
                                    <p:anim calcmode="lin" valueType="num">
                                      <p:cBhvr>
                                        <p:cTn id="43" dur="1000" fill="hold"/>
                                        <p:tgtEl>
                                          <p:spTgt spid="1070084"/>
                                        </p:tgtEl>
                                        <p:attrNameLst>
                                          <p:attrName>ppt_x</p:attrName>
                                        </p:attrNameLst>
                                      </p:cBhvr>
                                      <p:tavLst>
                                        <p:tav tm="0">
                                          <p:val>
                                            <p:strVal val="#ppt_x"/>
                                          </p:val>
                                        </p:tav>
                                        <p:tav tm="100000">
                                          <p:val>
                                            <p:strVal val="#ppt_x"/>
                                          </p:val>
                                        </p:tav>
                                      </p:tavLst>
                                    </p:anim>
                                    <p:anim calcmode="lin" valueType="num">
                                      <p:cBhvr>
                                        <p:cTn id="44" dur="1000" fill="hold"/>
                                        <p:tgtEl>
                                          <p:spTgt spid="1070084"/>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070086"/>
                                        </p:tgtEl>
                                        <p:attrNameLst>
                                          <p:attrName>style.visibility</p:attrName>
                                        </p:attrNameLst>
                                      </p:cBhvr>
                                      <p:to>
                                        <p:strVal val="visible"/>
                                      </p:to>
                                    </p:set>
                                    <p:animEffect transition="in" filter="fade">
                                      <p:cBhvr>
                                        <p:cTn id="49" dur="1000"/>
                                        <p:tgtEl>
                                          <p:spTgt spid="1070086"/>
                                        </p:tgtEl>
                                      </p:cBhvr>
                                    </p:animEffect>
                                    <p:anim calcmode="lin" valueType="num">
                                      <p:cBhvr>
                                        <p:cTn id="50" dur="1000" fill="hold"/>
                                        <p:tgtEl>
                                          <p:spTgt spid="1070086"/>
                                        </p:tgtEl>
                                        <p:attrNameLst>
                                          <p:attrName>ppt_x</p:attrName>
                                        </p:attrNameLst>
                                      </p:cBhvr>
                                      <p:tavLst>
                                        <p:tav tm="0">
                                          <p:val>
                                            <p:strVal val="#ppt_x"/>
                                          </p:val>
                                        </p:tav>
                                        <p:tav tm="100000">
                                          <p:val>
                                            <p:strVal val="#ppt_x"/>
                                          </p:val>
                                        </p:tav>
                                      </p:tavLst>
                                    </p:anim>
                                    <p:anim calcmode="lin" valueType="num">
                                      <p:cBhvr>
                                        <p:cTn id="51" dur="1000" fill="hold"/>
                                        <p:tgtEl>
                                          <p:spTgt spid="10700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8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915D66F-A842-49A3-A01A-E4F50A9D91EE}"/>
              </a:ext>
            </a:extLst>
          </p:cNvPr>
          <p:cNvSpPr>
            <a:spLocks noGrp="1" noChangeArrowheads="1"/>
          </p:cNvSpPr>
          <p:nvPr>
            <p:ph type="title"/>
          </p:nvPr>
        </p:nvSpPr>
        <p:spPr>
          <a:xfrm>
            <a:off x="685800" y="800100"/>
            <a:ext cx="7772400" cy="762000"/>
          </a:xfrm>
        </p:spPr>
        <p:txBody>
          <a:bodyPr/>
          <a:lstStyle/>
          <a:p>
            <a:pPr eaLnBrk="1" hangingPunct="1"/>
            <a:r>
              <a:rPr lang="en-US" altLang="en-US">
                <a:ea typeface="ＭＳ Ｐゴシック" panose="020B0600070205080204" pitchFamily="34" charset="-128"/>
              </a:rPr>
              <a:t>Centripetal Forces</a:t>
            </a:r>
          </a:p>
        </p:txBody>
      </p:sp>
      <p:sp>
        <p:nvSpPr>
          <p:cNvPr id="1057795" name="Rectangle 3">
            <a:extLst>
              <a:ext uri="{FF2B5EF4-FFF2-40B4-BE49-F238E27FC236}">
                <a16:creationId xmlns:a16="http://schemas.microsoft.com/office/drawing/2014/main" id="{84601909-5404-49EB-8E03-FD0E72F66DE5}"/>
              </a:ext>
            </a:extLst>
          </p:cNvPr>
          <p:cNvSpPr>
            <a:spLocks noGrp="1" noChangeArrowheads="1"/>
          </p:cNvSpPr>
          <p:nvPr>
            <p:ph type="body" idx="1"/>
          </p:nvPr>
        </p:nvSpPr>
        <p:spPr/>
        <p:txBody>
          <a:bodyPr/>
          <a:lstStyle/>
          <a:p>
            <a:pPr eaLnBrk="1" hangingPunct="1">
              <a:lnSpc>
                <a:spcPct val="80000"/>
              </a:lnSpc>
            </a:pPr>
            <a:r>
              <a:rPr lang="en-US" altLang="en-US" sz="2800">
                <a:ea typeface="ＭＳ Ｐゴシック" panose="020B0600070205080204" pitchFamily="34" charset="-128"/>
              </a:rPr>
              <a:t>The </a:t>
            </a:r>
            <a:r>
              <a:rPr lang="en-US" altLang="en-US" sz="2800" b="1" i="1">
                <a:solidFill>
                  <a:schemeClr val="accent1"/>
                </a:solidFill>
                <a:ea typeface="ＭＳ Ｐゴシック" panose="020B0600070205080204" pitchFamily="34" charset="-128"/>
              </a:rPr>
              <a:t>centripetal force</a:t>
            </a:r>
            <a:r>
              <a:rPr lang="en-US" altLang="en-US" sz="2800">
                <a:ea typeface="ＭＳ Ｐゴシック" panose="020B0600070205080204" pitchFamily="34" charset="-128"/>
              </a:rPr>
              <a:t> is the total force that produces a centripetal acceleration.</a:t>
            </a:r>
          </a:p>
          <a:p>
            <a:pPr lvl="1" eaLnBrk="1" hangingPunct="1">
              <a:lnSpc>
                <a:spcPct val="80000"/>
              </a:lnSpc>
            </a:pPr>
            <a:r>
              <a:rPr lang="en-US" altLang="en-US" sz="2400">
                <a:ea typeface="ＭＳ Ｐゴシック" panose="020B0600070205080204" pitchFamily="34" charset="-128"/>
              </a:rPr>
              <a:t>The centripetal force may be due to one or more individual forces, such as a normal force and/or a force due to friction.</a:t>
            </a:r>
          </a:p>
          <a:p>
            <a:pPr eaLnBrk="1" hangingPunct="1">
              <a:lnSpc>
                <a:spcPct val="80000"/>
              </a:lnSpc>
            </a:pPr>
            <a:r>
              <a:rPr lang="en-US" altLang="en-US" sz="2800">
                <a:ea typeface="ＭＳ Ｐゴシック" panose="020B0600070205080204" pitchFamily="34" charset="-128"/>
              </a:rPr>
              <a:t>The</a:t>
            </a:r>
            <a:r>
              <a:rPr lang="en-US" altLang="en-US" sz="2800" b="1" i="1">
                <a:solidFill>
                  <a:schemeClr val="accent1"/>
                </a:solidFill>
                <a:ea typeface="ＭＳ Ｐゴシック" panose="020B0600070205080204" pitchFamily="34" charset="-128"/>
              </a:rPr>
              <a:t> Static force of friction</a:t>
            </a:r>
            <a:r>
              <a:rPr lang="en-US" altLang="en-US" sz="2800">
                <a:ea typeface="ＭＳ Ｐゴシック" panose="020B0600070205080204" pitchFamily="34" charset="-128"/>
              </a:rPr>
              <a:t> is the frictional force acting when there </a:t>
            </a:r>
            <a:r>
              <a:rPr lang="en-US" altLang="en-US" sz="2800" b="1" i="1">
                <a:ea typeface="ＭＳ Ｐゴシック" panose="020B0600070205080204" pitchFamily="34" charset="-128"/>
              </a:rPr>
              <a:t>is no</a:t>
            </a:r>
            <a:r>
              <a:rPr lang="en-US" altLang="en-US" sz="2800">
                <a:ea typeface="ＭＳ Ｐゴシック" panose="020B0600070205080204" pitchFamily="34" charset="-128"/>
              </a:rPr>
              <a:t> motion along the surfaces.</a:t>
            </a:r>
          </a:p>
          <a:p>
            <a:pPr lvl="1" eaLnBrk="1" hangingPunct="1">
              <a:lnSpc>
                <a:spcPct val="80000"/>
              </a:lnSpc>
            </a:pPr>
            <a:r>
              <a:rPr lang="en-US" altLang="en-US" sz="2400" i="1">
                <a:ea typeface="ＭＳ Ｐゴシック" panose="020B0600070205080204" pitchFamily="34" charset="-128"/>
              </a:rPr>
              <a:t>No skidding or sliding</a:t>
            </a:r>
          </a:p>
          <a:p>
            <a:pPr eaLnBrk="1" hangingPunct="1">
              <a:lnSpc>
                <a:spcPct val="80000"/>
              </a:lnSpc>
            </a:pPr>
            <a:r>
              <a:rPr lang="en-US" altLang="en-US" sz="2800">
                <a:ea typeface="ＭＳ Ｐゴシック" panose="020B0600070205080204" pitchFamily="34" charset="-128"/>
              </a:rPr>
              <a:t>The</a:t>
            </a:r>
            <a:r>
              <a:rPr lang="en-US" altLang="en-US" sz="2800" b="1" i="1">
                <a:solidFill>
                  <a:schemeClr val="accent1"/>
                </a:solidFill>
                <a:ea typeface="ＭＳ Ｐゴシック" panose="020B0600070205080204" pitchFamily="34" charset="-128"/>
              </a:rPr>
              <a:t> Kinetic force of friction</a:t>
            </a:r>
            <a:r>
              <a:rPr lang="en-US" altLang="en-US" sz="2800">
                <a:ea typeface="ＭＳ Ｐゴシック" panose="020B0600070205080204" pitchFamily="34" charset="-128"/>
              </a:rPr>
              <a:t> is the frictional force acting when there </a:t>
            </a:r>
            <a:r>
              <a:rPr lang="en-US" altLang="en-US" sz="2800" b="1" i="1">
                <a:ea typeface="ＭＳ Ｐゴシック" panose="020B0600070205080204" pitchFamily="34" charset="-128"/>
              </a:rPr>
              <a:t>is</a:t>
            </a:r>
            <a:r>
              <a:rPr lang="en-US" altLang="en-US" sz="2800">
                <a:ea typeface="ＭＳ Ｐゴシック" panose="020B0600070205080204" pitchFamily="34" charset="-128"/>
              </a:rPr>
              <a:t> motion along the surfaces.</a:t>
            </a:r>
          </a:p>
          <a:p>
            <a:pPr eaLnBrk="1" hangingPunct="1">
              <a:lnSpc>
                <a:spcPct val="80000"/>
              </a:lnSpc>
            </a:pPr>
            <a:endParaRPr lang="en-US" altLang="en-US" sz="2800">
              <a:ea typeface="ＭＳ Ｐゴシック" panose="020B0600070205080204" pitchFamily="34" charset="-128"/>
            </a:endParaRPr>
          </a:p>
          <a:p>
            <a:pPr eaLnBrk="1" hangingPunct="1">
              <a:lnSpc>
                <a:spcPct val="80000"/>
              </a:lnSpc>
            </a:pPr>
            <a:endParaRPr lang="en-US" altLang="en-US" sz="2800">
              <a:ea typeface="ＭＳ Ｐゴシック"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animEffect transition="in" filter="fade">
                                      <p:cBhvr>
                                        <p:cTn id="7" dur="1000"/>
                                        <p:tgtEl>
                                          <p:spTgt spid="1057795">
                                            <p:txEl>
                                              <p:pRg st="0" end="0"/>
                                            </p:txEl>
                                          </p:spTgt>
                                        </p:tgtEl>
                                      </p:cBhvr>
                                    </p:animEffect>
                                    <p:anim calcmode="lin" valueType="num">
                                      <p:cBhvr>
                                        <p:cTn id="8" dur="1000" fill="hold"/>
                                        <p:tgtEl>
                                          <p:spTgt spid="1057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57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57795">
                                            <p:txEl>
                                              <p:pRg st="1" end="1"/>
                                            </p:txEl>
                                          </p:spTgt>
                                        </p:tgtEl>
                                        <p:attrNameLst>
                                          <p:attrName>style.visibility</p:attrName>
                                        </p:attrNameLst>
                                      </p:cBhvr>
                                      <p:to>
                                        <p:strVal val="visible"/>
                                      </p:to>
                                    </p:set>
                                    <p:animEffect transition="in" filter="fade">
                                      <p:cBhvr>
                                        <p:cTn id="14" dur="1000"/>
                                        <p:tgtEl>
                                          <p:spTgt spid="1057795">
                                            <p:txEl>
                                              <p:pRg st="1" end="1"/>
                                            </p:txEl>
                                          </p:spTgt>
                                        </p:tgtEl>
                                      </p:cBhvr>
                                    </p:animEffect>
                                    <p:anim calcmode="lin" valueType="num">
                                      <p:cBhvr>
                                        <p:cTn id="15" dur="1000" fill="hold"/>
                                        <p:tgtEl>
                                          <p:spTgt spid="10577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577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57795">
                                            <p:txEl>
                                              <p:pRg st="2" end="2"/>
                                            </p:txEl>
                                          </p:spTgt>
                                        </p:tgtEl>
                                        <p:attrNameLst>
                                          <p:attrName>style.visibility</p:attrName>
                                        </p:attrNameLst>
                                      </p:cBhvr>
                                      <p:to>
                                        <p:strVal val="visible"/>
                                      </p:to>
                                    </p:set>
                                    <p:animEffect transition="in" filter="fade">
                                      <p:cBhvr>
                                        <p:cTn id="21" dur="1000"/>
                                        <p:tgtEl>
                                          <p:spTgt spid="1057795">
                                            <p:txEl>
                                              <p:pRg st="2" end="2"/>
                                            </p:txEl>
                                          </p:spTgt>
                                        </p:tgtEl>
                                      </p:cBhvr>
                                    </p:animEffect>
                                    <p:anim calcmode="lin" valueType="num">
                                      <p:cBhvr>
                                        <p:cTn id="22" dur="1000" fill="hold"/>
                                        <p:tgtEl>
                                          <p:spTgt spid="105779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577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57795">
                                            <p:txEl>
                                              <p:pRg st="3" end="3"/>
                                            </p:txEl>
                                          </p:spTgt>
                                        </p:tgtEl>
                                        <p:attrNameLst>
                                          <p:attrName>style.visibility</p:attrName>
                                        </p:attrNameLst>
                                      </p:cBhvr>
                                      <p:to>
                                        <p:strVal val="visible"/>
                                      </p:to>
                                    </p:set>
                                    <p:animEffect transition="in" filter="fade">
                                      <p:cBhvr>
                                        <p:cTn id="28" dur="1000"/>
                                        <p:tgtEl>
                                          <p:spTgt spid="1057795">
                                            <p:txEl>
                                              <p:pRg st="3" end="3"/>
                                            </p:txEl>
                                          </p:spTgt>
                                        </p:tgtEl>
                                      </p:cBhvr>
                                    </p:animEffect>
                                    <p:anim calcmode="lin" valueType="num">
                                      <p:cBhvr>
                                        <p:cTn id="29" dur="1000" fill="hold"/>
                                        <p:tgtEl>
                                          <p:spTgt spid="105779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577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57795">
                                            <p:txEl>
                                              <p:pRg st="4" end="4"/>
                                            </p:txEl>
                                          </p:spTgt>
                                        </p:tgtEl>
                                        <p:attrNameLst>
                                          <p:attrName>style.visibility</p:attrName>
                                        </p:attrNameLst>
                                      </p:cBhvr>
                                      <p:to>
                                        <p:strVal val="visible"/>
                                      </p:to>
                                    </p:set>
                                    <p:animEffect transition="in" filter="fade">
                                      <p:cBhvr>
                                        <p:cTn id="35" dur="1000"/>
                                        <p:tgtEl>
                                          <p:spTgt spid="1057795">
                                            <p:txEl>
                                              <p:pRg st="4" end="4"/>
                                            </p:txEl>
                                          </p:spTgt>
                                        </p:tgtEl>
                                      </p:cBhvr>
                                    </p:animEffect>
                                    <p:anim calcmode="lin" valueType="num">
                                      <p:cBhvr>
                                        <p:cTn id="36" dur="1000" fill="hold"/>
                                        <p:tgtEl>
                                          <p:spTgt spid="105779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577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5042A44-1C58-44CA-9AB8-31AE4EA1DFD1}"/>
              </a:ext>
            </a:extLst>
          </p:cNvPr>
          <p:cNvSpPr>
            <a:spLocks noGrp="1" noChangeArrowheads="1"/>
          </p:cNvSpPr>
          <p:nvPr>
            <p:ph type="title"/>
          </p:nvPr>
        </p:nvSpPr>
        <p:spPr>
          <a:xfrm>
            <a:off x="685800" y="796925"/>
            <a:ext cx="7772400" cy="768350"/>
          </a:xfrm>
        </p:spPr>
        <p:txBody>
          <a:bodyPr/>
          <a:lstStyle/>
          <a:p>
            <a:r>
              <a:rPr lang="en-US" altLang="en-US">
                <a:ea typeface="ＭＳ Ｐゴシック" panose="020B0600070205080204" pitchFamily="34" charset="-128"/>
              </a:rPr>
              <a:t>Flat Earth Theory</a:t>
            </a:r>
            <a:endParaRPr lang="en-CA" altLang="en-US">
              <a:ea typeface="ＭＳ Ｐゴシック" panose="020B0600070205080204" pitchFamily="34" charset="-128"/>
            </a:endParaRPr>
          </a:p>
        </p:txBody>
      </p:sp>
      <p:pic>
        <p:nvPicPr>
          <p:cNvPr id="2" name="x3vcSab13Sk">
            <a:extLst>
              <a:ext uri="{FF2B5EF4-FFF2-40B4-BE49-F238E27FC236}">
                <a16:creationId xmlns:a16="http://schemas.microsoft.com/office/drawing/2014/main" id="{DD3823D7-C474-44D9-8DCF-12E345B00279}"/>
              </a:ext>
            </a:extLst>
          </p:cNvPr>
          <p:cNvPicPr>
            <a:picLocks noRot="1" noChangeAspect="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576263" y="1565275"/>
            <a:ext cx="79914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arny">
  <a:themeElements>
    <a:clrScheme name="arny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arny">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arny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arny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arny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arny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arny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arny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HD:Applications:Microsoft Office 2004:Templates:My Templates:arny.pot</Template>
  <TotalTime>26292</TotalTime>
  <Words>1068</Words>
  <Application>Microsoft Office PowerPoint</Application>
  <PresentationFormat>On-screen Show (4:3)</PresentationFormat>
  <Paragraphs>105</Paragraphs>
  <Slides>25</Slides>
  <Notes>20</Notes>
  <HiddenSlides>0</HiddenSlides>
  <MMClips>6</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Times New Roman</vt:lpstr>
      <vt:lpstr>ＭＳ Ｐゴシック</vt:lpstr>
      <vt:lpstr>Arial</vt:lpstr>
      <vt:lpstr>Arial Black</vt:lpstr>
      <vt:lpstr>Wingdings</vt:lpstr>
      <vt:lpstr>Comic Sans MS</vt:lpstr>
      <vt:lpstr>Helvetica</vt:lpstr>
      <vt:lpstr>arny</vt:lpstr>
      <vt:lpstr>Microsoft Equation</vt:lpstr>
      <vt:lpstr>Exoplanets – Aliens?</vt:lpstr>
      <vt:lpstr>Circular Motion, the Planets, and Gravity</vt:lpstr>
      <vt:lpstr>PowerPoint Presentation</vt:lpstr>
      <vt:lpstr>A ball is whirled on the end of a string with constant speed when the string breaks.  Which path will the ball take?</vt:lpstr>
      <vt:lpstr>PowerPoint Presentation</vt:lpstr>
      <vt:lpstr>Centripetal Acceleration</vt:lpstr>
      <vt:lpstr>Centripetal Acceleration</vt:lpstr>
      <vt:lpstr>Centripetal Forces</vt:lpstr>
      <vt:lpstr>Flat Earth Theory</vt:lpstr>
      <vt:lpstr>Foucault’s Pendulum</vt:lpstr>
      <vt:lpstr>The Scientific Revolution</vt:lpstr>
      <vt:lpstr>Planetary Motion</vt:lpstr>
      <vt:lpstr>PowerPoint Presentation</vt:lpstr>
      <vt:lpstr>Retrograde Motion</vt:lpstr>
      <vt:lpstr>Planetary Motion</vt:lpstr>
      <vt:lpstr>PowerPoint Presentation</vt:lpstr>
      <vt:lpstr>PowerPoint Presentation</vt:lpstr>
      <vt:lpstr>Tycho Brahe</vt:lpstr>
      <vt:lpstr>Kepler’s First Law of Planetary Motion</vt:lpstr>
      <vt:lpstr>Kepler’s Second Law of Planetary Motion</vt:lpstr>
      <vt:lpstr>Kepler’s Third Law of Planetary Motion</vt:lpstr>
      <vt:lpstr>Newton’s Law of Universal Gravitation</vt:lpstr>
      <vt:lpstr>Newton’s Law of Universal Gravitation</vt:lpstr>
      <vt:lpstr>Three equal masses are located as shown.  What is the direction of the total force acting on m2?</vt:lpstr>
      <vt:lpstr>The Moon and Other Satellites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05</dc:title>
  <dc:subject>Griffith Physics 7th</dc:subject>
  <dc:creator>edited by Brian Carter</dc:creator>
  <cp:lastModifiedBy>cloudconvert_9</cp:lastModifiedBy>
  <cp:revision>89</cp:revision>
  <cp:lastPrinted>2006-03-07T20:21:09Z</cp:lastPrinted>
  <dcterms:created xsi:type="dcterms:W3CDTF">2006-01-07T22:20:33Z</dcterms:created>
  <dcterms:modified xsi:type="dcterms:W3CDTF">2025-01-21T17:14:52Z</dcterms:modified>
</cp:coreProperties>
</file>