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8"/>
  </p:notesMasterIdLst>
  <p:sldIdLst>
    <p:sldId id="278" r:id="rId2"/>
    <p:sldId id="295" r:id="rId3"/>
    <p:sldId id="296" r:id="rId4"/>
    <p:sldId id="268" r:id="rId5"/>
    <p:sldId id="269" r:id="rId6"/>
    <p:sldId id="271" r:id="rId7"/>
    <p:sldId id="272" r:id="rId8"/>
    <p:sldId id="274" r:id="rId9"/>
    <p:sldId id="276" r:id="rId10"/>
    <p:sldId id="305" r:id="rId11"/>
    <p:sldId id="297" r:id="rId12"/>
    <p:sldId id="280" r:id="rId13"/>
    <p:sldId id="281" r:id="rId14"/>
    <p:sldId id="282" r:id="rId15"/>
    <p:sldId id="302" r:id="rId16"/>
    <p:sldId id="286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307" r:id="rId27"/>
    <p:sldId id="294" r:id="rId28"/>
    <p:sldId id="308" r:id="rId29"/>
    <p:sldId id="309" r:id="rId30"/>
    <p:sldId id="310" r:id="rId31"/>
    <p:sldId id="311" r:id="rId32"/>
    <p:sldId id="312" r:id="rId33"/>
    <p:sldId id="313" r:id="rId34"/>
    <p:sldId id="300" r:id="rId35"/>
    <p:sldId id="301" r:id="rId36"/>
    <p:sldId id="299" r:id="rId3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21" d="100"/>
          <a:sy n="121" d="100"/>
        </p:scale>
        <p:origin x="108" y="15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ah Hussein" userId="ec7de749-96cb-4ff3-b2ac-f6f7daf8d3df" providerId="ADAL" clId="{4562F759-EAD6-4DAA-A6D2-D63FA1337DCC}"/>
    <pc:docChg chg="undo custSel addSld delSld modSld">
      <pc:chgData name="Farah Hussein" userId="ec7de749-96cb-4ff3-b2ac-f6f7daf8d3df" providerId="ADAL" clId="{4562F759-EAD6-4DAA-A6D2-D63FA1337DCC}" dt="2024-05-09T20:35:02.497" v="14" actId="478"/>
      <pc:docMkLst>
        <pc:docMk/>
      </pc:docMkLst>
      <pc:sldChg chg="modSp mod">
        <pc:chgData name="Farah Hussein" userId="ec7de749-96cb-4ff3-b2ac-f6f7daf8d3df" providerId="ADAL" clId="{4562F759-EAD6-4DAA-A6D2-D63FA1337DCC}" dt="2024-05-09T18:58:25.354" v="13" actId="1076"/>
        <pc:sldMkLst>
          <pc:docMk/>
          <pc:sldMk cId="2076849820" sldId="274"/>
        </pc:sldMkLst>
        <pc:spChg chg="mod">
          <ac:chgData name="Farah Hussein" userId="ec7de749-96cb-4ff3-b2ac-f6f7daf8d3df" providerId="ADAL" clId="{4562F759-EAD6-4DAA-A6D2-D63FA1337DCC}" dt="2024-05-09T18:58:25.354" v="13" actId="1076"/>
          <ac:spMkLst>
            <pc:docMk/>
            <pc:sldMk cId="2076849820" sldId="274"/>
            <ac:spMk id="6" creationId="{00000000-0000-0000-0000-000000000000}"/>
          </ac:spMkLst>
        </pc:spChg>
      </pc:sldChg>
      <pc:sldChg chg="modSp mod">
        <pc:chgData name="Farah Hussein" userId="ec7de749-96cb-4ff3-b2ac-f6f7daf8d3df" providerId="ADAL" clId="{4562F759-EAD6-4DAA-A6D2-D63FA1337DCC}" dt="2024-05-09T14:30:30.480" v="6" actId="20577"/>
        <pc:sldMkLst>
          <pc:docMk/>
          <pc:sldMk cId="2131568492" sldId="278"/>
        </pc:sldMkLst>
        <pc:spChg chg="mod">
          <ac:chgData name="Farah Hussein" userId="ec7de749-96cb-4ff3-b2ac-f6f7daf8d3df" providerId="ADAL" clId="{4562F759-EAD6-4DAA-A6D2-D63FA1337DCC}" dt="2024-05-09T14:30:30.480" v="6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del">
        <pc:chgData name="Farah Hussein" userId="ec7de749-96cb-4ff3-b2ac-f6f7daf8d3df" providerId="ADAL" clId="{4562F759-EAD6-4DAA-A6D2-D63FA1337DCC}" dt="2024-05-09T14:30:39.055" v="7" actId="47"/>
        <pc:sldMkLst>
          <pc:docMk/>
          <pc:sldMk cId="3855531800" sldId="279"/>
        </pc:sldMkLst>
      </pc:sldChg>
      <pc:sldChg chg="delSp mod">
        <pc:chgData name="Farah Hussein" userId="ec7de749-96cb-4ff3-b2ac-f6f7daf8d3df" providerId="ADAL" clId="{4562F759-EAD6-4DAA-A6D2-D63FA1337DCC}" dt="2024-05-09T20:35:02.497" v="14" actId="478"/>
        <pc:sldMkLst>
          <pc:docMk/>
          <pc:sldMk cId="2525210379" sldId="282"/>
        </pc:sldMkLst>
        <pc:spChg chg="del">
          <ac:chgData name="Farah Hussein" userId="ec7de749-96cb-4ff3-b2ac-f6f7daf8d3df" providerId="ADAL" clId="{4562F759-EAD6-4DAA-A6D2-D63FA1337DCC}" dt="2024-05-09T20:35:02.497" v="14" actId="478"/>
          <ac:spMkLst>
            <pc:docMk/>
            <pc:sldMk cId="2525210379" sldId="282"/>
            <ac:spMk id="3" creationId="{81404DDB-9B8A-9AEB-1978-C8720DA41985}"/>
          </ac:spMkLst>
        </pc:spChg>
      </pc:sldChg>
      <pc:sldChg chg="del">
        <pc:chgData name="Farah Hussein" userId="ec7de749-96cb-4ff3-b2ac-f6f7daf8d3df" providerId="ADAL" clId="{4562F759-EAD6-4DAA-A6D2-D63FA1337DCC}" dt="2024-05-09T14:32:13.761" v="10" actId="47"/>
        <pc:sldMkLst>
          <pc:docMk/>
          <pc:sldMk cId="1003962426" sldId="293"/>
        </pc:sldMkLst>
      </pc:sldChg>
      <pc:sldChg chg="delSp mod">
        <pc:chgData name="Farah Hussein" userId="ec7de749-96cb-4ff3-b2ac-f6f7daf8d3df" providerId="ADAL" clId="{4562F759-EAD6-4DAA-A6D2-D63FA1337DCC}" dt="2024-05-09T14:31:40.470" v="9" actId="478"/>
        <pc:sldMkLst>
          <pc:docMk/>
          <pc:sldMk cId="1603444710" sldId="296"/>
        </pc:sldMkLst>
        <pc:spChg chg="del">
          <ac:chgData name="Farah Hussein" userId="ec7de749-96cb-4ff3-b2ac-f6f7daf8d3df" providerId="ADAL" clId="{4562F759-EAD6-4DAA-A6D2-D63FA1337DCC}" dt="2024-05-09T14:31:37.323" v="8" actId="478"/>
          <ac:spMkLst>
            <pc:docMk/>
            <pc:sldMk cId="1603444710" sldId="296"/>
            <ac:spMk id="3" creationId="{80A55EF9-FFA9-424F-58A1-7576EB790BEB}"/>
          </ac:spMkLst>
        </pc:spChg>
        <pc:spChg chg="del">
          <ac:chgData name="Farah Hussein" userId="ec7de749-96cb-4ff3-b2ac-f6f7daf8d3df" providerId="ADAL" clId="{4562F759-EAD6-4DAA-A6D2-D63FA1337DCC}" dt="2024-05-09T14:31:40.470" v="9" actId="478"/>
          <ac:spMkLst>
            <pc:docMk/>
            <pc:sldMk cId="1603444710" sldId="296"/>
            <ac:spMk id="4" creationId="{795177A6-3449-1756-3F86-2706976C82F5}"/>
          </ac:spMkLst>
        </pc:spChg>
      </pc:sldChg>
      <pc:sldChg chg="add del">
        <pc:chgData name="Farah Hussein" userId="ec7de749-96cb-4ff3-b2ac-f6f7daf8d3df" providerId="ADAL" clId="{4562F759-EAD6-4DAA-A6D2-D63FA1337DCC}" dt="2024-05-09T14:32:23.341" v="12" actId="47"/>
        <pc:sldMkLst>
          <pc:docMk/>
          <pc:sldMk cId="1413562103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  <p:sldLayoutId id="2147483677" r:id="rId21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 and </a:t>
            </a:r>
            <a:r>
              <a:rPr lang="en-US" dirty="0" err="1"/>
              <a:t>PaNDAS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78A6-7D94-7A7A-42CC-B95D743F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Group Aggregation</a:t>
            </a:r>
            <a:endParaRPr lang="en-CA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F8E64-DAF3-3533-6AFA-7DEAB9B105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8852" y="2103438"/>
            <a:ext cx="4440645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3DC80-4441-DE52-72A0-A96767BE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0E91-55BF-6961-3DAC-1A091FE2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DB4F8-E977-2338-31D6-CB0F4816AD0A}"/>
              </a:ext>
            </a:extLst>
          </p:cNvPr>
          <p:cNvSpPr txBox="1"/>
          <p:nvPr/>
        </p:nvSpPr>
        <p:spPr>
          <a:xfrm>
            <a:off x="621792" y="2939397"/>
            <a:ext cx="388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df.groupby</a:t>
            </a:r>
            <a:r>
              <a:rPr lang="en-US" dirty="0"/>
              <a:t>([key])[[‘Data’]].sum()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565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316096"/>
            <a:ext cx="10671048" cy="768096"/>
          </a:xfrm>
        </p:spPr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5904" y="1194068"/>
            <a:ext cx="10418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FA9-39AC-35AB-9FBD-0C34A1C7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Group Aggregation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A3E3-9AF5-C3EE-1AE7-73673830D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https://pandas.pydata.org/docs/reference/api/pandas.DataFrame.groupby.html#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42B7-F11C-7B36-BBE2-C81E22BE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2CF5F-2189-B13B-E096-BE35EBA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5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E135-3074-051F-CC05-CFDA7B0B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27" y="832104"/>
            <a:ext cx="10671048" cy="768096"/>
          </a:xfrm>
        </p:spPr>
        <p:txBody>
          <a:bodyPr/>
          <a:lstStyle/>
          <a:p>
            <a:r>
              <a:rPr lang="en-US" cap="none" dirty="0"/>
              <a:t>Python Dictionaries</a:t>
            </a:r>
            <a:endParaRPr lang="en-C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8BFC-75A0-4E47-95E1-F99790247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836420"/>
            <a:ext cx="11119104" cy="4434840"/>
          </a:xfrm>
        </p:spPr>
        <p:txBody>
          <a:bodyPr/>
          <a:lstStyle/>
          <a:p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pPr marL="0" indent="0">
              <a:buNone/>
            </a:pPr>
            <a:r>
              <a:rPr lang="en-CA" dirty="0" err="1"/>
              <a:t>thisdict</a:t>
            </a:r>
            <a:r>
              <a:rPr lang="en-CA" dirty="0"/>
              <a:t> = {</a:t>
            </a:r>
          </a:p>
          <a:p>
            <a:pPr marL="0" indent="0">
              <a:buNone/>
            </a:pPr>
            <a:r>
              <a:rPr lang="en-CA" dirty="0"/>
              <a:t>  "brand": "Ford",</a:t>
            </a:r>
          </a:p>
          <a:p>
            <a:pPr marL="0" indent="0">
              <a:buNone/>
            </a:pPr>
            <a:r>
              <a:rPr lang="en-CA" dirty="0"/>
              <a:t>  "model": "Mustang",</a:t>
            </a:r>
          </a:p>
          <a:p>
            <a:pPr marL="0" indent="0">
              <a:buNone/>
            </a:pPr>
            <a:r>
              <a:rPr lang="en-CA" dirty="0"/>
              <a:t>  "year": 1964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r>
              <a:rPr lang="en-CA" dirty="0"/>
              <a:t>get item: x = </a:t>
            </a:r>
            <a:r>
              <a:rPr lang="en-CA" dirty="0" err="1"/>
              <a:t>thisdict</a:t>
            </a:r>
            <a:r>
              <a:rPr lang="en-CA" dirty="0"/>
              <a:t>["model"] </a:t>
            </a:r>
          </a:p>
          <a:p>
            <a:r>
              <a:rPr lang="en-CA" dirty="0"/>
              <a:t>update item: </a:t>
            </a:r>
            <a:r>
              <a:rPr lang="en-CA" dirty="0" err="1"/>
              <a:t>thisdict</a:t>
            </a:r>
            <a:r>
              <a:rPr lang="en-CA" dirty="0"/>
              <a:t>["year"]="2000"</a:t>
            </a:r>
          </a:p>
          <a:p>
            <a:r>
              <a:rPr lang="en-CA" dirty="0"/>
              <a:t>Add item: </a:t>
            </a:r>
            <a:r>
              <a:rPr lang="en-CA" dirty="0" err="1"/>
              <a:t>thisdict</a:t>
            </a:r>
            <a:r>
              <a:rPr lang="en-CA" dirty="0"/>
              <a:t>["color"] = "red"</a:t>
            </a:r>
          </a:p>
          <a:p>
            <a:r>
              <a:rPr lang="en-CA" dirty="0"/>
              <a:t>Remove item: del </a:t>
            </a:r>
            <a:r>
              <a:rPr lang="en-CA" dirty="0" err="1"/>
              <a:t>thisdict</a:t>
            </a:r>
            <a:r>
              <a:rPr lang="en-CA" dirty="0"/>
              <a:t>["model"]</a:t>
            </a:r>
          </a:p>
          <a:p>
            <a:r>
              <a:rPr lang="en-CA" dirty="0"/>
              <a:t>access item:</a:t>
            </a:r>
          </a:p>
          <a:p>
            <a:r>
              <a:rPr lang="en-CA" dirty="0"/>
              <a:t>Reference: </a:t>
            </a:r>
          </a:p>
          <a:p>
            <a:pPr marL="0" indent="0">
              <a:buNone/>
            </a:pPr>
            <a:r>
              <a:rPr lang="en-CA" dirty="0"/>
              <a:t>        for x in </a:t>
            </a:r>
            <a:r>
              <a:rPr lang="en-CA" dirty="0" err="1"/>
              <a:t>thisdict.values</a:t>
            </a:r>
            <a:r>
              <a:rPr lang="en-CA" dirty="0"/>
              <a:t>():</a:t>
            </a:r>
          </a:p>
          <a:p>
            <a:pPr marL="338328" lvl="1" indent="0">
              <a:buNone/>
            </a:pPr>
            <a:r>
              <a:rPr lang="en-CA" dirty="0"/>
              <a:t>        print(x)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18A85-0819-42D8-D41C-EE4080D3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7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343729"/>
            <a:ext cx="10671048" cy="768096"/>
          </a:xfrm>
        </p:spPr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27725" y="2418414"/>
          <a:ext cx="8431134" cy="42745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347472"/>
            <a:ext cx="10671048" cy="768096"/>
          </a:xfrm>
        </p:spPr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05" y="494928"/>
            <a:ext cx="10671048" cy="768096"/>
          </a:xfrm>
        </p:spPr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B751-8603-21A7-51ED-D5278CCA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768096"/>
          </a:xfrm>
        </p:spPr>
        <p:txBody>
          <a:bodyPr/>
          <a:lstStyle/>
          <a:p>
            <a:r>
              <a:rPr lang="en-US" cap="none" dirty="0" err="1"/>
              <a:t>Numpy</a:t>
            </a:r>
            <a:r>
              <a:rPr lang="en-US" cap="none" dirty="0"/>
              <a:t> Series</a:t>
            </a:r>
            <a:endParaRPr lang="en-CA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DBE28-7581-4530-ADAD-19B0D1A2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423A8-564B-BE31-007A-4F4AAA3448CE}"/>
              </a:ext>
            </a:extLst>
          </p:cNvPr>
          <p:cNvSpPr txBox="1"/>
          <p:nvPr/>
        </p:nvSpPr>
        <p:spPr>
          <a:xfrm>
            <a:off x="758952" y="1656219"/>
            <a:ext cx="935088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&gt;&gt;&gt; d = {'a': 1, 'b': 2, 'c': 3}</a:t>
            </a:r>
          </a:p>
          <a:p>
            <a:r>
              <a:rPr lang="en-CA" dirty="0"/>
              <a:t>&gt;&gt;&gt; ser = </a:t>
            </a:r>
            <a:r>
              <a:rPr lang="en-CA" dirty="0" err="1"/>
              <a:t>pd.Series</a:t>
            </a:r>
            <a:r>
              <a:rPr lang="en-CA" dirty="0"/>
              <a:t>(data=d, index=['a', 'b', 'c'])</a:t>
            </a:r>
          </a:p>
          <a:p>
            <a:r>
              <a:rPr lang="en-CA" dirty="0"/>
              <a:t>&gt;&gt;&gt; ser</a:t>
            </a:r>
          </a:p>
          <a:p>
            <a:r>
              <a:rPr lang="en-CA" dirty="0"/>
              <a:t>a   1</a:t>
            </a:r>
          </a:p>
          <a:p>
            <a:r>
              <a:rPr lang="en-CA" dirty="0"/>
              <a:t>b   2</a:t>
            </a:r>
          </a:p>
          <a:p>
            <a:r>
              <a:rPr lang="en-CA" dirty="0"/>
              <a:t>c   3</a:t>
            </a:r>
          </a:p>
          <a:p>
            <a:r>
              <a:rPr lang="en-CA" dirty="0" err="1"/>
              <a:t>dtype</a:t>
            </a:r>
            <a:r>
              <a:rPr lang="en-CA" dirty="0"/>
              <a:t>: int64</a:t>
            </a:r>
          </a:p>
          <a:p>
            <a:endParaRPr lang="en-CA" dirty="0"/>
          </a:p>
          <a:p>
            <a:r>
              <a:rPr lang="en-CA" dirty="0"/>
              <a:t>The keys of the dictionary match with the Index values, hence the Index</a:t>
            </a:r>
          </a:p>
          <a:p>
            <a:r>
              <a:rPr lang="en-CA" dirty="0"/>
              <a:t>values have no effect.</a:t>
            </a:r>
          </a:p>
          <a:p>
            <a:endParaRPr lang="en-CA" dirty="0"/>
          </a:p>
          <a:p>
            <a:r>
              <a:rPr lang="en-CA" dirty="0"/>
              <a:t>&gt;&gt;&gt; d = {'a': 1, 'b': 2, 'c': 3}</a:t>
            </a:r>
          </a:p>
          <a:p>
            <a:r>
              <a:rPr lang="en-CA" dirty="0"/>
              <a:t>&gt;&gt;&gt; ser = </a:t>
            </a:r>
            <a:r>
              <a:rPr lang="en-CA" dirty="0" err="1"/>
              <a:t>pd.Series</a:t>
            </a:r>
            <a:r>
              <a:rPr lang="en-CA" dirty="0"/>
              <a:t>(data=d, index=['x', 'y', 'z'])</a:t>
            </a:r>
          </a:p>
          <a:p>
            <a:r>
              <a:rPr lang="en-CA" dirty="0"/>
              <a:t>&gt;&gt;&gt; ser</a:t>
            </a:r>
          </a:p>
          <a:p>
            <a:r>
              <a:rPr lang="en-CA" dirty="0"/>
              <a:t>x   </a:t>
            </a:r>
            <a:r>
              <a:rPr lang="en-CA" dirty="0" err="1"/>
              <a:t>NaN</a:t>
            </a:r>
            <a:endParaRPr lang="en-CA" dirty="0"/>
          </a:p>
          <a:p>
            <a:r>
              <a:rPr lang="en-CA" dirty="0"/>
              <a:t>y   </a:t>
            </a:r>
            <a:r>
              <a:rPr lang="en-CA" dirty="0" err="1"/>
              <a:t>NaN</a:t>
            </a:r>
            <a:endParaRPr lang="en-CA" dirty="0"/>
          </a:p>
          <a:p>
            <a:r>
              <a:rPr lang="en-CA" dirty="0"/>
              <a:t>z   </a:t>
            </a:r>
            <a:r>
              <a:rPr lang="en-CA" dirty="0" err="1"/>
              <a:t>NaN</a:t>
            </a:r>
            <a:endParaRPr lang="en-CA" dirty="0"/>
          </a:p>
          <a:p>
            <a:r>
              <a:rPr lang="en-CA" dirty="0" err="1"/>
              <a:t>dtype</a:t>
            </a:r>
            <a:r>
              <a:rPr lang="en-CA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603444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594360"/>
            <a:ext cx="10671048" cy="768096"/>
          </a:xfrm>
        </p:spPr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8BC3-B42F-2FC8-BF70-1596BD46C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02" y="486656"/>
            <a:ext cx="10671048" cy="768096"/>
          </a:xfrm>
        </p:spPr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739236"/>
            <a:ext cx="10671048" cy="768096"/>
          </a:xfrm>
        </p:spPr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F47E-5043-3E01-B983-62B7FF788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2" y="823899"/>
            <a:ext cx="10671048" cy="768096"/>
          </a:xfrm>
        </p:spPr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See examples in the Tutorial Notebook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D15A-5380-03CB-CAEF-FDD6C62C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Pandas Merge</a:t>
            </a:r>
            <a:endParaRPr lang="en-CA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466BE-2B03-EE5C-9050-2954D698C2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70761" y="2103438"/>
            <a:ext cx="5656828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8FAA4-A670-D251-1B34-1AFB1C7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63B23-CC23-1D0C-C316-A5DF29C7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2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7C4E-FDA9-F31C-5EB6-F7E1DEAA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Merge Example</a:t>
            </a:r>
            <a:endParaRPr lang="en-C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61A1-E198-80A5-CAD9-4C1C4B97B0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 by https://pandas.pydata.org/docs/reference/api/pandas.DataFrame.merge.html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53EB1-02F3-0C23-8108-A4639F0F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6C739-5001-2DAB-434F-E5EA9831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3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940E-C3E7-131E-158E-580B6870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EF03-661C-DF4E-36BA-AE2DF18B0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Book: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McKinney, Wes.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 for data analysis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O'Reilly Media, Inc.", 2022.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https://learning.oreilly.com/library/view/python-for-data/9781098104023/ch10.html#groupby_mech_iteration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BD2D0-FAD3-0920-A68D-6B119412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01BAD-82D8-BE65-4558-CCA414D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9153729" cy="467593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most general </a:t>
                      </a:r>
                      <a:r>
                        <a:rPr lang="en-US" sz="1600" dirty="0" err="1">
                          <a:effectLst/>
                        </a:rPr>
                        <a:t>dtype</a:t>
                      </a:r>
                      <a:r>
                        <a:rPr lang="en-US" sz="1600" dirty="0">
                          <a:effectLst/>
                        </a:rPr>
                        <a:t>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Numeric characters with decimals. If a column contains numbers and </a:t>
                      </a:r>
                      <a:r>
                        <a:rPr lang="en-US" sz="1600" dirty="0" err="1">
                          <a:effectLst/>
                        </a:rPr>
                        <a:t>NaNs</a:t>
                      </a:r>
                      <a:r>
                        <a:rPr lang="en-US" sz="1600" dirty="0">
                          <a:effectLst/>
                        </a:rPr>
                        <a:t>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8952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{F7E40A99-22D6-4061-A168-5B10788D4A6A}tf78438558_win32</Template>
  <TotalTime>11412</TotalTime>
  <Words>2418</Words>
  <Application>Microsoft Office PowerPoint</Application>
  <PresentationFormat>Widescreen</PresentationFormat>
  <Paragraphs>391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Courier New</vt:lpstr>
      <vt:lpstr>Sabon Next LT</vt:lpstr>
      <vt:lpstr>Office Theme</vt:lpstr>
      <vt:lpstr>NUMPY and PaNDAS </vt:lpstr>
      <vt:lpstr>Python Dictionaries</vt:lpstr>
      <vt:lpstr>Numpy Series</vt:lpstr>
      <vt:lpstr>Reading data using pandas</vt:lpstr>
      <vt:lpstr>Exploring data frames</vt:lpstr>
      <vt:lpstr>Data Frame data types</vt:lpstr>
      <vt:lpstr>Data Frame data types</vt:lpstr>
      <vt:lpstr>Data Frames attributes</vt:lpstr>
      <vt:lpstr>Data Frames methods</vt:lpstr>
      <vt:lpstr>Selecting a column in a Data Frame</vt:lpstr>
      <vt:lpstr>Group Aggregation</vt:lpstr>
      <vt:lpstr>Data Frames groupby</vt:lpstr>
      <vt:lpstr>Data Frames groupby method</vt:lpstr>
      <vt:lpstr>Data Frames groupby method</vt:lpstr>
      <vt:lpstr>Group Aggregation Example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Pandas Merge</vt:lpstr>
      <vt:lpstr>Merge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PaNDAS </dc:title>
  <dc:subject/>
  <dc:creator>Kobra Khanmohammadi</dc:creator>
  <cp:lastModifiedBy>Farah Hussein</cp:lastModifiedBy>
  <cp:revision>4</cp:revision>
  <dcterms:created xsi:type="dcterms:W3CDTF">2023-05-03T15:27:59Z</dcterms:created>
  <dcterms:modified xsi:type="dcterms:W3CDTF">2024-05-09T20:35:11Z</dcterms:modified>
</cp:coreProperties>
</file>