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1"/>
  </p:sldMasterIdLst>
  <p:notesMasterIdLst>
    <p:notesMasterId r:id="rId62"/>
  </p:notesMasterIdLst>
  <p:sldIdLst>
    <p:sldId id="257" r:id="rId2"/>
    <p:sldId id="258" r:id="rId3"/>
    <p:sldId id="286" r:id="rId4"/>
    <p:sldId id="301" r:id="rId5"/>
    <p:sldId id="303" r:id="rId6"/>
    <p:sldId id="302" r:id="rId7"/>
    <p:sldId id="269" r:id="rId8"/>
    <p:sldId id="266" r:id="rId9"/>
    <p:sldId id="268" r:id="rId10"/>
    <p:sldId id="433" r:id="rId11"/>
    <p:sldId id="263" r:id="rId12"/>
    <p:sldId id="288" r:id="rId13"/>
    <p:sldId id="264" r:id="rId14"/>
    <p:sldId id="305" r:id="rId15"/>
    <p:sldId id="425" r:id="rId16"/>
    <p:sldId id="306" r:id="rId17"/>
    <p:sldId id="426" r:id="rId18"/>
    <p:sldId id="307" r:id="rId19"/>
    <p:sldId id="309" r:id="rId20"/>
    <p:sldId id="310" r:id="rId21"/>
    <p:sldId id="424" r:id="rId22"/>
    <p:sldId id="308" r:id="rId23"/>
    <p:sldId id="274" r:id="rId24"/>
    <p:sldId id="276" r:id="rId25"/>
    <p:sldId id="311" r:id="rId26"/>
    <p:sldId id="278" r:id="rId27"/>
    <p:sldId id="300" r:id="rId28"/>
    <p:sldId id="275" r:id="rId29"/>
    <p:sldId id="279" r:id="rId30"/>
    <p:sldId id="280" r:id="rId31"/>
    <p:sldId id="421" r:id="rId32"/>
    <p:sldId id="281" r:id="rId33"/>
    <p:sldId id="422" r:id="rId34"/>
    <p:sldId id="282" r:id="rId35"/>
    <p:sldId id="273" r:id="rId36"/>
    <p:sldId id="427" r:id="rId37"/>
    <p:sldId id="428" r:id="rId38"/>
    <p:sldId id="429" r:id="rId39"/>
    <p:sldId id="423" r:id="rId40"/>
    <p:sldId id="283" r:id="rId41"/>
    <p:sldId id="295" r:id="rId42"/>
    <p:sldId id="287" r:id="rId43"/>
    <p:sldId id="265" r:id="rId44"/>
    <p:sldId id="430" r:id="rId45"/>
    <p:sldId id="312" r:id="rId46"/>
    <p:sldId id="313" r:id="rId47"/>
    <p:sldId id="256" r:id="rId48"/>
    <p:sldId id="318" r:id="rId49"/>
    <p:sldId id="319" r:id="rId50"/>
    <p:sldId id="320" r:id="rId51"/>
    <p:sldId id="321" r:id="rId52"/>
    <p:sldId id="431" r:id="rId53"/>
    <p:sldId id="322" r:id="rId54"/>
    <p:sldId id="323" r:id="rId55"/>
    <p:sldId id="325" r:id="rId56"/>
    <p:sldId id="326" r:id="rId57"/>
    <p:sldId id="329" r:id="rId58"/>
    <p:sldId id="432" r:id="rId59"/>
    <p:sldId id="330" r:id="rId60"/>
    <p:sldId id="316" r:id="rId6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5596DB-7012-4079-814F-99D6CE49B322}" v="9" dt="2025-05-27T18:40:11.281"/>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6283" autoAdjust="0"/>
  </p:normalViewPr>
  <p:slideViewPr>
    <p:cSldViewPr snapToGrid="0" snapToObjects="1">
      <p:cViewPr>
        <p:scale>
          <a:sx n="118" d="100"/>
          <a:sy n="118" d="100"/>
        </p:scale>
        <p:origin x="228" y="-516"/>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presProps" Target="presProps.xml"/><Relationship Id="rId68"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69" Type="http://schemas.microsoft.com/office/2018/10/relationships/authors" Targe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ah Hussein" userId="ec7de749-96cb-4ff3-b2ac-f6f7daf8d3df" providerId="ADAL" clId="{DE5596DB-7012-4079-814F-99D6CE49B322}"/>
    <pc:docChg chg="undo custSel addSld delSld modSld">
      <pc:chgData name="Farah Hussein" userId="ec7de749-96cb-4ff3-b2ac-f6f7daf8d3df" providerId="ADAL" clId="{DE5596DB-7012-4079-814F-99D6CE49B322}" dt="2025-05-27T18:40:42.839" v="104" actId="47"/>
      <pc:docMkLst>
        <pc:docMk/>
      </pc:docMkLst>
      <pc:sldChg chg="modSp mod">
        <pc:chgData name="Farah Hussein" userId="ec7de749-96cb-4ff3-b2ac-f6f7daf8d3df" providerId="ADAL" clId="{DE5596DB-7012-4079-814F-99D6CE49B322}" dt="2025-05-27T14:16:05.604" v="1" actId="20577"/>
        <pc:sldMkLst>
          <pc:docMk/>
          <pc:sldMk cId="0" sldId="257"/>
        </pc:sldMkLst>
        <pc:spChg chg="mod">
          <ac:chgData name="Farah Hussein" userId="ec7de749-96cb-4ff3-b2ac-f6f7daf8d3df" providerId="ADAL" clId="{DE5596DB-7012-4079-814F-99D6CE49B322}" dt="2025-05-27T14:16:05.604" v="1" actId="20577"/>
          <ac:spMkLst>
            <pc:docMk/>
            <pc:sldMk cId="0" sldId="257"/>
            <ac:spMk id="5" creationId="{9292A867-A959-3704-CCD4-5EB3DA819B83}"/>
          </ac:spMkLst>
        </pc:spChg>
      </pc:sldChg>
      <pc:sldChg chg="modSp mod">
        <pc:chgData name="Farah Hussein" userId="ec7de749-96cb-4ff3-b2ac-f6f7daf8d3df" providerId="ADAL" clId="{DE5596DB-7012-4079-814F-99D6CE49B322}" dt="2025-05-27T14:15:39.399" v="0" actId="1076"/>
        <pc:sldMkLst>
          <pc:docMk/>
          <pc:sldMk cId="0" sldId="258"/>
        </pc:sldMkLst>
        <pc:spChg chg="mod">
          <ac:chgData name="Farah Hussein" userId="ec7de749-96cb-4ff3-b2ac-f6f7daf8d3df" providerId="ADAL" clId="{DE5596DB-7012-4079-814F-99D6CE49B322}" dt="2025-05-27T14:15:39.399" v="0" actId="1076"/>
          <ac:spMkLst>
            <pc:docMk/>
            <pc:sldMk cId="0" sldId="258"/>
            <ac:spMk id="3" creationId="{8D7F69A0-E5C2-FDBC-7F51-57CDF80DE4C3}"/>
          </ac:spMkLst>
        </pc:spChg>
      </pc:sldChg>
      <pc:sldChg chg="modSp mod">
        <pc:chgData name="Farah Hussein" userId="ec7de749-96cb-4ff3-b2ac-f6f7daf8d3df" providerId="ADAL" clId="{DE5596DB-7012-4079-814F-99D6CE49B322}" dt="2025-05-27T16:07:49.705" v="12" actId="5793"/>
        <pc:sldMkLst>
          <pc:docMk/>
          <pc:sldMk cId="0" sldId="274"/>
        </pc:sldMkLst>
        <pc:spChg chg="mod">
          <ac:chgData name="Farah Hussein" userId="ec7de749-96cb-4ff3-b2ac-f6f7daf8d3df" providerId="ADAL" clId="{DE5596DB-7012-4079-814F-99D6CE49B322}" dt="2025-05-27T16:07:49.705" v="12" actId="5793"/>
          <ac:spMkLst>
            <pc:docMk/>
            <pc:sldMk cId="0" sldId="274"/>
            <ac:spMk id="23555" creationId="{7BFF2ADD-3FC8-942D-058E-9EDEB6712FB1}"/>
          </ac:spMkLst>
        </pc:spChg>
      </pc:sldChg>
      <pc:sldChg chg="modSp mod">
        <pc:chgData name="Farah Hussein" userId="ec7de749-96cb-4ff3-b2ac-f6f7daf8d3df" providerId="ADAL" clId="{DE5596DB-7012-4079-814F-99D6CE49B322}" dt="2025-05-27T18:10:05.575" v="21" actId="403"/>
        <pc:sldMkLst>
          <pc:docMk/>
          <pc:sldMk cId="2314656370" sldId="275"/>
        </pc:sldMkLst>
        <pc:spChg chg="mod">
          <ac:chgData name="Farah Hussein" userId="ec7de749-96cb-4ff3-b2ac-f6f7daf8d3df" providerId="ADAL" clId="{DE5596DB-7012-4079-814F-99D6CE49B322}" dt="2025-05-27T18:10:05.575" v="21" actId="403"/>
          <ac:spMkLst>
            <pc:docMk/>
            <pc:sldMk cId="2314656370" sldId="275"/>
            <ac:spMk id="18436" creationId="{0302ECEB-6E29-5F50-376E-825394E3327B}"/>
          </ac:spMkLst>
        </pc:spChg>
      </pc:sldChg>
      <pc:sldChg chg="modSp mod">
        <pc:chgData name="Farah Hussein" userId="ec7de749-96cb-4ff3-b2ac-f6f7daf8d3df" providerId="ADAL" clId="{DE5596DB-7012-4079-814F-99D6CE49B322}" dt="2025-05-27T16:08:21.947" v="16" actId="403"/>
        <pc:sldMkLst>
          <pc:docMk/>
          <pc:sldMk cId="0" sldId="276"/>
        </pc:sldMkLst>
        <pc:spChg chg="mod">
          <ac:chgData name="Farah Hussein" userId="ec7de749-96cb-4ff3-b2ac-f6f7daf8d3df" providerId="ADAL" clId="{DE5596DB-7012-4079-814F-99D6CE49B322}" dt="2025-05-27T16:08:21.947" v="16" actId="403"/>
          <ac:spMkLst>
            <pc:docMk/>
            <pc:sldMk cId="0" sldId="276"/>
            <ac:spMk id="29699" creationId="{55E1A516-6ECE-5448-EBC6-4CD8B3A80BF7}"/>
          </ac:spMkLst>
        </pc:spChg>
      </pc:sldChg>
      <pc:sldChg chg="modSp mod">
        <pc:chgData name="Farah Hussein" userId="ec7de749-96cb-4ff3-b2ac-f6f7daf8d3df" providerId="ADAL" clId="{DE5596DB-7012-4079-814F-99D6CE49B322}" dt="2025-05-27T18:11:44.574" v="63" actId="5793"/>
        <pc:sldMkLst>
          <pc:docMk/>
          <pc:sldMk cId="0" sldId="280"/>
        </pc:sldMkLst>
        <pc:spChg chg="mod">
          <ac:chgData name="Farah Hussein" userId="ec7de749-96cb-4ff3-b2ac-f6f7daf8d3df" providerId="ADAL" clId="{DE5596DB-7012-4079-814F-99D6CE49B322}" dt="2025-05-27T18:11:44.574" v="63" actId="5793"/>
          <ac:spMkLst>
            <pc:docMk/>
            <pc:sldMk cId="0" sldId="280"/>
            <ac:spMk id="3" creationId="{EB7099FC-A395-1317-B417-A4EC0C3D78FB}"/>
          </ac:spMkLst>
        </pc:spChg>
      </pc:sldChg>
      <pc:sldChg chg="modSp mod">
        <pc:chgData name="Farah Hussein" userId="ec7de749-96cb-4ff3-b2ac-f6f7daf8d3df" providerId="ADAL" clId="{DE5596DB-7012-4079-814F-99D6CE49B322}" dt="2025-05-27T18:13:13.031" v="64" actId="1076"/>
        <pc:sldMkLst>
          <pc:docMk/>
          <pc:sldMk cId="0" sldId="281"/>
        </pc:sldMkLst>
        <pc:picChg chg="mod">
          <ac:chgData name="Farah Hussein" userId="ec7de749-96cb-4ff3-b2ac-f6f7daf8d3df" providerId="ADAL" clId="{DE5596DB-7012-4079-814F-99D6CE49B322}" dt="2025-05-27T18:13:13.031" v="64" actId="1076"/>
          <ac:picMkLst>
            <pc:docMk/>
            <pc:sldMk cId="0" sldId="281"/>
            <ac:picMk id="4" creationId="{4FB7C505-A150-B12C-F5DD-91FB512BDE5A}"/>
          </ac:picMkLst>
        </pc:picChg>
      </pc:sldChg>
      <pc:sldChg chg="modSp mod">
        <pc:chgData name="Farah Hussein" userId="ec7de749-96cb-4ff3-b2ac-f6f7daf8d3df" providerId="ADAL" clId="{DE5596DB-7012-4079-814F-99D6CE49B322}" dt="2025-05-27T18:15:30.749" v="75" actId="255"/>
        <pc:sldMkLst>
          <pc:docMk/>
          <pc:sldMk cId="0" sldId="282"/>
        </pc:sldMkLst>
        <pc:spChg chg="mod">
          <ac:chgData name="Farah Hussein" userId="ec7de749-96cb-4ff3-b2ac-f6f7daf8d3df" providerId="ADAL" clId="{DE5596DB-7012-4079-814F-99D6CE49B322}" dt="2025-05-27T18:15:30.749" v="75" actId="255"/>
          <ac:spMkLst>
            <pc:docMk/>
            <pc:sldMk cId="0" sldId="282"/>
            <ac:spMk id="3" creationId="{84EC820B-2E10-2CA5-9FAE-054EBB660B35}"/>
          </ac:spMkLst>
        </pc:spChg>
      </pc:sldChg>
      <pc:sldChg chg="modSp mod">
        <pc:chgData name="Farah Hussein" userId="ec7de749-96cb-4ff3-b2ac-f6f7daf8d3df" providerId="ADAL" clId="{DE5596DB-7012-4079-814F-99D6CE49B322}" dt="2025-05-27T15:12:57.777" v="3" actId="5793"/>
        <pc:sldMkLst>
          <pc:docMk/>
          <pc:sldMk cId="0" sldId="286"/>
        </pc:sldMkLst>
        <pc:spChg chg="mod">
          <ac:chgData name="Farah Hussein" userId="ec7de749-96cb-4ff3-b2ac-f6f7daf8d3df" providerId="ADAL" clId="{DE5596DB-7012-4079-814F-99D6CE49B322}" dt="2025-05-27T15:12:57.777" v="3" actId="5793"/>
          <ac:spMkLst>
            <pc:docMk/>
            <pc:sldMk cId="0" sldId="286"/>
            <ac:spMk id="3" creationId="{027DD128-5AA9-997E-3562-6AD336502346}"/>
          </ac:spMkLst>
        </pc:spChg>
      </pc:sldChg>
      <pc:sldChg chg="modSp mod">
        <pc:chgData name="Farah Hussein" userId="ec7de749-96cb-4ff3-b2ac-f6f7daf8d3df" providerId="ADAL" clId="{DE5596DB-7012-4079-814F-99D6CE49B322}" dt="2025-05-27T18:35:19.349" v="78" actId="27636"/>
        <pc:sldMkLst>
          <pc:docMk/>
          <pc:sldMk cId="0" sldId="287"/>
        </pc:sldMkLst>
        <pc:spChg chg="mod">
          <ac:chgData name="Farah Hussein" userId="ec7de749-96cb-4ff3-b2ac-f6f7daf8d3df" providerId="ADAL" clId="{DE5596DB-7012-4079-814F-99D6CE49B322}" dt="2025-05-27T18:35:19.349" v="78" actId="27636"/>
          <ac:spMkLst>
            <pc:docMk/>
            <pc:sldMk cId="0" sldId="287"/>
            <ac:spMk id="3" creationId="{277D4265-81D6-C947-AF2A-645B90A3E1B4}"/>
          </ac:spMkLst>
        </pc:spChg>
      </pc:sldChg>
      <pc:sldChg chg="modSp del">
        <pc:chgData name="Farah Hussein" userId="ec7de749-96cb-4ff3-b2ac-f6f7daf8d3df" providerId="ADAL" clId="{DE5596DB-7012-4079-814F-99D6CE49B322}" dt="2025-05-27T18:40:42.839" v="104" actId="47"/>
        <pc:sldMkLst>
          <pc:docMk/>
          <pc:sldMk cId="0" sldId="294"/>
        </pc:sldMkLst>
        <pc:spChg chg="mod">
          <ac:chgData name="Farah Hussein" userId="ec7de749-96cb-4ff3-b2ac-f6f7daf8d3df" providerId="ADAL" clId="{DE5596DB-7012-4079-814F-99D6CE49B322}" dt="2025-05-27T18:39:21.908" v="101" actId="20577"/>
          <ac:spMkLst>
            <pc:docMk/>
            <pc:sldMk cId="0" sldId="294"/>
            <ac:spMk id="89091" creationId="{9179D334-F046-2F4E-0286-1D23A2FBB2B5}"/>
          </ac:spMkLst>
        </pc:spChg>
      </pc:sldChg>
      <pc:sldChg chg="modSp mod">
        <pc:chgData name="Farah Hussein" userId="ec7de749-96cb-4ff3-b2ac-f6f7daf8d3df" providerId="ADAL" clId="{DE5596DB-7012-4079-814F-99D6CE49B322}" dt="2025-05-27T15:55:07.240" v="11" actId="20577"/>
        <pc:sldMkLst>
          <pc:docMk/>
          <pc:sldMk cId="2446091820" sldId="306"/>
        </pc:sldMkLst>
        <pc:spChg chg="mod">
          <ac:chgData name="Farah Hussein" userId="ec7de749-96cb-4ff3-b2ac-f6f7daf8d3df" providerId="ADAL" clId="{DE5596DB-7012-4079-814F-99D6CE49B322}" dt="2025-05-27T15:55:07.240" v="11" actId="20577"/>
          <ac:spMkLst>
            <pc:docMk/>
            <pc:sldMk cId="2446091820" sldId="306"/>
            <ac:spMk id="3" creationId="{98F31AF1-F1F5-1BC4-21DB-27FEB8C11ED1}"/>
          </ac:spMkLst>
        </pc:spChg>
      </pc:sldChg>
      <pc:sldChg chg="delSp modSp mod">
        <pc:chgData name="Farah Hussein" userId="ec7de749-96cb-4ff3-b2ac-f6f7daf8d3df" providerId="ADAL" clId="{DE5596DB-7012-4079-814F-99D6CE49B322}" dt="2025-05-27T16:08:38.995" v="19" actId="1076"/>
        <pc:sldMkLst>
          <pc:docMk/>
          <pc:sldMk cId="4241266626" sldId="311"/>
        </pc:sldMkLst>
        <pc:spChg chg="del">
          <ac:chgData name="Farah Hussein" userId="ec7de749-96cb-4ff3-b2ac-f6f7daf8d3df" providerId="ADAL" clId="{DE5596DB-7012-4079-814F-99D6CE49B322}" dt="2025-05-27T16:08:33.689" v="17" actId="478"/>
          <ac:spMkLst>
            <pc:docMk/>
            <pc:sldMk cId="4241266626" sldId="311"/>
            <ac:spMk id="2" creationId="{BAD809A6-7048-0179-9634-BBA064AEA0AA}"/>
          </ac:spMkLst>
        </pc:spChg>
        <pc:picChg chg="mod">
          <ac:chgData name="Farah Hussein" userId="ec7de749-96cb-4ff3-b2ac-f6f7daf8d3df" providerId="ADAL" clId="{DE5596DB-7012-4079-814F-99D6CE49B322}" dt="2025-05-27T16:08:38.995" v="19" actId="1076"/>
          <ac:picMkLst>
            <pc:docMk/>
            <pc:sldMk cId="4241266626" sldId="311"/>
            <ac:picMk id="6" creationId="{1E8A22B9-2C62-7874-DC6B-2F7570C610A6}"/>
          </ac:picMkLst>
        </pc:picChg>
      </pc:sldChg>
      <pc:sldChg chg="addSp delSp modSp mod">
        <pc:chgData name="Farah Hussein" userId="ec7de749-96cb-4ff3-b2ac-f6f7daf8d3df" providerId="ADAL" clId="{DE5596DB-7012-4079-814F-99D6CE49B322}" dt="2025-05-27T18:37:23.557" v="83" actId="478"/>
        <pc:sldMkLst>
          <pc:docMk/>
          <pc:sldMk cId="2131568492" sldId="312"/>
        </pc:sldMkLst>
        <pc:spChg chg="del mod">
          <ac:chgData name="Farah Hussein" userId="ec7de749-96cb-4ff3-b2ac-f6f7daf8d3df" providerId="ADAL" clId="{DE5596DB-7012-4079-814F-99D6CE49B322}" dt="2025-05-27T18:37:21.121" v="82" actId="478"/>
          <ac:spMkLst>
            <pc:docMk/>
            <pc:sldMk cId="2131568492" sldId="312"/>
            <ac:spMk id="3" creationId="{86C1060B-300F-3CE3-E5AA-D8E29791C960}"/>
          </ac:spMkLst>
        </pc:spChg>
        <pc:spChg chg="add del mod">
          <ac:chgData name="Farah Hussein" userId="ec7de749-96cb-4ff3-b2ac-f6f7daf8d3df" providerId="ADAL" clId="{DE5596DB-7012-4079-814F-99D6CE49B322}" dt="2025-05-27T18:37:23.557" v="83" actId="478"/>
          <ac:spMkLst>
            <pc:docMk/>
            <pc:sldMk cId="2131568492" sldId="312"/>
            <ac:spMk id="5" creationId="{BF11BE24-9D6A-83C7-F647-18E40DBB340B}"/>
          </ac:spMkLst>
        </pc:spChg>
      </pc:sldChg>
      <pc:sldChg chg="modSp mod">
        <pc:chgData name="Farah Hussein" userId="ec7de749-96cb-4ff3-b2ac-f6f7daf8d3df" providerId="ADAL" clId="{DE5596DB-7012-4079-814F-99D6CE49B322}" dt="2025-05-27T18:37:43.019" v="92" actId="20577"/>
        <pc:sldMkLst>
          <pc:docMk/>
          <pc:sldMk cId="649484111" sldId="313"/>
        </pc:sldMkLst>
        <pc:spChg chg="mod">
          <ac:chgData name="Farah Hussein" userId="ec7de749-96cb-4ff3-b2ac-f6f7daf8d3df" providerId="ADAL" clId="{DE5596DB-7012-4079-814F-99D6CE49B322}" dt="2025-05-27T18:37:43.019" v="92" actId="20577"/>
          <ac:spMkLst>
            <pc:docMk/>
            <pc:sldMk cId="649484111" sldId="313"/>
            <ac:spMk id="7" creationId="{E9F7E2A3-0718-63C6-4050-910EEC146082}"/>
          </ac:spMkLst>
        </pc:spChg>
      </pc:sldChg>
      <pc:sldChg chg="del">
        <pc:chgData name="Farah Hussein" userId="ec7de749-96cb-4ff3-b2ac-f6f7daf8d3df" providerId="ADAL" clId="{DE5596DB-7012-4079-814F-99D6CE49B322}" dt="2025-05-27T18:38:37.517" v="93" actId="47"/>
        <pc:sldMkLst>
          <pc:docMk/>
          <pc:sldMk cId="628425923" sldId="314"/>
        </pc:sldMkLst>
      </pc:sldChg>
      <pc:sldChg chg="del">
        <pc:chgData name="Farah Hussein" userId="ec7de749-96cb-4ff3-b2ac-f6f7daf8d3df" providerId="ADAL" clId="{DE5596DB-7012-4079-814F-99D6CE49B322}" dt="2025-05-27T18:40:00.340" v="102" actId="2696"/>
        <pc:sldMkLst>
          <pc:docMk/>
          <pc:sldMk cId="0" sldId="316"/>
        </pc:sldMkLst>
      </pc:sldChg>
      <pc:sldChg chg="add">
        <pc:chgData name="Farah Hussein" userId="ec7de749-96cb-4ff3-b2ac-f6f7daf8d3df" providerId="ADAL" clId="{DE5596DB-7012-4079-814F-99D6CE49B322}" dt="2025-05-27T18:40:11.280" v="103"/>
        <pc:sldMkLst>
          <pc:docMk/>
          <pc:sldMk cId="237353817" sldId="316"/>
        </pc:sldMkLst>
      </pc:sldChg>
      <pc:sldChg chg="modSp mod">
        <pc:chgData name="Farah Hussein" userId="ec7de749-96cb-4ff3-b2ac-f6f7daf8d3df" providerId="ADAL" clId="{DE5596DB-7012-4079-814F-99D6CE49B322}" dt="2025-05-27T18:14:07.677" v="74" actId="20577"/>
        <pc:sldMkLst>
          <pc:docMk/>
          <pc:sldMk cId="1803688080" sldId="422"/>
        </pc:sldMkLst>
        <pc:spChg chg="mod">
          <ac:chgData name="Farah Hussein" userId="ec7de749-96cb-4ff3-b2ac-f6f7daf8d3df" providerId="ADAL" clId="{DE5596DB-7012-4079-814F-99D6CE49B322}" dt="2025-05-27T18:14:07.677" v="74" actId="20577"/>
          <ac:spMkLst>
            <pc:docMk/>
            <pc:sldMk cId="1803688080" sldId="422"/>
            <ac:spMk id="19460" creationId="{B4D16F28-325C-73C4-0612-16A417939337}"/>
          </ac:spMkLst>
        </pc:spChg>
      </pc:sldChg>
      <pc:sldChg chg="modSp mod">
        <pc:chgData name="Farah Hussein" userId="ec7de749-96cb-4ff3-b2ac-f6f7daf8d3df" providerId="ADAL" clId="{DE5596DB-7012-4079-814F-99D6CE49B322}" dt="2025-05-27T18:37:08.942" v="80" actId="14100"/>
        <pc:sldMkLst>
          <pc:docMk/>
          <pc:sldMk cId="269346241" sldId="430"/>
        </pc:sldMkLst>
        <pc:picChg chg="mod">
          <ac:chgData name="Farah Hussein" userId="ec7de749-96cb-4ff3-b2ac-f6f7daf8d3df" providerId="ADAL" clId="{DE5596DB-7012-4079-814F-99D6CE49B322}" dt="2025-05-27T18:37:08.942" v="80" actId="14100"/>
          <ac:picMkLst>
            <pc:docMk/>
            <pc:sldMk cId="269346241" sldId="430"/>
            <ac:picMk id="5" creationId="{4B4E44D8-6125-3F41-4436-3301CEA6F93C}"/>
          </ac:picMkLst>
        </pc:picChg>
      </pc:sldChg>
    </pc:docChg>
  </pc:docChgLst>
  <pc:docChgLst>
    <pc:chgData name="Farah Hussein" userId="ec7de749-96cb-4ff3-b2ac-f6f7daf8d3df" providerId="ADAL" clId="{09824B59-651E-4D00-9E64-EC7DAAC9D048}"/>
    <pc:docChg chg="undo custSel addSld delSld modSld sldOrd">
      <pc:chgData name="Farah Hussein" userId="ec7de749-96cb-4ff3-b2ac-f6f7daf8d3df" providerId="ADAL" clId="{09824B59-651E-4D00-9E64-EC7DAAC9D048}" dt="2024-06-10T15:11:41.850" v="271"/>
      <pc:docMkLst>
        <pc:docMk/>
      </pc:docMkLst>
      <pc:sldChg chg="add">
        <pc:chgData name="Farah Hussein" userId="ec7de749-96cb-4ff3-b2ac-f6f7daf8d3df" providerId="ADAL" clId="{09824B59-651E-4D00-9E64-EC7DAAC9D048}" dt="2024-06-03T13:35:16.011" v="90"/>
        <pc:sldMkLst>
          <pc:docMk/>
          <pc:sldMk cId="0" sldId="256"/>
        </pc:sldMkLst>
      </pc:sldChg>
      <pc:sldChg chg="addSp delSp modSp mod">
        <pc:chgData name="Farah Hussein" userId="ec7de749-96cb-4ff3-b2ac-f6f7daf8d3df" providerId="ADAL" clId="{09824B59-651E-4D00-9E64-EC7DAAC9D048}" dt="2024-05-30T14:57:51.483" v="14" actId="14100"/>
        <pc:sldMkLst>
          <pc:docMk/>
          <pc:sldMk cId="0" sldId="257"/>
        </pc:sldMkLst>
      </pc:sldChg>
      <pc:sldChg chg="modSp mod modNotesTx">
        <pc:chgData name="Farah Hussein" userId="ec7de749-96cb-4ff3-b2ac-f6f7daf8d3df" providerId="ADAL" clId="{09824B59-651E-4D00-9E64-EC7DAAC9D048}" dt="2024-06-03T15:30:37.325" v="142" actId="14100"/>
        <pc:sldMkLst>
          <pc:docMk/>
          <pc:sldMk cId="0" sldId="263"/>
        </pc:sldMkLst>
      </pc:sldChg>
      <pc:sldChg chg="modSp mod">
        <pc:chgData name="Farah Hussein" userId="ec7de749-96cb-4ff3-b2ac-f6f7daf8d3df" providerId="ADAL" clId="{09824B59-651E-4D00-9E64-EC7DAAC9D048}" dt="2024-05-30T15:00:23.327" v="17" actId="20577"/>
        <pc:sldMkLst>
          <pc:docMk/>
          <pc:sldMk cId="0" sldId="266"/>
        </pc:sldMkLst>
      </pc:sldChg>
      <pc:sldChg chg="modSp mod">
        <pc:chgData name="Farah Hussein" userId="ec7de749-96cb-4ff3-b2ac-f6f7daf8d3df" providerId="ADAL" clId="{09824B59-651E-4D00-9E64-EC7DAAC9D048}" dt="2024-06-03T14:01:16.235" v="108" actId="20577"/>
        <pc:sldMkLst>
          <pc:docMk/>
          <pc:sldMk cId="0" sldId="268"/>
        </pc:sldMkLst>
      </pc:sldChg>
      <pc:sldChg chg="modSp mod">
        <pc:chgData name="Farah Hussein" userId="ec7de749-96cb-4ff3-b2ac-f6f7daf8d3df" providerId="ADAL" clId="{09824B59-651E-4D00-9E64-EC7DAAC9D048}" dt="2024-06-03T15:23:10.251" v="137" actId="403"/>
        <pc:sldMkLst>
          <pc:docMk/>
          <pc:sldMk cId="0" sldId="269"/>
        </pc:sldMkLst>
      </pc:sldChg>
      <pc:sldChg chg="modSp mod">
        <pc:chgData name="Farah Hussein" userId="ec7de749-96cb-4ff3-b2ac-f6f7daf8d3df" providerId="ADAL" clId="{09824B59-651E-4D00-9E64-EC7DAAC9D048}" dt="2024-06-03T17:03:35.569" v="146" actId="14100"/>
        <pc:sldMkLst>
          <pc:docMk/>
          <pc:sldMk cId="0" sldId="273"/>
        </pc:sldMkLst>
      </pc:sldChg>
      <pc:sldChg chg="modSp mod">
        <pc:chgData name="Farah Hussein" userId="ec7de749-96cb-4ff3-b2ac-f6f7daf8d3df" providerId="ADAL" clId="{09824B59-651E-4D00-9E64-EC7DAAC9D048}" dt="2024-06-03T16:22:37.333" v="145" actId="20577"/>
        <pc:sldMkLst>
          <pc:docMk/>
          <pc:sldMk cId="0" sldId="276"/>
        </pc:sldMkLst>
      </pc:sldChg>
      <pc:sldChg chg="modSp mod">
        <pc:chgData name="Farah Hussein" userId="ec7de749-96cb-4ff3-b2ac-f6f7daf8d3df" providerId="ADAL" clId="{09824B59-651E-4D00-9E64-EC7DAAC9D048}" dt="2024-05-30T15:59:07.894" v="31" actId="20577"/>
        <pc:sldMkLst>
          <pc:docMk/>
          <pc:sldMk cId="0" sldId="278"/>
        </pc:sldMkLst>
      </pc:sldChg>
      <pc:sldChg chg="delSp modSp mod">
        <pc:chgData name="Farah Hussein" userId="ec7de749-96cb-4ff3-b2ac-f6f7daf8d3df" providerId="ADAL" clId="{09824B59-651E-4D00-9E64-EC7DAAC9D048}" dt="2024-05-30T16:02:08.661" v="34" actId="1076"/>
        <pc:sldMkLst>
          <pc:docMk/>
          <pc:sldMk cId="0" sldId="279"/>
        </pc:sldMkLst>
      </pc:sldChg>
      <pc:sldChg chg="modSp mod">
        <pc:chgData name="Farah Hussein" userId="ec7de749-96cb-4ff3-b2ac-f6f7daf8d3df" providerId="ADAL" clId="{09824B59-651E-4D00-9E64-EC7DAAC9D048}" dt="2024-05-30T16:03:52.074" v="36" actId="14100"/>
        <pc:sldMkLst>
          <pc:docMk/>
          <pc:sldMk cId="0" sldId="281"/>
        </pc:sldMkLst>
      </pc:sldChg>
      <pc:sldChg chg="modSp mod">
        <pc:chgData name="Farah Hussein" userId="ec7de749-96cb-4ff3-b2ac-f6f7daf8d3df" providerId="ADAL" clId="{09824B59-651E-4D00-9E64-EC7DAAC9D048}" dt="2024-05-30T16:07:51.014" v="40" actId="313"/>
        <pc:sldMkLst>
          <pc:docMk/>
          <pc:sldMk cId="0" sldId="282"/>
        </pc:sldMkLst>
      </pc:sldChg>
      <pc:sldChg chg="modSp mod">
        <pc:chgData name="Farah Hussein" userId="ec7de749-96cb-4ff3-b2ac-f6f7daf8d3df" providerId="ADAL" clId="{09824B59-651E-4D00-9E64-EC7DAAC9D048}" dt="2024-06-03T17:15:26.568" v="147" actId="1076"/>
        <pc:sldMkLst>
          <pc:docMk/>
          <pc:sldMk cId="0" sldId="283"/>
        </pc:sldMkLst>
      </pc:sldChg>
      <pc:sldChg chg="modSp mod">
        <pc:chgData name="Farah Hussein" userId="ec7de749-96cb-4ff3-b2ac-f6f7daf8d3df" providerId="ADAL" clId="{09824B59-651E-4D00-9E64-EC7DAAC9D048}" dt="2024-06-03T13:35:52.364" v="93" actId="27636"/>
        <pc:sldMkLst>
          <pc:docMk/>
          <pc:sldMk cId="0" sldId="286"/>
        </pc:sldMkLst>
      </pc:sldChg>
      <pc:sldChg chg="modSp mod">
        <pc:chgData name="Farah Hussein" userId="ec7de749-96cb-4ff3-b2ac-f6f7daf8d3df" providerId="ADAL" clId="{09824B59-651E-4D00-9E64-EC7DAAC9D048}" dt="2024-05-30T16:15:06.614" v="89" actId="20577"/>
        <pc:sldMkLst>
          <pc:docMk/>
          <pc:sldMk cId="0" sldId="287"/>
        </pc:sldMkLst>
      </pc:sldChg>
      <pc:sldChg chg="add">
        <pc:chgData name="Farah Hussein" userId="ec7de749-96cb-4ff3-b2ac-f6f7daf8d3df" providerId="ADAL" clId="{09824B59-651E-4D00-9E64-EC7DAAC9D048}" dt="2024-06-03T13:35:16.011" v="90"/>
        <pc:sldMkLst>
          <pc:docMk/>
          <pc:sldMk cId="0" sldId="294"/>
        </pc:sldMkLst>
      </pc:sldChg>
      <pc:sldChg chg="modSp mod">
        <pc:chgData name="Farah Hussein" userId="ec7de749-96cb-4ff3-b2ac-f6f7daf8d3df" providerId="ADAL" clId="{09824B59-651E-4D00-9E64-EC7DAAC9D048}" dt="2024-05-30T16:14:25.552" v="73" actId="20577"/>
        <pc:sldMkLst>
          <pc:docMk/>
          <pc:sldMk cId="0" sldId="295"/>
        </pc:sldMkLst>
      </pc:sldChg>
      <pc:sldChg chg="delSp mod">
        <pc:chgData name="Farah Hussein" userId="ec7de749-96cb-4ff3-b2ac-f6f7daf8d3df" providerId="ADAL" clId="{09824B59-651E-4D00-9E64-EC7DAAC9D048}" dt="2024-05-30T14:58:29.520" v="15" actId="478"/>
        <pc:sldMkLst>
          <pc:docMk/>
          <pc:sldMk cId="3227510997" sldId="301"/>
        </pc:sldMkLst>
      </pc:sldChg>
      <pc:sldChg chg="modSp mod">
        <pc:chgData name="Farah Hussein" userId="ec7de749-96cb-4ff3-b2ac-f6f7daf8d3df" providerId="ADAL" clId="{09824B59-651E-4D00-9E64-EC7DAAC9D048}" dt="2024-05-30T14:58:48.595" v="16" actId="1076"/>
        <pc:sldMkLst>
          <pc:docMk/>
          <pc:sldMk cId="3286127621" sldId="302"/>
        </pc:sldMkLst>
      </pc:sldChg>
      <pc:sldChg chg="ord">
        <pc:chgData name="Farah Hussein" userId="ec7de749-96cb-4ff3-b2ac-f6f7daf8d3df" providerId="ADAL" clId="{09824B59-651E-4D00-9E64-EC7DAAC9D048}" dt="2024-06-03T13:57:45.667" v="95"/>
        <pc:sldMkLst>
          <pc:docMk/>
          <pc:sldMk cId="3095949388" sldId="303"/>
        </pc:sldMkLst>
      </pc:sldChg>
      <pc:sldChg chg="add del">
        <pc:chgData name="Farah Hussein" userId="ec7de749-96cb-4ff3-b2ac-f6f7daf8d3df" providerId="ADAL" clId="{09824B59-651E-4D00-9E64-EC7DAAC9D048}" dt="2024-05-30T15:02:06.517" v="20" actId="47"/>
        <pc:sldMkLst>
          <pc:docMk/>
          <pc:sldMk cId="994108617" sldId="304"/>
        </pc:sldMkLst>
      </pc:sldChg>
      <pc:sldChg chg="modSp mod">
        <pc:chgData name="Farah Hussein" userId="ec7de749-96cb-4ff3-b2ac-f6f7daf8d3df" providerId="ADAL" clId="{09824B59-651E-4D00-9E64-EC7DAAC9D048}" dt="2024-06-03T16:10:43.753" v="143" actId="1076"/>
        <pc:sldMkLst>
          <pc:docMk/>
          <pc:sldMk cId="4035593470" sldId="305"/>
        </pc:sldMkLst>
      </pc:sldChg>
      <pc:sldChg chg="delSp mod">
        <pc:chgData name="Farah Hussein" userId="ec7de749-96cb-4ff3-b2ac-f6f7daf8d3df" providerId="ADAL" clId="{09824B59-651E-4D00-9E64-EC7DAAC9D048}" dt="2024-06-03T14:13:25.765" v="134" actId="478"/>
        <pc:sldMkLst>
          <pc:docMk/>
          <pc:sldMk cId="992756586" sldId="307"/>
        </pc:sldMkLst>
      </pc:sldChg>
      <pc:sldChg chg="modSp mod">
        <pc:chgData name="Farah Hussein" userId="ec7de749-96cb-4ff3-b2ac-f6f7daf8d3df" providerId="ADAL" clId="{09824B59-651E-4D00-9E64-EC7DAAC9D048}" dt="2024-05-30T15:06:48.429" v="27" actId="14100"/>
        <pc:sldMkLst>
          <pc:docMk/>
          <pc:sldMk cId="2115745808" sldId="310"/>
        </pc:sldMkLst>
      </pc:sldChg>
      <pc:sldChg chg="modSp mod">
        <pc:chgData name="Farah Hussein" userId="ec7de749-96cb-4ff3-b2ac-f6f7daf8d3df" providerId="ADAL" clId="{09824B59-651E-4D00-9E64-EC7DAAC9D048}" dt="2024-05-30T15:08:43.498" v="28" actId="1076"/>
        <pc:sldMkLst>
          <pc:docMk/>
          <pc:sldMk cId="4241266626" sldId="311"/>
        </pc:sldMkLst>
      </pc:sldChg>
      <pc:sldChg chg="add">
        <pc:chgData name="Farah Hussein" userId="ec7de749-96cb-4ff3-b2ac-f6f7daf8d3df" providerId="ADAL" clId="{09824B59-651E-4D00-9E64-EC7DAAC9D048}" dt="2024-06-03T13:35:16.011" v="90"/>
        <pc:sldMkLst>
          <pc:docMk/>
          <pc:sldMk cId="2131568492" sldId="312"/>
        </pc:sldMkLst>
      </pc:sldChg>
      <pc:sldChg chg="add">
        <pc:chgData name="Farah Hussein" userId="ec7de749-96cb-4ff3-b2ac-f6f7daf8d3df" providerId="ADAL" clId="{09824B59-651E-4D00-9E64-EC7DAAC9D048}" dt="2024-06-03T13:35:16.011" v="90"/>
        <pc:sldMkLst>
          <pc:docMk/>
          <pc:sldMk cId="649484111" sldId="313"/>
        </pc:sldMkLst>
      </pc:sldChg>
      <pc:sldChg chg="add">
        <pc:chgData name="Farah Hussein" userId="ec7de749-96cb-4ff3-b2ac-f6f7daf8d3df" providerId="ADAL" clId="{09824B59-651E-4D00-9E64-EC7DAAC9D048}" dt="2024-06-03T13:35:16.011" v="90"/>
        <pc:sldMkLst>
          <pc:docMk/>
          <pc:sldMk cId="628425923" sldId="314"/>
        </pc:sldMkLst>
      </pc:sldChg>
      <pc:sldChg chg="add">
        <pc:chgData name="Farah Hussein" userId="ec7de749-96cb-4ff3-b2ac-f6f7daf8d3df" providerId="ADAL" clId="{09824B59-651E-4D00-9E64-EC7DAAC9D048}" dt="2024-06-03T13:35:16.011" v="90"/>
        <pc:sldMkLst>
          <pc:docMk/>
          <pc:sldMk cId="0" sldId="316"/>
        </pc:sldMkLst>
      </pc:sldChg>
      <pc:sldChg chg="add">
        <pc:chgData name="Farah Hussein" userId="ec7de749-96cb-4ff3-b2ac-f6f7daf8d3df" providerId="ADAL" clId="{09824B59-651E-4D00-9E64-EC7DAAC9D048}" dt="2024-06-03T13:35:16.011" v="90"/>
        <pc:sldMkLst>
          <pc:docMk/>
          <pc:sldMk cId="0" sldId="318"/>
        </pc:sldMkLst>
      </pc:sldChg>
      <pc:sldChg chg="add">
        <pc:chgData name="Farah Hussein" userId="ec7de749-96cb-4ff3-b2ac-f6f7daf8d3df" providerId="ADAL" clId="{09824B59-651E-4D00-9E64-EC7DAAC9D048}" dt="2024-06-03T13:35:16.011" v="90"/>
        <pc:sldMkLst>
          <pc:docMk/>
          <pc:sldMk cId="0" sldId="319"/>
        </pc:sldMkLst>
      </pc:sldChg>
      <pc:sldChg chg="add">
        <pc:chgData name="Farah Hussein" userId="ec7de749-96cb-4ff3-b2ac-f6f7daf8d3df" providerId="ADAL" clId="{09824B59-651E-4D00-9E64-EC7DAAC9D048}" dt="2024-06-03T13:35:16.011" v="90"/>
        <pc:sldMkLst>
          <pc:docMk/>
          <pc:sldMk cId="0" sldId="320"/>
        </pc:sldMkLst>
      </pc:sldChg>
      <pc:sldChg chg="add">
        <pc:chgData name="Farah Hussein" userId="ec7de749-96cb-4ff3-b2ac-f6f7daf8d3df" providerId="ADAL" clId="{09824B59-651E-4D00-9E64-EC7DAAC9D048}" dt="2024-06-03T13:35:16.011" v="90"/>
        <pc:sldMkLst>
          <pc:docMk/>
          <pc:sldMk cId="0" sldId="321"/>
        </pc:sldMkLst>
      </pc:sldChg>
      <pc:sldChg chg="add">
        <pc:chgData name="Farah Hussein" userId="ec7de749-96cb-4ff3-b2ac-f6f7daf8d3df" providerId="ADAL" clId="{09824B59-651E-4D00-9E64-EC7DAAC9D048}" dt="2024-06-03T13:35:16.011" v="90"/>
        <pc:sldMkLst>
          <pc:docMk/>
          <pc:sldMk cId="0" sldId="322"/>
        </pc:sldMkLst>
      </pc:sldChg>
      <pc:sldChg chg="addSp delSp modSp add">
        <pc:chgData name="Farah Hussein" userId="ec7de749-96cb-4ff3-b2ac-f6f7daf8d3df" providerId="ADAL" clId="{09824B59-651E-4D00-9E64-EC7DAAC9D048}" dt="2024-06-03T17:25:52.079" v="159" actId="14100"/>
        <pc:sldMkLst>
          <pc:docMk/>
          <pc:sldMk cId="0" sldId="323"/>
        </pc:sldMkLst>
      </pc:sldChg>
      <pc:sldChg chg="addSp modSp add">
        <pc:chgData name="Farah Hussein" userId="ec7de749-96cb-4ff3-b2ac-f6f7daf8d3df" providerId="ADAL" clId="{09824B59-651E-4D00-9E64-EC7DAAC9D048}" dt="2024-06-03T17:29:54.723" v="189" actId="1038"/>
        <pc:sldMkLst>
          <pc:docMk/>
          <pc:sldMk cId="0" sldId="325"/>
        </pc:sldMkLst>
      </pc:sldChg>
      <pc:sldChg chg="delSp modSp add mod">
        <pc:chgData name="Farah Hussein" userId="ec7de749-96cb-4ff3-b2ac-f6f7daf8d3df" providerId="ADAL" clId="{09824B59-651E-4D00-9E64-EC7DAAC9D048}" dt="2024-06-10T15:11:41.850" v="271"/>
        <pc:sldMkLst>
          <pc:docMk/>
          <pc:sldMk cId="0" sldId="326"/>
        </pc:sldMkLst>
      </pc:sldChg>
      <pc:sldChg chg="add">
        <pc:chgData name="Farah Hussein" userId="ec7de749-96cb-4ff3-b2ac-f6f7daf8d3df" providerId="ADAL" clId="{09824B59-651E-4D00-9E64-EC7DAAC9D048}" dt="2024-06-03T13:35:16.011" v="90"/>
        <pc:sldMkLst>
          <pc:docMk/>
          <pc:sldMk cId="0" sldId="329"/>
        </pc:sldMkLst>
      </pc:sldChg>
      <pc:sldChg chg="add">
        <pc:chgData name="Farah Hussein" userId="ec7de749-96cb-4ff3-b2ac-f6f7daf8d3df" providerId="ADAL" clId="{09824B59-651E-4D00-9E64-EC7DAAC9D048}" dt="2024-06-03T13:35:16.011" v="90"/>
        <pc:sldMkLst>
          <pc:docMk/>
          <pc:sldMk cId="0" sldId="330"/>
        </pc:sldMkLst>
      </pc:sldChg>
      <pc:sldChg chg="modSp mod">
        <pc:chgData name="Farah Hussein" userId="ec7de749-96cb-4ff3-b2ac-f6f7daf8d3df" providerId="ADAL" clId="{09824B59-651E-4D00-9E64-EC7DAAC9D048}" dt="2024-05-30T16:03:00.612" v="35" actId="1076"/>
        <pc:sldMkLst>
          <pc:docMk/>
          <pc:sldMk cId="1206754839" sldId="421"/>
        </pc:sldMkLst>
      </pc:sldChg>
      <pc:sldChg chg="modSp mod">
        <pc:chgData name="Farah Hussein" userId="ec7de749-96cb-4ff3-b2ac-f6f7daf8d3df" providerId="ADAL" clId="{09824B59-651E-4D00-9E64-EC7DAAC9D048}" dt="2024-05-30T16:06:40.443" v="39" actId="21"/>
        <pc:sldMkLst>
          <pc:docMk/>
          <pc:sldMk cId="1803688080" sldId="422"/>
        </pc:sldMkLst>
      </pc:sldChg>
      <pc:sldChg chg="modSp mod">
        <pc:chgData name="Farah Hussein" userId="ec7de749-96cb-4ff3-b2ac-f6f7daf8d3df" providerId="ADAL" clId="{09824B59-651E-4D00-9E64-EC7DAAC9D048}" dt="2024-05-30T16:11:44.871" v="57" actId="27636"/>
        <pc:sldMkLst>
          <pc:docMk/>
          <pc:sldMk cId="1318174349" sldId="423"/>
        </pc:sldMkLst>
      </pc:sldChg>
      <pc:sldChg chg="modSp mod">
        <pc:chgData name="Farah Hussein" userId="ec7de749-96cb-4ff3-b2ac-f6f7daf8d3df" providerId="ADAL" clId="{09824B59-651E-4D00-9E64-EC7DAAC9D048}" dt="2024-05-30T16:09:44.100" v="51" actId="20577"/>
        <pc:sldMkLst>
          <pc:docMk/>
          <pc:sldMk cId="0" sldId="428"/>
        </pc:sldMkLst>
      </pc:sldChg>
      <pc:sldChg chg="modSp">
        <pc:chgData name="Farah Hussein" userId="ec7de749-96cb-4ff3-b2ac-f6f7daf8d3df" providerId="ADAL" clId="{09824B59-651E-4D00-9E64-EC7DAAC9D048}" dt="2024-05-30T16:10:15.468" v="52" actId="1076"/>
        <pc:sldMkLst>
          <pc:docMk/>
          <pc:sldMk cId="0" sldId="429"/>
        </pc:sldMkLst>
      </pc:sldChg>
      <pc:sldChg chg="add">
        <pc:chgData name="Farah Hussein" userId="ec7de749-96cb-4ff3-b2ac-f6f7daf8d3df" providerId="ADAL" clId="{09824B59-651E-4D00-9E64-EC7DAAC9D048}" dt="2024-06-03T13:35:16.011" v="90"/>
        <pc:sldMkLst>
          <pc:docMk/>
          <pc:sldMk cId="0" sldId="431"/>
        </pc:sldMkLst>
      </pc:sldChg>
      <pc:sldChg chg="modSp add mod">
        <pc:chgData name="Farah Hussein" userId="ec7de749-96cb-4ff3-b2ac-f6f7daf8d3df" providerId="ADAL" clId="{09824B59-651E-4D00-9E64-EC7DAAC9D048}" dt="2024-06-03T17:43:48.810" v="267" actId="20577"/>
        <pc:sldMkLst>
          <pc:docMk/>
          <pc:sldMk cId="0" sldId="432"/>
        </pc:sldMkLst>
      </pc:sldChg>
      <pc:sldChg chg="modSp new mod">
        <pc:chgData name="Farah Hussein" userId="ec7de749-96cb-4ff3-b2ac-f6f7daf8d3df" providerId="ADAL" clId="{09824B59-651E-4D00-9E64-EC7DAAC9D048}" dt="2024-06-03T15:28:47.690" v="140" actId="20577"/>
        <pc:sldMkLst>
          <pc:docMk/>
          <pc:sldMk cId="2172132093" sldId="4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CA" dirty="0"/>
          </a:p>
        </p:txBody>
      </p:sp>
    </p:spTree>
    <p:extLst>
      <p:ext uri="{BB962C8B-B14F-4D97-AF65-F5344CB8AC3E}">
        <p14:creationId xmlns:p14="http://schemas.microsoft.com/office/powerpoint/2010/main" val="1590415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DCD81F-107A-CA6E-3015-98F69F2F0434}"/>
              </a:ext>
            </a:extLst>
          </p:cNvPr>
          <p:cNvSpPr>
            <a:spLocks noGrp="1" noChangeArrowheads="1"/>
          </p:cNvSpPr>
          <p:nvPr>
            <p:ph type="sldNum" sz="quarter" idx="5"/>
          </p:nvPr>
        </p:nvSpPr>
        <p:spPr>
          <a:ln/>
        </p:spPr>
        <p:txBody>
          <a:bodyPr lIns="40599" tIns="20300" rIns="40599" bIns="20300"/>
          <a:lstStyle/>
          <a:p>
            <a:fld id="{7500C039-C558-418C-9B61-B990D8CE3A41}" type="slidenum">
              <a:rPr lang="en-US" altLang="en-US"/>
              <a:pPr/>
              <a:t>53</a:t>
            </a:fld>
            <a:endParaRPr lang="en-US" altLang="en-US"/>
          </a:p>
        </p:txBody>
      </p:sp>
      <p:sp>
        <p:nvSpPr>
          <p:cNvPr id="122882" name="Rectangle 2">
            <a:extLst>
              <a:ext uri="{FF2B5EF4-FFF2-40B4-BE49-F238E27FC236}">
                <a16:creationId xmlns:a16="http://schemas.microsoft.com/office/drawing/2014/main" id="{6719DEEE-36FD-0807-743E-4B4994E0F91E}"/>
              </a:ext>
            </a:extLst>
          </p:cNvPr>
          <p:cNvSpPr>
            <a:spLocks noGrp="1" noRot="1" noChangeAspect="1" noChangeArrowheads="1" noTextEdit="1"/>
          </p:cNvSpPr>
          <p:nvPr>
            <p:ph type="sldImg"/>
          </p:nvPr>
        </p:nvSpPr>
        <p:spPr>
          <a:ln/>
        </p:spPr>
      </p:sp>
      <p:sp>
        <p:nvSpPr>
          <p:cNvPr id="122883" name="Rectangle 3">
            <a:extLst>
              <a:ext uri="{FF2B5EF4-FFF2-40B4-BE49-F238E27FC236}">
                <a16:creationId xmlns:a16="http://schemas.microsoft.com/office/drawing/2014/main" id="{5FD9EC24-425A-890E-5AA5-42B2CD6AB4FD}"/>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AB902B5-68C1-4C37-9B78-8AA66E71B394}"/>
              </a:ext>
            </a:extLst>
          </p:cNvPr>
          <p:cNvSpPr>
            <a:spLocks noGrp="1" noChangeArrowheads="1"/>
          </p:cNvSpPr>
          <p:nvPr>
            <p:ph type="sldNum" sz="quarter" idx="5"/>
          </p:nvPr>
        </p:nvSpPr>
        <p:spPr>
          <a:ln/>
        </p:spPr>
        <p:txBody>
          <a:bodyPr lIns="40599" tIns="20300" rIns="40599" bIns="20300"/>
          <a:lstStyle/>
          <a:p>
            <a:fld id="{DBBA97F9-BDB7-4571-B174-6375077FE4A7}" type="slidenum">
              <a:rPr lang="en-US" altLang="en-US"/>
              <a:pPr/>
              <a:t>54</a:t>
            </a:fld>
            <a:endParaRPr lang="en-US" altLang="en-US"/>
          </a:p>
        </p:txBody>
      </p:sp>
      <p:sp>
        <p:nvSpPr>
          <p:cNvPr id="123906" name="Rectangle 2">
            <a:extLst>
              <a:ext uri="{FF2B5EF4-FFF2-40B4-BE49-F238E27FC236}">
                <a16:creationId xmlns:a16="http://schemas.microsoft.com/office/drawing/2014/main" id="{2B110604-7DE9-E5BA-346E-6C8E7156B2D6}"/>
              </a:ext>
            </a:extLst>
          </p:cNvPr>
          <p:cNvSpPr>
            <a:spLocks noGrp="1" noRot="1" noChangeAspect="1" noChangeArrowheads="1" noTextEdit="1"/>
          </p:cNvSpPr>
          <p:nvPr>
            <p:ph type="sldImg"/>
          </p:nvPr>
        </p:nvSpPr>
        <p:spPr>
          <a:ln/>
        </p:spPr>
      </p:sp>
      <p:sp>
        <p:nvSpPr>
          <p:cNvPr id="123907" name="Rectangle 3">
            <a:extLst>
              <a:ext uri="{FF2B5EF4-FFF2-40B4-BE49-F238E27FC236}">
                <a16:creationId xmlns:a16="http://schemas.microsoft.com/office/drawing/2014/main" id="{B067B803-1A3F-69FE-0B86-CD436472B184}"/>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23C01FD-AB1C-1283-BEDD-EC677C98A6EF}"/>
              </a:ext>
            </a:extLst>
          </p:cNvPr>
          <p:cNvSpPr>
            <a:spLocks noGrp="1" noChangeArrowheads="1"/>
          </p:cNvSpPr>
          <p:nvPr>
            <p:ph type="sldNum" sz="quarter" idx="5"/>
          </p:nvPr>
        </p:nvSpPr>
        <p:spPr>
          <a:ln/>
        </p:spPr>
        <p:txBody>
          <a:bodyPr lIns="40599" tIns="20300" rIns="40599" bIns="20300"/>
          <a:lstStyle/>
          <a:p>
            <a:fld id="{5EE7BB88-2069-41E5-9319-1C55CCCE8374}" type="slidenum">
              <a:rPr lang="en-US" altLang="en-US"/>
              <a:pPr/>
              <a:t>55</a:t>
            </a:fld>
            <a:endParaRPr lang="en-US" altLang="en-US"/>
          </a:p>
        </p:txBody>
      </p:sp>
      <p:sp>
        <p:nvSpPr>
          <p:cNvPr id="125954" name="Rectangle 2">
            <a:extLst>
              <a:ext uri="{FF2B5EF4-FFF2-40B4-BE49-F238E27FC236}">
                <a16:creationId xmlns:a16="http://schemas.microsoft.com/office/drawing/2014/main" id="{21561D1A-D367-4882-A79C-C648EC414547}"/>
              </a:ext>
            </a:extLst>
          </p:cNvPr>
          <p:cNvSpPr>
            <a:spLocks noGrp="1" noRot="1" noChangeAspect="1" noChangeArrowheads="1" noTextEdit="1"/>
          </p:cNvSpPr>
          <p:nvPr>
            <p:ph type="sldImg"/>
          </p:nvPr>
        </p:nvSpPr>
        <p:spPr>
          <a:ln/>
        </p:spPr>
      </p:sp>
      <p:sp>
        <p:nvSpPr>
          <p:cNvPr id="125955" name="Rectangle 3">
            <a:extLst>
              <a:ext uri="{FF2B5EF4-FFF2-40B4-BE49-F238E27FC236}">
                <a16:creationId xmlns:a16="http://schemas.microsoft.com/office/drawing/2014/main" id="{26F370B9-1C6D-0CA0-FB80-2D92F8BD953E}"/>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BAAE34-A07E-F53B-9A15-7806C808D414}"/>
              </a:ext>
            </a:extLst>
          </p:cNvPr>
          <p:cNvSpPr>
            <a:spLocks noGrp="1" noChangeArrowheads="1"/>
          </p:cNvSpPr>
          <p:nvPr>
            <p:ph type="sldNum" sz="quarter" idx="5"/>
          </p:nvPr>
        </p:nvSpPr>
        <p:spPr>
          <a:ln/>
        </p:spPr>
        <p:txBody>
          <a:bodyPr lIns="40599" tIns="20300" rIns="40599" bIns="20300"/>
          <a:lstStyle/>
          <a:p>
            <a:fld id="{89B1FEE4-4E40-4032-B987-B7CD43BB41F2}" type="slidenum">
              <a:rPr lang="en-US" altLang="en-US"/>
              <a:pPr/>
              <a:t>56</a:t>
            </a:fld>
            <a:endParaRPr lang="en-US" altLang="en-US"/>
          </a:p>
        </p:txBody>
      </p:sp>
      <p:sp>
        <p:nvSpPr>
          <p:cNvPr id="126978" name="Rectangle 2">
            <a:extLst>
              <a:ext uri="{FF2B5EF4-FFF2-40B4-BE49-F238E27FC236}">
                <a16:creationId xmlns:a16="http://schemas.microsoft.com/office/drawing/2014/main" id="{22D14A8F-78C8-5BBA-92FC-92F45E21747E}"/>
              </a:ext>
            </a:extLst>
          </p:cNvPr>
          <p:cNvSpPr>
            <a:spLocks noGrp="1" noRot="1" noChangeAspect="1" noChangeArrowheads="1" noTextEdit="1"/>
          </p:cNvSpPr>
          <p:nvPr>
            <p:ph type="sldImg"/>
          </p:nvPr>
        </p:nvSpPr>
        <p:spPr>
          <a:ln/>
        </p:spPr>
      </p:sp>
      <p:sp>
        <p:nvSpPr>
          <p:cNvPr id="126979" name="Rectangle 3">
            <a:extLst>
              <a:ext uri="{FF2B5EF4-FFF2-40B4-BE49-F238E27FC236}">
                <a16:creationId xmlns:a16="http://schemas.microsoft.com/office/drawing/2014/main" id="{1423BF6C-906D-1733-84DF-6CBBF66D797D}"/>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4B0296-68C6-7789-5C9F-5D8ED757AF2B}"/>
              </a:ext>
            </a:extLst>
          </p:cNvPr>
          <p:cNvSpPr>
            <a:spLocks noGrp="1" noChangeArrowheads="1"/>
          </p:cNvSpPr>
          <p:nvPr>
            <p:ph type="sldNum" sz="quarter" idx="5"/>
          </p:nvPr>
        </p:nvSpPr>
        <p:spPr>
          <a:ln/>
        </p:spPr>
        <p:txBody>
          <a:bodyPr lIns="40599" tIns="20300" rIns="40599" bIns="20300"/>
          <a:lstStyle/>
          <a:p>
            <a:fld id="{3C739C00-E2C4-49DC-925C-AA3A85483C22}" type="slidenum">
              <a:rPr lang="en-US" altLang="en-US"/>
              <a:pPr/>
              <a:t>57</a:t>
            </a:fld>
            <a:endParaRPr lang="en-US" altLang="en-US"/>
          </a:p>
        </p:txBody>
      </p:sp>
      <p:sp>
        <p:nvSpPr>
          <p:cNvPr id="131074" name="Rectangle 2">
            <a:extLst>
              <a:ext uri="{FF2B5EF4-FFF2-40B4-BE49-F238E27FC236}">
                <a16:creationId xmlns:a16="http://schemas.microsoft.com/office/drawing/2014/main" id="{789A3871-66D2-E5BA-4B14-A9954A80B181}"/>
              </a:ext>
            </a:extLst>
          </p:cNvPr>
          <p:cNvSpPr>
            <a:spLocks noGrp="1" noRot="1" noChangeAspect="1" noChangeArrowheads="1" noTextEdit="1"/>
          </p:cNvSpPr>
          <p:nvPr>
            <p:ph type="sldImg"/>
          </p:nvPr>
        </p:nvSpPr>
        <p:spPr>
          <a:ln/>
        </p:spPr>
      </p:sp>
      <p:sp>
        <p:nvSpPr>
          <p:cNvPr id="131075" name="Rectangle 3">
            <a:extLst>
              <a:ext uri="{FF2B5EF4-FFF2-40B4-BE49-F238E27FC236}">
                <a16:creationId xmlns:a16="http://schemas.microsoft.com/office/drawing/2014/main" id="{6C9C69B4-28BD-E508-7B07-D39678F125D7}"/>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606655-CC1E-6696-AFD0-FF631BABD1BF}"/>
              </a:ext>
            </a:extLst>
          </p:cNvPr>
          <p:cNvSpPr>
            <a:spLocks noGrp="1" noChangeArrowheads="1"/>
          </p:cNvSpPr>
          <p:nvPr>
            <p:ph type="sldNum" sz="quarter" idx="5"/>
          </p:nvPr>
        </p:nvSpPr>
        <p:spPr>
          <a:ln/>
        </p:spPr>
        <p:txBody>
          <a:bodyPr lIns="40599" tIns="20300" rIns="40599" bIns="20300"/>
          <a:lstStyle/>
          <a:p>
            <a:fld id="{AF04B90E-9FBF-4B8E-9BA4-048843CBE729}" type="slidenum">
              <a:rPr lang="en-US" altLang="en-US"/>
              <a:pPr/>
              <a:t>58</a:t>
            </a:fld>
            <a:endParaRPr lang="en-US" altLang="en-US"/>
          </a:p>
        </p:txBody>
      </p:sp>
      <p:sp>
        <p:nvSpPr>
          <p:cNvPr id="132098" name="Rectangle 2">
            <a:extLst>
              <a:ext uri="{FF2B5EF4-FFF2-40B4-BE49-F238E27FC236}">
                <a16:creationId xmlns:a16="http://schemas.microsoft.com/office/drawing/2014/main" id="{E51ACE96-2DA3-69A8-D449-D9701101F41B}"/>
              </a:ext>
            </a:extLst>
          </p:cNvPr>
          <p:cNvSpPr>
            <a:spLocks noGrp="1" noRot="1" noChangeAspect="1" noChangeArrowheads="1" noTextEdit="1"/>
          </p:cNvSpPr>
          <p:nvPr>
            <p:ph type="sldImg"/>
          </p:nvPr>
        </p:nvSpPr>
        <p:spPr>
          <a:ln/>
        </p:spPr>
      </p:sp>
      <p:sp>
        <p:nvSpPr>
          <p:cNvPr id="132099" name="Rectangle 3">
            <a:extLst>
              <a:ext uri="{FF2B5EF4-FFF2-40B4-BE49-F238E27FC236}">
                <a16:creationId xmlns:a16="http://schemas.microsoft.com/office/drawing/2014/main" id="{80153B9E-A49D-0E38-3956-FEB4FB537272}"/>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82C04F-4E13-A430-F8C0-A73EBB1996B5}"/>
              </a:ext>
            </a:extLst>
          </p:cNvPr>
          <p:cNvSpPr>
            <a:spLocks noGrp="1" noChangeArrowheads="1"/>
          </p:cNvSpPr>
          <p:nvPr>
            <p:ph type="sldNum" sz="quarter" idx="5"/>
          </p:nvPr>
        </p:nvSpPr>
        <p:spPr>
          <a:ln/>
        </p:spPr>
        <p:txBody>
          <a:bodyPr lIns="40599" tIns="20300" rIns="40599" bIns="20300"/>
          <a:lstStyle/>
          <a:p>
            <a:fld id="{072339B0-88BD-4AF1-AF6F-E040A64CBCB3}" type="slidenum">
              <a:rPr lang="en-US" altLang="en-US"/>
              <a:pPr/>
              <a:t>59</a:t>
            </a:fld>
            <a:endParaRPr lang="en-US" altLang="en-US"/>
          </a:p>
        </p:txBody>
      </p:sp>
      <p:sp>
        <p:nvSpPr>
          <p:cNvPr id="133122" name="Rectangle 2">
            <a:extLst>
              <a:ext uri="{FF2B5EF4-FFF2-40B4-BE49-F238E27FC236}">
                <a16:creationId xmlns:a16="http://schemas.microsoft.com/office/drawing/2014/main" id="{0DA5BF5E-4227-A0EA-C5EE-0D0984780B31}"/>
              </a:ext>
            </a:extLst>
          </p:cNvPr>
          <p:cNvSpPr>
            <a:spLocks noGrp="1" noRot="1" noChangeAspect="1" noChangeArrowheads="1" noTextEdit="1"/>
          </p:cNvSpPr>
          <p:nvPr>
            <p:ph type="sldImg"/>
          </p:nvPr>
        </p:nvSpPr>
        <p:spPr>
          <a:ln/>
        </p:spPr>
      </p:sp>
      <p:sp>
        <p:nvSpPr>
          <p:cNvPr id="133123" name="Rectangle 3">
            <a:extLst>
              <a:ext uri="{FF2B5EF4-FFF2-40B4-BE49-F238E27FC236}">
                <a16:creationId xmlns:a16="http://schemas.microsoft.com/office/drawing/2014/main" id="{A8B907FB-72CC-FE61-52A8-916E63B7B29F}"/>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AD74E0-0719-03A2-7DCF-135ADF52A5C2}"/>
              </a:ext>
            </a:extLst>
          </p:cNvPr>
          <p:cNvSpPr>
            <a:spLocks noGrp="1" noChangeArrowheads="1"/>
          </p:cNvSpPr>
          <p:nvPr>
            <p:ph type="sldNum" sz="quarter" idx="5"/>
          </p:nvPr>
        </p:nvSpPr>
        <p:spPr>
          <a:ln/>
        </p:spPr>
        <p:txBody>
          <a:bodyPr lIns="40599" tIns="20300" rIns="40599" bIns="20300"/>
          <a:lstStyle/>
          <a:p>
            <a:fld id="{548A0C2E-6C2D-445F-9FC1-CDD1EC08069A}" type="slidenum">
              <a:rPr lang="en-US" altLang="en-US"/>
              <a:pPr/>
              <a:t>60</a:t>
            </a:fld>
            <a:endParaRPr lang="en-US" altLang="en-US"/>
          </a:p>
        </p:txBody>
      </p:sp>
      <p:sp>
        <p:nvSpPr>
          <p:cNvPr id="115714" name="Rectangle 2">
            <a:extLst>
              <a:ext uri="{FF2B5EF4-FFF2-40B4-BE49-F238E27FC236}">
                <a16:creationId xmlns:a16="http://schemas.microsoft.com/office/drawing/2014/main" id="{93EF0FDB-18C7-A977-2287-CE0ACC28127B}"/>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DAD0C9F8-0972-E6C6-41FC-426C071C151C}"/>
              </a:ext>
            </a:extLst>
          </p:cNvPr>
          <p:cNvSpPr>
            <a:spLocks noGrp="1" noChangeArrowheads="1"/>
          </p:cNvSpPr>
          <p:nvPr>
            <p:ph type="body" idx="1"/>
          </p:nvPr>
        </p:nvSpPr>
        <p:spPr/>
        <p:txBody>
          <a:bodyPr lIns="40599" tIns="20300" rIns="40599" bIns="20300"/>
          <a:lstStyle/>
          <a:p>
            <a:endParaRPr lang="en-US" altLang="en-US"/>
          </a:p>
        </p:txBody>
      </p:sp>
    </p:spTree>
    <p:extLst>
      <p:ext uri="{BB962C8B-B14F-4D97-AF65-F5344CB8AC3E}">
        <p14:creationId xmlns:p14="http://schemas.microsoft.com/office/powerpoint/2010/main" val="79931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pPr marL="231775" indent="0">
              <a:lnSpc>
                <a:spcPct val="80000"/>
              </a:lnSpc>
            </a:pPr>
            <a:r>
              <a:rPr lang="en-US" sz="2800" dirty="0"/>
              <a:t>Web search </a:t>
            </a:r>
          </a:p>
          <a:p>
            <a:pPr marL="231775" indent="0">
              <a:lnSpc>
                <a:spcPct val="80000"/>
              </a:lnSpc>
            </a:pPr>
            <a:r>
              <a:rPr lang="en-US" sz="2800" dirty="0"/>
              <a:t>Computational biology</a:t>
            </a:r>
          </a:p>
          <a:p>
            <a:pPr marL="231775" indent="0">
              <a:lnSpc>
                <a:spcPct val="80000"/>
              </a:lnSpc>
            </a:pPr>
            <a:r>
              <a:rPr lang="en-US" sz="2800" dirty="0"/>
              <a:t>Finance</a:t>
            </a:r>
          </a:p>
          <a:p>
            <a:pPr marL="231775" indent="0">
              <a:lnSpc>
                <a:spcPct val="80000"/>
              </a:lnSpc>
            </a:pPr>
            <a:r>
              <a:rPr lang="en-US" sz="2800" dirty="0"/>
              <a:t>E-commerce</a:t>
            </a:r>
          </a:p>
          <a:p>
            <a:pPr marL="231775" indent="0">
              <a:lnSpc>
                <a:spcPct val="80000"/>
              </a:lnSpc>
            </a:pPr>
            <a:r>
              <a:rPr lang="en-US" sz="2800" dirty="0"/>
              <a:t>Space exploration</a:t>
            </a:r>
          </a:p>
          <a:p>
            <a:pPr marL="231775" indent="0">
              <a:lnSpc>
                <a:spcPct val="80000"/>
              </a:lnSpc>
            </a:pPr>
            <a:r>
              <a:rPr lang="en-US" sz="2800" dirty="0"/>
              <a:t>Robotics</a:t>
            </a:r>
          </a:p>
          <a:p>
            <a:pPr marL="231775" indent="0">
              <a:lnSpc>
                <a:spcPct val="80000"/>
              </a:lnSpc>
            </a:pPr>
            <a:r>
              <a:rPr lang="en-US" sz="2800" dirty="0"/>
              <a:t>Information extraction</a:t>
            </a:r>
          </a:p>
          <a:p>
            <a:pPr marL="231775" indent="0">
              <a:lnSpc>
                <a:spcPct val="80000"/>
              </a:lnSpc>
            </a:pPr>
            <a:r>
              <a:rPr lang="en-US" sz="2800" dirty="0"/>
              <a:t>Social networks</a:t>
            </a:r>
          </a:p>
          <a:p>
            <a:pPr marL="231775" lvl="1" indent="0" algn="just">
              <a:buNone/>
            </a:pPr>
            <a:r>
              <a:rPr lang="en-US" sz="2800" dirty="0"/>
              <a:t>Debugging</a:t>
            </a:r>
          </a:p>
          <a:p>
            <a:pPr marL="231775" lvl="1" indent="0" algn="just">
              <a:buNone/>
            </a:pPr>
            <a:r>
              <a:rPr lang="en-GB" sz="2800" dirty="0"/>
              <a:t>Data mining</a:t>
            </a:r>
            <a:endParaRPr lang="en-US" sz="4400" dirty="0"/>
          </a:p>
          <a:p>
            <a:pPr marL="231775" lvl="1" indent="0" algn="just">
              <a:buNone/>
            </a:pPr>
            <a:r>
              <a:rPr lang="en-GB" sz="2800" dirty="0"/>
              <a:t>Expert systems</a:t>
            </a:r>
            <a:endParaRPr lang="en-US" sz="4400" dirty="0"/>
          </a:p>
          <a:p>
            <a:pPr marL="231775" lvl="1" indent="0" algn="just">
              <a:buNone/>
            </a:pPr>
            <a:r>
              <a:rPr lang="en-GB" sz="2800" dirty="0"/>
              <a:t>Robotics</a:t>
            </a:r>
          </a:p>
          <a:p>
            <a:pPr lvl="1" algn="just">
              <a:buNone/>
            </a:pPr>
            <a:r>
              <a:rPr lang="en-GB" sz="2800" dirty="0"/>
              <a:t>Vision processing</a:t>
            </a:r>
            <a:endParaRPr lang="en-US" sz="4400" dirty="0"/>
          </a:p>
          <a:p>
            <a:pPr lvl="1" algn="just">
              <a:buNone/>
            </a:pPr>
            <a:r>
              <a:rPr lang="en-GB" sz="2800" dirty="0"/>
              <a:t>Language processing</a:t>
            </a:r>
            <a:endParaRPr lang="en-US" sz="4400" dirty="0"/>
          </a:p>
          <a:p>
            <a:pPr lvl="1" algn="just">
              <a:buNone/>
            </a:pPr>
            <a:r>
              <a:rPr lang="en-GB" sz="2800" dirty="0"/>
              <a:t>Forecasting things like stock market trends, weather</a:t>
            </a:r>
            <a:endParaRPr lang="en-US" sz="4400" dirty="0"/>
          </a:p>
          <a:p>
            <a:pPr lvl="1" algn="just">
              <a:buNone/>
            </a:pPr>
            <a:r>
              <a:rPr lang="en-GB" sz="2800" dirty="0"/>
              <a:t>Pattern recognition</a:t>
            </a:r>
            <a:endParaRPr lang="en-US" sz="4400" dirty="0"/>
          </a:p>
          <a:p>
            <a:pPr lvl="1" algn="just">
              <a:buNone/>
            </a:pPr>
            <a:r>
              <a:rPr lang="en-GB" sz="2800" dirty="0"/>
              <a:t>Games</a:t>
            </a:r>
            <a:endParaRPr lang="en-US" sz="4400" dirty="0"/>
          </a:p>
          <a:p>
            <a:pPr marL="0" marR="0" indent="0" algn="l" defTabSz="914400" rtl="0" eaLnBrk="1" fontAlgn="auto" latinLnBrk="0" hangingPunct="1">
              <a:lnSpc>
                <a:spcPct val="100000"/>
              </a:lnSpc>
              <a:spcBef>
                <a:spcPts val="0"/>
              </a:spcBef>
              <a:spcAft>
                <a:spcPts val="0"/>
              </a:spcAft>
              <a:buClrTx/>
              <a:buSzTx/>
              <a:buFontTx/>
              <a:buNone/>
              <a:tabLst/>
              <a:defRPr/>
            </a:pPr>
            <a:r>
              <a:rPr lang="en-US" sz="2800" dirty="0"/>
              <a:t>      [Your favorite area]</a:t>
            </a:r>
            <a:endParaRPr lang="en-US" sz="2800" dirty="0">
              <a:solidFill>
                <a:schemeClr val="accent6">
                  <a:lumMod val="50000"/>
                </a:schemeClr>
              </a:solidFill>
            </a:endParaRPr>
          </a:p>
          <a:p>
            <a:pPr marL="231775" lvl="1" indent="0" algn="just">
              <a:buNone/>
            </a:pPr>
            <a:endParaRPr lang="en-US" sz="4400" dirty="0"/>
          </a:p>
          <a:p>
            <a:endParaRPr lang="en-CA" dirty="0"/>
          </a:p>
        </p:txBody>
      </p:sp>
    </p:spTree>
    <p:extLst>
      <p:ext uri="{BB962C8B-B14F-4D97-AF65-F5344CB8AC3E}">
        <p14:creationId xmlns:p14="http://schemas.microsoft.com/office/powerpoint/2010/main" val="2769102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DD48AD4E-DB8E-EF35-0E83-00CA7F5AAC0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eaLnBrk="0" hangingPunct="0">
              <a:defRPr sz="3200">
                <a:solidFill>
                  <a:schemeClr val="tx1"/>
                </a:solidFill>
                <a:latin typeface="Palatino Linotype" panose="02040502050505030304" pitchFamily="18" charset="0"/>
              </a:defRPr>
            </a:lvl1pPr>
            <a:lvl2pPr marL="742950" indent="-285750" defTabSz="990600" eaLnBrk="0" hangingPunct="0">
              <a:defRPr sz="3200">
                <a:solidFill>
                  <a:schemeClr val="tx1"/>
                </a:solidFill>
                <a:latin typeface="Palatino Linotype" panose="02040502050505030304" pitchFamily="18" charset="0"/>
              </a:defRPr>
            </a:lvl2pPr>
            <a:lvl3pPr marL="1143000" indent="-228600" defTabSz="990600" eaLnBrk="0" hangingPunct="0">
              <a:defRPr sz="3200">
                <a:solidFill>
                  <a:schemeClr val="tx1"/>
                </a:solidFill>
                <a:latin typeface="Palatino Linotype" panose="02040502050505030304" pitchFamily="18" charset="0"/>
              </a:defRPr>
            </a:lvl3pPr>
            <a:lvl4pPr marL="1600200" indent="-228600" defTabSz="990600" eaLnBrk="0" hangingPunct="0">
              <a:defRPr sz="3200">
                <a:solidFill>
                  <a:schemeClr val="tx1"/>
                </a:solidFill>
                <a:latin typeface="Palatino Linotype" panose="02040502050505030304" pitchFamily="18" charset="0"/>
              </a:defRPr>
            </a:lvl4pPr>
            <a:lvl5pPr marL="2057400" indent="-228600" defTabSz="990600" eaLnBrk="0" hangingPunct="0">
              <a:defRPr sz="3200">
                <a:solidFill>
                  <a:schemeClr val="tx1"/>
                </a:solidFill>
                <a:latin typeface="Palatino Linotype" panose="02040502050505030304" pitchFamily="18" charset="0"/>
              </a:defRPr>
            </a:lvl5pPr>
            <a:lvl6pPr marL="2514600" indent="-228600" defTabSz="990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defTabSz="990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defTabSz="990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defTabSz="990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CE8AB4BF-DC13-4F8E-A825-76CFC5CEFF0C}" type="slidenum">
              <a:rPr lang="tr-TR" altLang="en-US" sz="1300">
                <a:latin typeface="Arial" panose="020B0604020202020204" pitchFamily="34" charset="0"/>
              </a:rPr>
              <a:pPr eaLnBrk="1" hangingPunct="1"/>
              <a:t>38</a:t>
            </a:fld>
            <a:endParaRPr lang="tr-TR" altLang="en-US" sz="1300">
              <a:latin typeface="Arial" panose="020B0604020202020204" pitchFamily="34" charset="0"/>
            </a:endParaRPr>
          </a:p>
        </p:txBody>
      </p:sp>
      <p:sp>
        <p:nvSpPr>
          <p:cNvPr id="28675" name="Rectangle 2">
            <a:extLst>
              <a:ext uri="{FF2B5EF4-FFF2-40B4-BE49-F238E27FC236}">
                <a16:creationId xmlns:a16="http://schemas.microsoft.com/office/drawing/2014/main" id="{241CF787-0B52-FB1C-37A1-C1432D40B2B4}"/>
              </a:ext>
            </a:extLst>
          </p:cNvPr>
          <p:cNvSpPr>
            <a:spLocks noGrp="1" noRot="1" noChangeAspect="1" noChangeArrowheads="1" noTextEdit="1"/>
          </p:cNvSpPr>
          <p:nvPr>
            <p:ph type="sldImg"/>
          </p:nvPr>
        </p:nvSpPr>
        <p:spPr>
          <a:ln/>
        </p:spPr>
      </p:sp>
      <p:sp>
        <p:nvSpPr>
          <p:cNvPr id="28676" name="Rectangle 3">
            <a:extLst>
              <a:ext uri="{FF2B5EF4-FFF2-40B4-BE49-F238E27FC236}">
                <a16:creationId xmlns:a16="http://schemas.microsoft.com/office/drawing/2014/main" id="{A40603B3-9B25-C7D4-4EFF-1965F1C5DD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45C5DF-451A-F6A2-4E9D-045D471FE9AF}"/>
              </a:ext>
            </a:extLst>
          </p:cNvPr>
          <p:cNvSpPr>
            <a:spLocks noGrp="1" noChangeArrowheads="1"/>
          </p:cNvSpPr>
          <p:nvPr>
            <p:ph type="sldNum" sz="quarter" idx="5"/>
          </p:nvPr>
        </p:nvSpPr>
        <p:spPr>
          <a:ln/>
        </p:spPr>
        <p:txBody>
          <a:bodyPr lIns="40599" tIns="20300" rIns="40599" bIns="20300"/>
          <a:lstStyle/>
          <a:p>
            <a:fld id="{DB872D08-C79B-46CF-8CAE-217B3E769BC8}" type="slidenum">
              <a:rPr lang="sv-SE" altLang="en-US"/>
              <a:pPr/>
              <a:t>47</a:t>
            </a:fld>
            <a:endParaRPr lang="sv-SE" altLang="en-US"/>
          </a:p>
        </p:txBody>
      </p:sp>
      <p:sp>
        <p:nvSpPr>
          <p:cNvPr id="58370" name="Rectangle 2">
            <a:extLst>
              <a:ext uri="{FF2B5EF4-FFF2-40B4-BE49-F238E27FC236}">
                <a16:creationId xmlns:a16="http://schemas.microsoft.com/office/drawing/2014/main" id="{92FBD315-8406-A5C3-3154-52CCD55B3F4D}"/>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61457B6B-320B-BB94-898B-338105D72496}"/>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D3C494-2347-B6E4-D91C-BAB06376463F}"/>
              </a:ext>
            </a:extLst>
          </p:cNvPr>
          <p:cNvSpPr>
            <a:spLocks noGrp="1" noChangeArrowheads="1"/>
          </p:cNvSpPr>
          <p:nvPr>
            <p:ph type="sldNum" sz="quarter" idx="5"/>
          </p:nvPr>
        </p:nvSpPr>
        <p:spPr>
          <a:ln/>
        </p:spPr>
        <p:txBody>
          <a:bodyPr lIns="40599" tIns="20300" rIns="40599" bIns="20300"/>
          <a:lstStyle/>
          <a:p>
            <a:fld id="{CA6C7881-52F3-4165-9371-0261A26A5423}" type="slidenum">
              <a:rPr lang="en-US" altLang="en-US"/>
              <a:pPr/>
              <a:t>48</a:t>
            </a:fld>
            <a:endParaRPr lang="en-US" altLang="en-US"/>
          </a:p>
        </p:txBody>
      </p:sp>
      <p:sp>
        <p:nvSpPr>
          <p:cNvPr id="117762" name="Rectangle 2">
            <a:extLst>
              <a:ext uri="{FF2B5EF4-FFF2-40B4-BE49-F238E27FC236}">
                <a16:creationId xmlns:a16="http://schemas.microsoft.com/office/drawing/2014/main" id="{8C2BBC56-55FE-4046-B33C-23A7B8E4239E}"/>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F47B085B-715B-5CB1-F681-78E11F67668B}"/>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302485-3AF5-4898-57EA-1AE3D1BCEB6A}"/>
              </a:ext>
            </a:extLst>
          </p:cNvPr>
          <p:cNvSpPr>
            <a:spLocks noGrp="1" noChangeArrowheads="1"/>
          </p:cNvSpPr>
          <p:nvPr>
            <p:ph type="sldNum" sz="quarter" idx="5"/>
          </p:nvPr>
        </p:nvSpPr>
        <p:spPr>
          <a:ln/>
        </p:spPr>
        <p:txBody>
          <a:bodyPr lIns="40599" tIns="20300" rIns="40599" bIns="20300"/>
          <a:lstStyle/>
          <a:p>
            <a:fld id="{F94EE40D-3045-4F84-8825-C051DA31302C}" type="slidenum">
              <a:rPr lang="en-US" altLang="en-US"/>
              <a:pPr/>
              <a:t>49</a:t>
            </a:fld>
            <a:endParaRPr lang="en-US" altLang="en-US"/>
          </a:p>
        </p:txBody>
      </p:sp>
      <p:sp>
        <p:nvSpPr>
          <p:cNvPr id="118786" name="Rectangle 2">
            <a:extLst>
              <a:ext uri="{FF2B5EF4-FFF2-40B4-BE49-F238E27FC236}">
                <a16:creationId xmlns:a16="http://schemas.microsoft.com/office/drawing/2014/main" id="{F3D84D89-7D97-B551-DF8C-1B2F2BA6415C}"/>
              </a:ext>
            </a:extLst>
          </p:cNvPr>
          <p:cNvSpPr>
            <a:spLocks noGrp="1" noRot="1" noChangeAspect="1" noChangeArrowheads="1" noTextEdit="1"/>
          </p:cNvSpPr>
          <p:nvPr>
            <p:ph type="sldImg"/>
          </p:nvPr>
        </p:nvSpPr>
        <p:spPr>
          <a:ln/>
        </p:spPr>
      </p:sp>
      <p:sp>
        <p:nvSpPr>
          <p:cNvPr id="118787" name="Rectangle 3">
            <a:extLst>
              <a:ext uri="{FF2B5EF4-FFF2-40B4-BE49-F238E27FC236}">
                <a16:creationId xmlns:a16="http://schemas.microsoft.com/office/drawing/2014/main" id="{D5A730CC-C3F1-4FC8-91DB-DCFA7542BFBB}"/>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9783385-B690-7D46-32A4-3A7E0676EDCE}"/>
              </a:ext>
            </a:extLst>
          </p:cNvPr>
          <p:cNvSpPr>
            <a:spLocks noGrp="1" noChangeArrowheads="1"/>
          </p:cNvSpPr>
          <p:nvPr>
            <p:ph type="sldNum" sz="quarter" idx="5"/>
          </p:nvPr>
        </p:nvSpPr>
        <p:spPr>
          <a:ln/>
        </p:spPr>
        <p:txBody>
          <a:bodyPr lIns="40599" tIns="20300" rIns="40599" bIns="20300"/>
          <a:lstStyle/>
          <a:p>
            <a:fld id="{C4996B48-0A69-4C78-A500-77CF6CC3BE37}" type="slidenum">
              <a:rPr lang="en-US" altLang="en-US"/>
              <a:pPr/>
              <a:t>50</a:t>
            </a:fld>
            <a:endParaRPr lang="en-US" altLang="en-US"/>
          </a:p>
        </p:txBody>
      </p:sp>
      <p:sp>
        <p:nvSpPr>
          <p:cNvPr id="119810" name="Rectangle 2">
            <a:extLst>
              <a:ext uri="{FF2B5EF4-FFF2-40B4-BE49-F238E27FC236}">
                <a16:creationId xmlns:a16="http://schemas.microsoft.com/office/drawing/2014/main" id="{F1395D4F-2C09-8D35-4FDD-4DD4AC95A364}"/>
              </a:ext>
            </a:extLst>
          </p:cNvPr>
          <p:cNvSpPr>
            <a:spLocks noGrp="1" noRot="1" noChangeAspect="1" noChangeArrowheads="1" noTextEdit="1"/>
          </p:cNvSpPr>
          <p:nvPr>
            <p:ph type="sldImg"/>
          </p:nvPr>
        </p:nvSpPr>
        <p:spPr>
          <a:ln/>
        </p:spPr>
      </p:sp>
      <p:sp>
        <p:nvSpPr>
          <p:cNvPr id="119811" name="Rectangle 3">
            <a:extLst>
              <a:ext uri="{FF2B5EF4-FFF2-40B4-BE49-F238E27FC236}">
                <a16:creationId xmlns:a16="http://schemas.microsoft.com/office/drawing/2014/main" id="{11627A34-1D96-CE13-30BE-BD53EE1DC2D5}"/>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F1490C-B04A-DAFB-3770-15FBE9BA4675}"/>
              </a:ext>
            </a:extLst>
          </p:cNvPr>
          <p:cNvSpPr>
            <a:spLocks noGrp="1" noChangeArrowheads="1"/>
          </p:cNvSpPr>
          <p:nvPr>
            <p:ph type="sldNum" sz="quarter" idx="5"/>
          </p:nvPr>
        </p:nvSpPr>
        <p:spPr>
          <a:ln/>
        </p:spPr>
        <p:txBody>
          <a:bodyPr lIns="40599" tIns="20300" rIns="40599" bIns="20300"/>
          <a:lstStyle/>
          <a:p>
            <a:fld id="{F1C26353-5D4B-4561-88CB-E39FDF3FBAA5}" type="slidenum">
              <a:rPr lang="en-US" altLang="en-US"/>
              <a:pPr/>
              <a:t>51</a:t>
            </a:fld>
            <a:endParaRPr lang="en-US" altLang="en-US"/>
          </a:p>
        </p:txBody>
      </p:sp>
      <p:sp>
        <p:nvSpPr>
          <p:cNvPr id="120834" name="Rectangle 2">
            <a:extLst>
              <a:ext uri="{FF2B5EF4-FFF2-40B4-BE49-F238E27FC236}">
                <a16:creationId xmlns:a16="http://schemas.microsoft.com/office/drawing/2014/main" id="{F0BEF368-2332-8314-E2B0-2A8E075C409D}"/>
              </a:ext>
            </a:extLst>
          </p:cNvPr>
          <p:cNvSpPr>
            <a:spLocks noGrp="1" noRot="1" noChangeAspect="1" noChangeArrowheads="1" noTextEdit="1"/>
          </p:cNvSpPr>
          <p:nvPr>
            <p:ph type="sldImg"/>
          </p:nvPr>
        </p:nvSpPr>
        <p:spPr>
          <a:ln/>
        </p:spPr>
      </p:sp>
      <p:sp>
        <p:nvSpPr>
          <p:cNvPr id="120835" name="Rectangle 3">
            <a:extLst>
              <a:ext uri="{FF2B5EF4-FFF2-40B4-BE49-F238E27FC236}">
                <a16:creationId xmlns:a16="http://schemas.microsoft.com/office/drawing/2014/main" id="{A728BD81-EE9B-83F5-D255-A828C1C69F91}"/>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E8082B-F784-A27F-A23E-99601095F36D}"/>
              </a:ext>
            </a:extLst>
          </p:cNvPr>
          <p:cNvSpPr>
            <a:spLocks noGrp="1" noChangeArrowheads="1"/>
          </p:cNvSpPr>
          <p:nvPr>
            <p:ph type="sldNum" sz="quarter" idx="5"/>
          </p:nvPr>
        </p:nvSpPr>
        <p:spPr>
          <a:ln/>
        </p:spPr>
        <p:txBody>
          <a:bodyPr lIns="40599" tIns="20300" rIns="40599" bIns="20300"/>
          <a:lstStyle/>
          <a:p>
            <a:fld id="{C2B2994D-BC16-44CF-8B4D-BAEB42239DAA}" type="slidenum">
              <a:rPr lang="en-US" altLang="en-US"/>
              <a:pPr/>
              <a:t>52</a:t>
            </a:fld>
            <a:endParaRPr lang="en-US" altLang="en-US"/>
          </a:p>
        </p:txBody>
      </p:sp>
      <p:sp>
        <p:nvSpPr>
          <p:cNvPr id="121858" name="Rectangle 2">
            <a:extLst>
              <a:ext uri="{FF2B5EF4-FFF2-40B4-BE49-F238E27FC236}">
                <a16:creationId xmlns:a16="http://schemas.microsoft.com/office/drawing/2014/main" id="{BAEC9D55-0F5E-4F9F-EEEF-95F87B3F33BE}"/>
              </a:ext>
            </a:extLst>
          </p:cNvPr>
          <p:cNvSpPr>
            <a:spLocks noGrp="1" noRot="1" noChangeAspect="1" noChangeArrowheads="1" noTextEdit="1"/>
          </p:cNvSpPr>
          <p:nvPr>
            <p:ph type="sldImg"/>
          </p:nvPr>
        </p:nvSpPr>
        <p:spPr>
          <a:ln/>
        </p:spPr>
      </p:sp>
      <p:sp>
        <p:nvSpPr>
          <p:cNvPr id="121859" name="Rectangle 3">
            <a:extLst>
              <a:ext uri="{FF2B5EF4-FFF2-40B4-BE49-F238E27FC236}">
                <a16:creationId xmlns:a16="http://schemas.microsoft.com/office/drawing/2014/main" id="{22A4D0B8-A107-273C-33F1-A0B9BBFAF8B1}"/>
              </a:ext>
            </a:extLst>
          </p:cNvPr>
          <p:cNvSpPr>
            <a:spLocks noGrp="1" noChangeArrowheads="1"/>
          </p:cNvSpPr>
          <p:nvPr>
            <p:ph type="body" idx="1"/>
          </p:nvPr>
        </p:nvSpPr>
        <p:spPr/>
        <p:txBody>
          <a:bodyPr lIns="40599" tIns="20300" rIns="40599" bIns="20300"/>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979E7DA-EED5-C00A-E64E-EFD0E571585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1DC526C5-DB94-B73F-7FFB-8C968F8B44B7}"/>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4887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3902526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2786622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6413524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1278435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786686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806919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2408188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859479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b="1"/>
            </a:lvl1pPr>
          </a:lstStyle>
          <a:p>
            <a:r>
              <a:rPr lang="en-US" dirty="0"/>
              <a:t>Click to edit Master title style</a:t>
            </a:r>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4539146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35417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b="1"/>
            </a:lvl1pPr>
          </a:lstStyle>
          <a:p>
            <a:r>
              <a:rPr lang="en-US" dirty="0"/>
              <a:t>Click to edit Master title style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b="1"/>
            </a:lvl1pPr>
          </a:lstStyle>
          <a:p>
            <a:r>
              <a:rPr lang="en-US" dirty="0"/>
              <a:t>Click to edit Master title style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b="1"/>
            </a:lvl1pPr>
          </a:lstStyle>
          <a:p>
            <a:r>
              <a:rPr lang="en-US" dirty="0"/>
              <a:t>Click to edit Master title style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b="1"/>
            </a:lvl1pPr>
          </a:lstStyle>
          <a:p>
            <a:r>
              <a:rPr lang="en-US" dirty="0"/>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981200"/>
            <a:ext cx="53848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5">
            <a:extLst>
              <a:ext uri="{FF2B5EF4-FFF2-40B4-BE49-F238E27FC236}">
                <a16:creationId xmlns:a16="http://schemas.microsoft.com/office/drawing/2014/main" id="{B6235F88-8F9F-ECDF-9328-EBC35CA8AABF}"/>
              </a:ext>
            </a:extLst>
          </p:cNvPr>
          <p:cNvSpPr>
            <a:spLocks noGrp="1"/>
          </p:cNvSpPr>
          <p:nvPr>
            <p:ph type="sldNum" sz="quarter" idx="10"/>
          </p:nvPr>
        </p:nvSpPr>
        <p:spPr/>
        <p:txBody>
          <a:bodyPr/>
          <a:lstStyle>
            <a:lvl1pPr>
              <a:defRPr/>
            </a:lvl1pPr>
          </a:lstStyle>
          <a:p>
            <a:fld id="{77082FB0-7479-4105-92DF-520CA76FCBCC}" type="slidenum">
              <a:rPr lang="tr-TR" altLang="en-US"/>
              <a:pPr/>
              <a:t>‹#›</a:t>
            </a:fld>
            <a:endParaRPr lang="tr-TR" altLang="en-US"/>
          </a:p>
        </p:txBody>
      </p:sp>
    </p:spTree>
    <p:extLst>
      <p:ext uri="{BB962C8B-B14F-4D97-AF65-F5344CB8AC3E}">
        <p14:creationId xmlns:p14="http://schemas.microsoft.com/office/powerpoint/2010/main" val="3163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Freeform: Shape 9">
            <a:extLst>
              <a:ext uri="{FF2B5EF4-FFF2-40B4-BE49-F238E27FC236}">
                <a16:creationId xmlns:a16="http://schemas.microsoft.com/office/drawing/2014/main" id="{7E3BE297-C9F9-E36C-C395-A918ED0B7A7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25FDF4EB-2EA6-0289-5CA9-0F46EF827ED3}"/>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E1D00218-F190-7563-CCE1-8BDA07567047}"/>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21">
            <a:extLst>
              <a:ext uri="{FF2B5EF4-FFF2-40B4-BE49-F238E27FC236}">
                <a16:creationId xmlns:a16="http://schemas.microsoft.com/office/drawing/2014/main" id="{A181CEEB-83B6-A7F0-1514-882D496FF872}"/>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2AF6ADF-12E8-ADC8-FFAC-85E9B2DE3E2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4" name="Freeform: Shape 23">
            <a:extLst>
              <a:ext uri="{FF2B5EF4-FFF2-40B4-BE49-F238E27FC236}">
                <a16:creationId xmlns:a16="http://schemas.microsoft.com/office/drawing/2014/main" id="{BEAD82F0-531A-55DD-7803-09DF78C524E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66118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13636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E500269B-028E-C871-C4E1-D0D431DD0C92}"/>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80E43CCA-9CD6-B2EB-C466-4E085DDE0D7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4404451-4B3C-E108-FE55-4F852AF42D7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18FDA24-B0C2-0E98-D458-B8644DE833C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3975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98317A35-D2F1-CDD7-3B4A-A95846DBBE4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3D58E0F-F7E2-F810-2901-353C6712B21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43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8E85C98-1B1D-E887-5373-46D3F01DA44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335065C3-51CD-AD37-7B68-8DC861ED02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2810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Freeform: Shape 10">
            <a:extLst>
              <a:ext uri="{FF2B5EF4-FFF2-40B4-BE49-F238E27FC236}">
                <a16:creationId xmlns:a16="http://schemas.microsoft.com/office/drawing/2014/main" id="{C0DF8B0B-2A80-AE07-3BD4-37DDEC82CE1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5139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5/27/2025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Freeform: Shape 10">
            <a:extLst>
              <a:ext uri="{FF2B5EF4-FFF2-40B4-BE49-F238E27FC236}">
                <a16:creationId xmlns:a16="http://schemas.microsoft.com/office/drawing/2014/main" id="{5ECA67AC-6683-FD90-E8DD-186969F0DA3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4949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31">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5/27/2025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001489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746" r:id="rId18"/>
    <p:sldLayoutId id="2147483663" r:id="rId19"/>
    <p:sldLayoutId id="2147483664" r:id="rId20"/>
    <p:sldLayoutId id="2147483668" r:id="rId21"/>
    <p:sldLayoutId id="2147483669" r:id="rId22"/>
    <p:sldLayoutId id="2147483673" r:id="rId23"/>
    <p:sldLayoutId id="2147483670" r:id="rId24"/>
    <p:sldLayoutId id="2147483671" r:id="rId25"/>
    <p:sldLayoutId id="2147483655" r:id="rId26"/>
    <p:sldLayoutId id="2147483674" r:id="rId27"/>
    <p:sldLayoutId id="2147483654" r:id="rId28"/>
    <p:sldLayoutId id="2147483747" r:id="rId29"/>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en.wikipedia.org/wiki/Feature_(machine_learning)" TargetMode="Externa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9.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3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DC0BE-5B87-2F91-5577-03F0FFB9776C}"/>
              </a:ext>
            </a:extLst>
          </p:cNvPr>
          <p:cNvSpPr>
            <a:spLocks noGrp="1"/>
          </p:cNvSpPr>
          <p:nvPr>
            <p:ph type="ctrTitle"/>
          </p:nvPr>
        </p:nvSpPr>
        <p:spPr>
          <a:xfrm>
            <a:off x="3374373" y="1219200"/>
            <a:ext cx="5698606" cy="2677648"/>
          </a:xfrm>
        </p:spPr>
        <p:txBody>
          <a:bodyPr rtlCol="0">
            <a:normAutofit/>
          </a:bodyPr>
          <a:lstStyle/>
          <a:p>
            <a:pPr algn="ctr">
              <a:defRPr/>
            </a:pPr>
            <a:r>
              <a:rPr lang="en-US" b="1" dirty="0">
                <a:solidFill>
                  <a:schemeClr val="accent1">
                    <a:lumMod val="75000"/>
                  </a:schemeClr>
                </a:solidFill>
              </a:rPr>
              <a:t>Intro to Machine Learning with Python</a:t>
            </a:r>
          </a:p>
        </p:txBody>
      </p:sp>
      <p:sp>
        <p:nvSpPr>
          <p:cNvPr id="5" name="Subtitle 4">
            <a:extLst>
              <a:ext uri="{FF2B5EF4-FFF2-40B4-BE49-F238E27FC236}">
                <a16:creationId xmlns:a16="http://schemas.microsoft.com/office/drawing/2014/main" id="{9292A867-A959-3704-CCD4-5EB3DA819B83}"/>
              </a:ext>
            </a:extLst>
          </p:cNvPr>
          <p:cNvSpPr>
            <a:spLocks noGrp="1"/>
          </p:cNvSpPr>
          <p:nvPr>
            <p:ph type="subTitle" idx="1"/>
          </p:nvPr>
        </p:nvSpPr>
        <p:spPr>
          <a:xfrm>
            <a:off x="5612235" y="4777380"/>
            <a:ext cx="4368378" cy="861420"/>
          </a:xfrm>
        </p:spPr>
        <p:txBody>
          <a:bodyPr/>
          <a:lstStyle/>
          <a:p>
            <a:r>
              <a:rPr lang="en-CA" dirty="0"/>
              <a:t>Week4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008C-0497-B021-65BA-05939F936778}"/>
              </a:ext>
            </a:extLst>
          </p:cNvPr>
          <p:cNvSpPr>
            <a:spLocks noGrp="1"/>
          </p:cNvSpPr>
          <p:nvPr>
            <p:ph type="title"/>
          </p:nvPr>
        </p:nvSpPr>
        <p:spPr/>
        <p:txBody>
          <a:bodyPr/>
          <a:lstStyle/>
          <a:p>
            <a:r>
              <a:rPr lang="en-CA" dirty="0"/>
              <a:t>Growth of Machine Learning</a:t>
            </a:r>
          </a:p>
        </p:txBody>
      </p:sp>
      <p:sp>
        <p:nvSpPr>
          <p:cNvPr id="3" name="Content Placeholder 2">
            <a:extLst>
              <a:ext uri="{FF2B5EF4-FFF2-40B4-BE49-F238E27FC236}">
                <a16:creationId xmlns:a16="http://schemas.microsoft.com/office/drawing/2014/main" id="{3EF5D577-0DEC-AA37-C0DF-A9D742F2DD12}"/>
              </a:ext>
            </a:extLst>
          </p:cNvPr>
          <p:cNvSpPr>
            <a:spLocks noGrp="1"/>
          </p:cNvSpPr>
          <p:nvPr>
            <p:ph sz="half" idx="1"/>
          </p:nvPr>
        </p:nvSpPr>
        <p:spPr>
          <a:xfrm>
            <a:off x="212435" y="2530763"/>
            <a:ext cx="11804073" cy="3897745"/>
          </a:xfrm>
        </p:spPr>
        <p:txBody>
          <a:bodyPr/>
          <a:lstStyle/>
          <a:p>
            <a:pPr>
              <a:defRPr/>
            </a:pPr>
            <a:r>
              <a:rPr lang="en-US" b="1" dirty="0">
                <a:solidFill>
                  <a:schemeClr val="tx1"/>
                </a:solidFill>
              </a:rPr>
              <a:t>This trend is accelerating</a:t>
            </a:r>
          </a:p>
          <a:p>
            <a:pPr lvl="1">
              <a:defRPr/>
            </a:pPr>
            <a:r>
              <a:rPr lang="en-US" sz="2000" dirty="0">
                <a:solidFill>
                  <a:schemeClr val="tx1"/>
                </a:solidFill>
              </a:rPr>
              <a:t>Improved machine learning algorithms</a:t>
            </a:r>
          </a:p>
          <a:p>
            <a:pPr lvl="1">
              <a:defRPr/>
            </a:pPr>
            <a:r>
              <a:rPr lang="en-US" sz="2000" dirty="0">
                <a:solidFill>
                  <a:schemeClr val="tx1"/>
                </a:solidFill>
              </a:rPr>
              <a:t>Improved data capture, networking, faster computers</a:t>
            </a:r>
          </a:p>
          <a:p>
            <a:pPr lvl="1">
              <a:defRPr/>
            </a:pPr>
            <a:r>
              <a:rPr lang="en-US" sz="2000" dirty="0">
                <a:solidFill>
                  <a:schemeClr val="tx1"/>
                </a:solidFill>
              </a:rPr>
              <a:t>Software too complex to write by hand</a:t>
            </a:r>
          </a:p>
          <a:p>
            <a:pPr lvl="1">
              <a:defRPr/>
            </a:pPr>
            <a:r>
              <a:rPr lang="en-US" sz="2000" dirty="0">
                <a:solidFill>
                  <a:schemeClr val="tx1"/>
                </a:solidFill>
              </a:rPr>
              <a:t>New sensors / IOT devices</a:t>
            </a:r>
          </a:p>
          <a:p>
            <a:pPr lvl="1">
              <a:defRPr/>
            </a:pPr>
            <a:r>
              <a:rPr lang="en-US" sz="2000" dirty="0">
                <a:solidFill>
                  <a:schemeClr val="tx1"/>
                </a:solidFill>
              </a:rPr>
              <a:t>Demand for self-customization to user, environment</a:t>
            </a:r>
          </a:p>
          <a:p>
            <a:endParaRPr lang="en-CA" sz="2800" dirty="0"/>
          </a:p>
        </p:txBody>
      </p:sp>
      <p:sp>
        <p:nvSpPr>
          <p:cNvPr id="4" name="Slide Number Placeholder 3">
            <a:extLst>
              <a:ext uri="{FF2B5EF4-FFF2-40B4-BE49-F238E27FC236}">
                <a16:creationId xmlns:a16="http://schemas.microsoft.com/office/drawing/2014/main" id="{F47E86CB-7C2E-B50C-F5DA-205C77F3730D}"/>
              </a:ext>
            </a:extLst>
          </p:cNvPr>
          <p:cNvSpPr>
            <a:spLocks noGrp="1"/>
          </p:cNvSpPr>
          <p:nvPr>
            <p:ph type="sldNum" sz="quarter" idx="12"/>
          </p:nvPr>
        </p:nvSpPr>
        <p:spPr/>
        <p:txBody>
          <a:bodyPr/>
          <a:lstStyle/>
          <a:p>
            <a:fld id="{48F63A3B-78C7-47BE-AE5E-E10140E04643}" type="slidenum">
              <a:rPr lang="en-US" smtClean="0"/>
              <a:t>10</a:t>
            </a:fld>
            <a:endParaRPr lang="en-US" dirty="0"/>
          </a:p>
        </p:txBody>
      </p:sp>
    </p:spTree>
    <p:extLst>
      <p:ext uri="{BB962C8B-B14F-4D97-AF65-F5344CB8AC3E}">
        <p14:creationId xmlns:p14="http://schemas.microsoft.com/office/powerpoint/2010/main" val="2172132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9FB29E43-FABC-F0C8-965A-C04FA039984C}"/>
              </a:ext>
            </a:extLst>
          </p:cNvPr>
          <p:cNvSpPr>
            <a:spLocks noGrp="1"/>
          </p:cNvSpPr>
          <p:nvPr>
            <p:ph type="title"/>
          </p:nvPr>
        </p:nvSpPr>
        <p:spPr>
          <a:xfrm>
            <a:off x="601280" y="874144"/>
            <a:ext cx="10052739" cy="706964"/>
          </a:xfrm>
        </p:spPr>
        <p:txBody>
          <a:bodyPr/>
          <a:lstStyle/>
          <a:p>
            <a:r>
              <a:rPr lang="en-GB" altLang="en-US" sz="3200" b="1" dirty="0"/>
              <a:t>Applications of Machine Learning Algorithms</a:t>
            </a:r>
            <a:br>
              <a:rPr lang="en-GB" altLang="en-US" sz="3200" b="1" dirty="0"/>
            </a:br>
            <a:r>
              <a:rPr lang="en-GB" altLang="en-US" sz="3200" b="1" dirty="0"/>
              <a:t>Activity</a:t>
            </a:r>
            <a:endParaRPr lang="en-US" altLang="en-US" sz="3200" b="1" dirty="0"/>
          </a:p>
        </p:txBody>
      </p:sp>
      <p:graphicFrame>
        <p:nvGraphicFramePr>
          <p:cNvPr id="4" name="Table 3">
            <a:extLst>
              <a:ext uri="{FF2B5EF4-FFF2-40B4-BE49-F238E27FC236}">
                <a16:creationId xmlns:a16="http://schemas.microsoft.com/office/drawing/2014/main" id="{2DF26C9B-8204-4242-A685-56DFFB00C388}"/>
              </a:ext>
            </a:extLst>
          </p:cNvPr>
          <p:cNvGraphicFramePr>
            <a:graphicFrameLocks noGrp="1"/>
          </p:cNvGraphicFramePr>
          <p:nvPr>
            <p:extLst>
              <p:ext uri="{D42A27DB-BD31-4B8C-83A1-F6EECF244321}">
                <p14:modId xmlns:p14="http://schemas.microsoft.com/office/powerpoint/2010/main" val="2019256522"/>
              </p:ext>
            </p:extLst>
          </p:nvPr>
        </p:nvGraphicFramePr>
        <p:xfrm>
          <a:off x="762000" y="2345267"/>
          <a:ext cx="10617200" cy="4211371"/>
        </p:xfrm>
        <a:graphic>
          <a:graphicData uri="http://schemas.openxmlformats.org/drawingml/2006/table">
            <a:tbl>
              <a:tblPr firstRow="1" bandRow="1">
                <a:tableStyleId>{7DF18680-E054-41AD-8BC1-D1AEF772440D}</a:tableStyleId>
              </a:tblPr>
              <a:tblGrid>
                <a:gridCol w="5308600">
                  <a:extLst>
                    <a:ext uri="{9D8B030D-6E8A-4147-A177-3AD203B41FA5}">
                      <a16:colId xmlns:a16="http://schemas.microsoft.com/office/drawing/2014/main" val="20000"/>
                    </a:ext>
                  </a:extLst>
                </a:gridCol>
                <a:gridCol w="5308600">
                  <a:extLst>
                    <a:ext uri="{9D8B030D-6E8A-4147-A177-3AD203B41FA5}">
                      <a16:colId xmlns:a16="http://schemas.microsoft.com/office/drawing/2014/main" val="20001"/>
                    </a:ext>
                  </a:extLst>
                </a:gridCol>
              </a:tblGrid>
              <a:tr h="4211371">
                <a:tc>
                  <a:txBody>
                    <a:bodyPr/>
                    <a:lstStyle/>
                    <a:p>
                      <a:pPr marL="231775" indent="0">
                        <a:lnSpc>
                          <a:spcPct val="80000"/>
                        </a:lnSpc>
                      </a:pPr>
                      <a:endParaRPr lang="en-US" sz="2800" dirty="0"/>
                    </a:p>
                  </a:txBody>
                  <a:tcPr marT="45653" marB="45653"/>
                </a:tc>
                <a:tc>
                  <a:txBody>
                    <a:bodyPr/>
                    <a:lstStyle/>
                    <a:p>
                      <a:endParaRPr lang="en-US" sz="2800" dirty="0">
                        <a:solidFill>
                          <a:schemeClr val="accent6">
                            <a:lumMod val="50000"/>
                          </a:schemeClr>
                        </a:solidFill>
                      </a:endParaRPr>
                    </a:p>
                  </a:txBody>
                  <a:tcPr marT="45653" marB="45653"/>
                </a:tc>
                <a:extLst>
                  <a:ext uri="{0D108BD9-81ED-4DB2-BD59-A6C34878D82A}">
                    <a16:rowId xmlns:a16="http://schemas.microsoft.com/office/drawing/2014/main" val="10000"/>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3B91A-C2CB-1129-4B4F-717A93A7941E}"/>
              </a:ext>
            </a:extLst>
          </p:cNvPr>
          <p:cNvSpPr>
            <a:spLocks noGrp="1"/>
          </p:cNvSpPr>
          <p:nvPr>
            <p:ph type="title"/>
          </p:nvPr>
        </p:nvSpPr>
        <p:spPr/>
        <p:txBody>
          <a:bodyPr rtlCol="0">
            <a:normAutofit/>
          </a:bodyPr>
          <a:lstStyle/>
          <a:p>
            <a:pPr>
              <a:defRPr/>
            </a:pPr>
            <a:r>
              <a:rPr lang="en-US" sz="3600" b="1" dirty="0">
                <a:solidFill>
                  <a:schemeClr val="bg1"/>
                </a:solidFill>
              </a:rPr>
              <a:t>Benefits of Machine Learning</a:t>
            </a:r>
          </a:p>
        </p:txBody>
      </p:sp>
      <p:sp>
        <p:nvSpPr>
          <p:cNvPr id="13315" name="Content Placeholder 2">
            <a:extLst>
              <a:ext uri="{FF2B5EF4-FFF2-40B4-BE49-F238E27FC236}">
                <a16:creationId xmlns:a16="http://schemas.microsoft.com/office/drawing/2014/main" id="{47135EA1-1362-2FEA-F214-330B9FB34738}"/>
              </a:ext>
            </a:extLst>
          </p:cNvPr>
          <p:cNvSpPr>
            <a:spLocks noGrp="1"/>
          </p:cNvSpPr>
          <p:nvPr>
            <p:ph sz="half" idx="1"/>
          </p:nvPr>
        </p:nvSpPr>
        <p:spPr/>
        <p:txBody>
          <a:bodyPr/>
          <a:lstStyle/>
          <a:p>
            <a:r>
              <a:rPr lang="en-US" altLang="en-US" b="1" dirty="0">
                <a:solidFill>
                  <a:srgbClr val="0070C0"/>
                </a:solidFill>
              </a:rPr>
              <a:t>Powerful Processing</a:t>
            </a:r>
          </a:p>
          <a:p>
            <a:r>
              <a:rPr lang="en-US" altLang="en-US" b="1" dirty="0">
                <a:solidFill>
                  <a:srgbClr val="0070C0"/>
                </a:solidFill>
              </a:rPr>
              <a:t>Better Decision Making &amp; Prediction</a:t>
            </a:r>
          </a:p>
          <a:p>
            <a:r>
              <a:rPr lang="en-US" altLang="en-US" b="1" dirty="0">
                <a:solidFill>
                  <a:srgbClr val="0070C0"/>
                </a:solidFill>
              </a:rPr>
              <a:t>Quicker Processing</a:t>
            </a:r>
          </a:p>
          <a:p>
            <a:r>
              <a:rPr lang="en-US" altLang="en-US" b="1" dirty="0">
                <a:solidFill>
                  <a:srgbClr val="0070C0"/>
                </a:solidFill>
              </a:rPr>
              <a:t>Accurate</a:t>
            </a:r>
          </a:p>
          <a:p>
            <a:r>
              <a:rPr lang="en-US" altLang="en-US" b="1" dirty="0">
                <a:solidFill>
                  <a:srgbClr val="0070C0"/>
                </a:solidFill>
              </a:rPr>
              <a:t>Affordable Data Management</a:t>
            </a:r>
          </a:p>
          <a:p>
            <a:r>
              <a:rPr lang="en-US" altLang="en-US" b="1" dirty="0">
                <a:solidFill>
                  <a:srgbClr val="0070C0"/>
                </a:solidFill>
              </a:rPr>
              <a:t>Inexpensive</a:t>
            </a:r>
          </a:p>
          <a:p>
            <a:r>
              <a:rPr lang="en-US" altLang="en-US" b="1" dirty="0">
                <a:solidFill>
                  <a:srgbClr val="0070C0"/>
                </a:solidFill>
              </a:rPr>
              <a:t>Analyzing Complex Big Data</a:t>
            </a:r>
          </a:p>
          <a:p>
            <a:pPr>
              <a:buFont typeface="Arial" panose="020B0604020202020204" pitchFamily="34" charset="0"/>
              <a:buNone/>
            </a:pPr>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D064C22-EAB5-D462-8F91-1EC773D945AA}"/>
              </a:ext>
            </a:extLst>
          </p:cNvPr>
          <p:cNvSpPr>
            <a:spLocks noGrp="1"/>
          </p:cNvSpPr>
          <p:nvPr>
            <p:ph type="title"/>
          </p:nvPr>
        </p:nvSpPr>
        <p:spPr/>
        <p:txBody>
          <a:bodyPr/>
          <a:lstStyle/>
          <a:p>
            <a:pPr algn="l"/>
            <a:r>
              <a:rPr lang="en-GB" altLang="en-US" sz="3600" b="1" dirty="0"/>
              <a:t>Steps Involved in Machine Learning</a:t>
            </a:r>
            <a:endParaRPr lang="en-US" altLang="en-US" sz="3600" b="1" dirty="0"/>
          </a:p>
        </p:txBody>
      </p:sp>
      <p:sp>
        <p:nvSpPr>
          <p:cNvPr id="3" name="Content Placeholder 2">
            <a:extLst>
              <a:ext uri="{FF2B5EF4-FFF2-40B4-BE49-F238E27FC236}">
                <a16:creationId xmlns:a16="http://schemas.microsoft.com/office/drawing/2014/main" id="{D38E7E99-540B-E44B-805F-32C56E67DFA9}"/>
              </a:ext>
            </a:extLst>
          </p:cNvPr>
          <p:cNvSpPr>
            <a:spLocks noGrp="1"/>
          </p:cNvSpPr>
          <p:nvPr>
            <p:ph sz="half" idx="1"/>
          </p:nvPr>
        </p:nvSpPr>
        <p:spPr/>
        <p:txBody>
          <a:bodyPr rtlCol="0">
            <a:normAutofit fontScale="92500" lnSpcReduction="20000"/>
          </a:bodyPr>
          <a:lstStyle/>
          <a:p>
            <a:pPr>
              <a:defRPr/>
            </a:pPr>
            <a:r>
              <a:rPr lang="en-GB" dirty="0"/>
              <a:t>A machine learning project involves the following steps:</a:t>
            </a:r>
            <a:endParaRPr lang="en-US" dirty="0"/>
          </a:p>
          <a:p>
            <a:pPr lvl="1">
              <a:defRPr/>
            </a:pPr>
            <a:r>
              <a:rPr lang="en-GB" sz="3200" dirty="0">
                <a:solidFill>
                  <a:schemeClr val="tx2">
                    <a:lumMod val="60000"/>
                    <a:lumOff val="40000"/>
                  </a:schemeClr>
                </a:solidFill>
              </a:rPr>
              <a:t>Defining a Problem</a:t>
            </a:r>
            <a:endParaRPr lang="en-US" sz="4000" dirty="0">
              <a:solidFill>
                <a:schemeClr val="tx2">
                  <a:lumMod val="60000"/>
                  <a:lumOff val="40000"/>
                </a:schemeClr>
              </a:solidFill>
            </a:endParaRPr>
          </a:p>
          <a:p>
            <a:pPr lvl="1">
              <a:defRPr/>
            </a:pPr>
            <a:r>
              <a:rPr lang="en-GB" sz="3200" dirty="0">
                <a:solidFill>
                  <a:schemeClr val="tx2">
                    <a:lumMod val="60000"/>
                    <a:lumOff val="40000"/>
                  </a:schemeClr>
                </a:solidFill>
              </a:rPr>
              <a:t>Preparing Data</a:t>
            </a:r>
            <a:endParaRPr lang="en-US" sz="4000" dirty="0">
              <a:solidFill>
                <a:schemeClr val="tx2">
                  <a:lumMod val="60000"/>
                  <a:lumOff val="40000"/>
                </a:schemeClr>
              </a:solidFill>
            </a:endParaRPr>
          </a:p>
          <a:p>
            <a:pPr lvl="1">
              <a:defRPr/>
            </a:pPr>
            <a:r>
              <a:rPr lang="en-GB" sz="3200" dirty="0">
                <a:solidFill>
                  <a:schemeClr val="tx2">
                    <a:lumMod val="60000"/>
                    <a:lumOff val="40000"/>
                  </a:schemeClr>
                </a:solidFill>
              </a:rPr>
              <a:t>Evaluating Algorithms</a:t>
            </a:r>
            <a:endParaRPr lang="en-US" sz="4000" dirty="0">
              <a:solidFill>
                <a:schemeClr val="tx2">
                  <a:lumMod val="60000"/>
                  <a:lumOff val="40000"/>
                </a:schemeClr>
              </a:solidFill>
            </a:endParaRPr>
          </a:p>
          <a:p>
            <a:pPr lvl="1">
              <a:defRPr/>
            </a:pPr>
            <a:r>
              <a:rPr lang="en-GB" sz="3200" dirty="0">
                <a:solidFill>
                  <a:schemeClr val="tx2">
                    <a:lumMod val="60000"/>
                    <a:lumOff val="40000"/>
                  </a:schemeClr>
                </a:solidFill>
              </a:rPr>
              <a:t>Improving Results</a:t>
            </a:r>
            <a:endParaRPr lang="en-US" sz="4000" dirty="0">
              <a:solidFill>
                <a:schemeClr val="tx2">
                  <a:lumMod val="60000"/>
                  <a:lumOff val="40000"/>
                </a:schemeClr>
              </a:solidFill>
            </a:endParaRPr>
          </a:p>
          <a:p>
            <a:pPr lvl="1">
              <a:defRPr/>
            </a:pPr>
            <a:r>
              <a:rPr lang="en-GB" sz="3200" dirty="0">
                <a:solidFill>
                  <a:schemeClr val="tx2">
                    <a:lumMod val="60000"/>
                    <a:lumOff val="40000"/>
                  </a:schemeClr>
                </a:solidFill>
              </a:rPr>
              <a:t>Presenting Results</a:t>
            </a:r>
            <a:endParaRPr lang="en-US" sz="4000" dirty="0">
              <a:solidFill>
                <a:schemeClr val="tx2">
                  <a:lumMod val="60000"/>
                  <a:lumOff val="40000"/>
                </a:schemeClr>
              </a:solidFill>
            </a:endParaRPr>
          </a:p>
          <a:p>
            <a:pPr>
              <a:defRPr/>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7D13D-BBF6-F731-7572-54EEEE124473}"/>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179E908-F2B6-306A-6169-8E5840C0FA95}"/>
              </a:ext>
            </a:extLst>
          </p:cNvPr>
          <p:cNvSpPr>
            <a:spLocks noGrp="1"/>
          </p:cNvSpPr>
          <p:nvPr>
            <p:ph sz="half" idx="1"/>
          </p:nvPr>
        </p:nvSpPr>
        <p:spPr/>
        <p:txBody>
          <a:bodyPr/>
          <a:lstStyle/>
          <a:p>
            <a:endParaRPr lang="en-CA"/>
          </a:p>
        </p:txBody>
      </p:sp>
      <p:sp>
        <p:nvSpPr>
          <p:cNvPr id="4" name="Slide Number Placeholder 3">
            <a:extLst>
              <a:ext uri="{FF2B5EF4-FFF2-40B4-BE49-F238E27FC236}">
                <a16:creationId xmlns:a16="http://schemas.microsoft.com/office/drawing/2014/main" id="{10A3D0A8-C029-49D2-008C-A0CC60D2E00B}"/>
              </a:ext>
            </a:extLst>
          </p:cNvPr>
          <p:cNvSpPr>
            <a:spLocks noGrp="1"/>
          </p:cNvSpPr>
          <p:nvPr>
            <p:ph type="sldNum" sz="quarter" idx="12"/>
          </p:nvPr>
        </p:nvSpPr>
        <p:spPr/>
        <p:txBody>
          <a:bodyPr/>
          <a:lstStyle/>
          <a:p>
            <a:fld id="{48F63A3B-78C7-47BE-AE5E-E10140E04643}" type="slidenum">
              <a:rPr lang="en-US" smtClean="0"/>
              <a:t>14</a:t>
            </a:fld>
            <a:endParaRPr lang="en-US" dirty="0"/>
          </a:p>
        </p:txBody>
      </p:sp>
      <p:pic>
        <p:nvPicPr>
          <p:cNvPr id="6" name="Picture 5">
            <a:extLst>
              <a:ext uri="{FF2B5EF4-FFF2-40B4-BE49-F238E27FC236}">
                <a16:creationId xmlns:a16="http://schemas.microsoft.com/office/drawing/2014/main" id="{6C0E486A-3F6B-D37B-0C52-91C3B4EBF7BC}"/>
              </a:ext>
            </a:extLst>
          </p:cNvPr>
          <p:cNvPicPr>
            <a:picLocks noChangeAspect="1"/>
          </p:cNvPicPr>
          <p:nvPr/>
        </p:nvPicPr>
        <p:blipFill>
          <a:blip r:embed="rId2"/>
          <a:stretch>
            <a:fillRect/>
          </a:stretch>
        </p:blipFill>
        <p:spPr>
          <a:xfrm>
            <a:off x="792571" y="1150649"/>
            <a:ext cx="11039475" cy="4991100"/>
          </a:xfrm>
          <a:prstGeom prst="rect">
            <a:avLst/>
          </a:prstGeom>
        </p:spPr>
      </p:pic>
      <p:sp>
        <p:nvSpPr>
          <p:cNvPr id="7" name="TextBox 6">
            <a:extLst>
              <a:ext uri="{FF2B5EF4-FFF2-40B4-BE49-F238E27FC236}">
                <a16:creationId xmlns:a16="http://schemas.microsoft.com/office/drawing/2014/main" id="{136002D6-6FC3-1869-2412-FD46732961F6}"/>
              </a:ext>
            </a:extLst>
          </p:cNvPr>
          <p:cNvSpPr txBox="1"/>
          <p:nvPr/>
        </p:nvSpPr>
        <p:spPr>
          <a:xfrm>
            <a:off x="2355533" y="1345584"/>
            <a:ext cx="1097881" cy="230832"/>
          </a:xfrm>
          <a:prstGeom prst="rect">
            <a:avLst/>
          </a:prstGeom>
          <a:noFill/>
        </p:spPr>
        <p:txBody>
          <a:bodyPr wrap="square" rtlCol="0">
            <a:spAutoFit/>
          </a:bodyPr>
          <a:lstStyle/>
          <a:p>
            <a:r>
              <a:rPr lang="en-CA" sz="900" b="1" dirty="0"/>
              <a:t>Raw data</a:t>
            </a:r>
          </a:p>
        </p:txBody>
      </p:sp>
      <p:sp>
        <p:nvSpPr>
          <p:cNvPr id="10" name="TextBox 9">
            <a:extLst>
              <a:ext uri="{FF2B5EF4-FFF2-40B4-BE49-F238E27FC236}">
                <a16:creationId xmlns:a16="http://schemas.microsoft.com/office/drawing/2014/main" id="{E63FD4BB-EF9B-45C1-9EF3-BB2E599A09EF}"/>
              </a:ext>
            </a:extLst>
          </p:cNvPr>
          <p:cNvSpPr txBox="1"/>
          <p:nvPr/>
        </p:nvSpPr>
        <p:spPr>
          <a:xfrm>
            <a:off x="4116280" y="1253251"/>
            <a:ext cx="887767" cy="646331"/>
          </a:xfrm>
          <a:prstGeom prst="rect">
            <a:avLst/>
          </a:prstGeom>
          <a:noFill/>
        </p:spPr>
        <p:txBody>
          <a:bodyPr wrap="square" rtlCol="0">
            <a:spAutoFit/>
          </a:bodyPr>
          <a:lstStyle/>
          <a:p>
            <a:r>
              <a:rPr lang="en-CA" sz="900" b="1" dirty="0"/>
              <a:t>Test/Train dataset with quantized</a:t>
            </a:r>
          </a:p>
          <a:p>
            <a:r>
              <a:rPr lang="en-CA" sz="900" b="1" dirty="0"/>
              <a:t>features</a:t>
            </a:r>
          </a:p>
        </p:txBody>
      </p:sp>
      <p:sp>
        <p:nvSpPr>
          <p:cNvPr id="11" name="TextBox 10">
            <a:extLst>
              <a:ext uri="{FF2B5EF4-FFF2-40B4-BE49-F238E27FC236}">
                <a16:creationId xmlns:a16="http://schemas.microsoft.com/office/drawing/2014/main" id="{D2C96DC7-CC05-70A3-72A7-23EA5FECD42E}"/>
              </a:ext>
            </a:extLst>
          </p:cNvPr>
          <p:cNvSpPr txBox="1"/>
          <p:nvPr/>
        </p:nvSpPr>
        <p:spPr>
          <a:xfrm>
            <a:off x="7700216" y="1253251"/>
            <a:ext cx="824183" cy="923330"/>
          </a:xfrm>
          <a:prstGeom prst="rect">
            <a:avLst/>
          </a:prstGeom>
          <a:noFill/>
        </p:spPr>
        <p:txBody>
          <a:bodyPr wrap="square" rtlCol="0">
            <a:spAutoFit/>
          </a:bodyPr>
          <a:lstStyle/>
          <a:p>
            <a:r>
              <a:rPr lang="en-CA" sz="900" b="1" dirty="0"/>
              <a:t>Evaluated </a:t>
            </a:r>
          </a:p>
          <a:p>
            <a:r>
              <a:rPr lang="en-CA" sz="900" b="1" dirty="0"/>
              <a:t>Model with high accuracy/</a:t>
            </a:r>
          </a:p>
          <a:p>
            <a:r>
              <a:rPr lang="en-CA" sz="900" b="1" dirty="0"/>
              <a:t>recall/</a:t>
            </a:r>
          </a:p>
          <a:p>
            <a:r>
              <a:rPr lang="en-CA" sz="900" b="1" dirty="0"/>
              <a:t>f-measure</a:t>
            </a:r>
          </a:p>
        </p:txBody>
      </p:sp>
      <p:sp>
        <p:nvSpPr>
          <p:cNvPr id="12" name="TextBox 11">
            <a:extLst>
              <a:ext uri="{FF2B5EF4-FFF2-40B4-BE49-F238E27FC236}">
                <a16:creationId xmlns:a16="http://schemas.microsoft.com/office/drawing/2014/main" id="{503C5345-0E7F-3115-0505-328DB5797CF9}"/>
              </a:ext>
            </a:extLst>
          </p:cNvPr>
          <p:cNvSpPr txBox="1"/>
          <p:nvPr/>
        </p:nvSpPr>
        <p:spPr>
          <a:xfrm>
            <a:off x="5990915" y="1402678"/>
            <a:ext cx="686541" cy="230832"/>
          </a:xfrm>
          <a:prstGeom prst="rect">
            <a:avLst/>
          </a:prstGeom>
          <a:noFill/>
        </p:spPr>
        <p:txBody>
          <a:bodyPr wrap="square" rtlCol="0">
            <a:spAutoFit/>
          </a:bodyPr>
          <a:lstStyle/>
          <a:p>
            <a:r>
              <a:rPr lang="en-CA" sz="900" b="1" dirty="0"/>
              <a:t>model</a:t>
            </a:r>
          </a:p>
        </p:txBody>
      </p:sp>
      <p:sp>
        <p:nvSpPr>
          <p:cNvPr id="13" name="TextBox 12">
            <a:extLst>
              <a:ext uri="{FF2B5EF4-FFF2-40B4-BE49-F238E27FC236}">
                <a16:creationId xmlns:a16="http://schemas.microsoft.com/office/drawing/2014/main" id="{69C96B6D-E4E6-AD27-62CA-F447610D17BE}"/>
              </a:ext>
            </a:extLst>
          </p:cNvPr>
          <p:cNvSpPr txBox="1"/>
          <p:nvPr/>
        </p:nvSpPr>
        <p:spPr>
          <a:xfrm>
            <a:off x="9465036" y="1287262"/>
            <a:ext cx="754602" cy="507831"/>
          </a:xfrm>
          <a:prstGeom prst="rect">
            <a:avLst/>
          </a:prstGeom>
          <a:noFill/>
        </p:spPr>
        <p:txBody>
          <a:bodyPr wrap="square" rtlCol="0">
            <a:spAutoFit/>
          </a:bodyPr>
          <a:lstStyle/>
          <a:p>
            <a:r>
              <a:rPr lang="en-CA" sz="900" b="1" dirty="0"/>
              <a:t>Monitored logs analysis</a:t>
            </a:r>
          </a:p>
        </p:txBody>
      </p:sp>
    </p:spTree>
    <p:extLst>
      <p:ext uri="{BB962C8B-B14F-4D97-AF65-F5344CB8AC3E}">
        <p14:creationId xmlns:p14="http://schemas.microsoft.com/office/powerpoint/2010/main" val="4035593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7B76DF2-51FE-A9D8-E4A8-E07632A7BC11}"/>
              </a:ext>
            </a:extLst>
          </p:cNvPr>
          <p:cNvSpPr>
            <a:spLocks noGrp="1"/>
          </p:cNvSpPr>
          <p:nvPr>
            <p:ph type="title"/>
          </p:nvPr>
        </p:nvSpPr>
        <p:spPr>
          <a:xfrm>
            <a:off x="2841713" y="2846320"/>
            <a:ext cx="4351023" cy="2283824"/>
          </a:xfrm>
        </p:spPr>
        <p:txBody>
          <a:bodyPr/>
          <a:lstStyle/>
          <a:p>
            <a:r>
              <a:rPr lang="en-US" dirty="0">
                <a:solidFill>
                  <a:srgbClr val="002060"/>
                </a:solidFill>
              </a:rPr>
              <a:t>Data Collection</a:t>
            </a:r>
            <a:endParaRPr lang="en-CA" dirty="0">
              <a:solidFill>
                <a:srgbClr val="002060"/>
              </a:solidFill>
            </a:endParaRPr>
          </a:p>
        </p:txBody>
      </p:sp>
      <p:sp>
        <p:nvSpPr>
          <p:cNvPr id="4" name="Slide Number Placeholder 3">
            <a:extLst>
              <a:ext uri="{FF2B5EF4-FFF2-40B4-BE49-F238E27FC236}">
                <a16:creationId xmlns:a16="http://schemas.microsoft.com/office/drawing/2014/main" id="{B55D2954-275C-F398-F982-DE859967C3E3}"/>
              </a:ext>
            </a:extLst>
          </p:cNvPr>
          <p:cNvSpPr>
            <a:spLocks noGrp="1"/>
          </p:cNvSpPr>
          <p:nvPr>
            <p:ph type="sldNum" sz="quarter" idx="12"/>
          </p:nvPr>
        </p:nvSpPr>
        <p:spPr/>
        <p:txBody>
          <a:bodyPr/>
          <a:lstStyle/>
          <a:p>
            <a:fld id="{48F63A3B-78C7-47BE-AE5E-E10140E04643}" type="slidenum">
              <a:rPr lang="en-US" smtClean="0"/>
              <a:t>15</a:t>
            </a:fld>
            <a:endParaRPr lang="en-US" dirty="0"/>
          </a:p>
        </p:txBody>
      </p:sp>
    </p:spTree>
    <p:extLst>
      <p:ext uri="{BB962C8B-B14F-4D97-AF65-F5344CB8AC3E}">
        <p14:creationId xmlns:p14="http://schemas.microsoft.com/office/powerpoint/2010/main" val="3415688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E8D07-1454-432D-740D-66DF50D2FFBD}"/>
              </a:ext>
            </a:extLst>
          </p:cNvPr>
          <p:cNvSpPr>
            <a:spLocks noGrp="1"/>
          </p:cNvSpPr>
          <p:nvPr>
            <p:ph type="title"/>
          </p:nvPr>
        </p:nvSpPr>
        <p:spPr/>
        <p:txBody>
          <a:bodyPr/>
          <a:lstStyle/>
          <a:p>
            <a:r>
              <a:rPr lang="en-CA" b="1" dirty="0"/>
              <a:t>Data Collection</a:t>
            </a:r>
          </a:p>
        </p:txBody>
      </p:sp>
      <p:sp>
        <p:nvSpPr>
          <p:cNvPr id="3" name="Content Placeholder 2">
            <a:extLst>
              <a:ext uri="{FF2B5EF4-FFF2-40B4-BE49-F238E27FC236}">
                <a16:creationId xmlns:a16="http://schemas.microsoft.com/office/drawing/2014/main" id="{98F31AF1-F1F5-1BC4-21DB-27FEB8C11ED1}"/>
              </a:ext>
            </a:extLst>
          </p:cNvPr>
          <p:cNvSpPr>
            <a:spLocks noGrp="1"/>
          </p:cNvSpPr>
          <p:nvPr>
            <p:ph sz="half" idx="1"/>
          </p:nvPr>
        </p:nvSpPr>
        <p:spPr/>
        <p:txBody>
          <a:bodyPr/>
          <a:lstStyle/>
          <a:p>
            <a:r>
              <a:rPr lang="en-CA" dirty="0"/>
              <a:t>Data collection: the process of collecting raw data</a:t>
            </a:r>
          </a:p>
          <a:p>
            <a:pPr lvl="1"/>
            <a:r>
              <a:rPr lang="en-CA" dirty="0"/>
              <a:t>Data feeds</a:t>
            </a:r>
          </a:p>
          <a:p>
            <a:pPr lvl="1"/>
            <a:r>
              <a:rPr lang="en-CA" dirty="0"/>
              <a:t>Logs</a:t>
            </a:r>
          </a:p>
          <a:p>
            <a:pPr lvl="1"/>
            <a:r>
              <a:rPr lang="en-CA" dirty="0"/>
              <a:t>Execution trace</a:t>
            </a:r>
          </a:p>
          <a:p>
            <a:pPr lvl="1"/>
            <a:r>
              <a:rPr lang="en-CA" dirty="0"/>
              <a:t>Human observation</a:t>
            </a:r>
          </a:p>
          <a:p>
            <a:pPr lvl="1"/>
            <a:r>
              <a:rPr lang="en-CA" dirty="0"/>
              <a:t>Statistical data</a:t>
            </a:r>
          </a:p>
          <a:p>
            <a:pPr lvl="1"/>
            <a:r>
              <a:rPr lang="en-CA" dirty="0"/>
              <a:t>….</a:t>
            </a:r>
          </a:p>
        </p:txBody>
      </p:sp>
      <p:sp>
        <p:nvSpPr>
          <p:cNvPr id="4" name="Slide Number Placeholder 3">
            <a:extLst>
              <a:ext uri="{FF2B5EF4-FFF2-40B4-BE49-F238E27FC236}">
                <a16:creationId xmlns:a16="http://schemas.microsoft.com/office/drawing/2014/main" id="{5B7E1E17-1D41-6EE5-8522-C1AA4F5BD939}"/>
              </a:ext>
            </a:extLst>
          </p:cNvPr>
          <p:cNvSpPr>
            <a:spLocks noGrp="1"/>
          </p:cNvSpPr>
          <p:nvPr>
            <p:ph type="sldNum" sz="quarter" idx="12"/>
          </p:nvPr>
        </p:nvSpPr>
        <p:spPr/>
        <p:txBody>
          <a:bodyPr/>
          <a:lstStyle/>
          <a:p>
            <a:fld id="{48F63A3B-78C7-47BE-AE5E-E10140E04643}" type="slidenum">
              <a:rPr lang="en-US" smtClean="0"/>
              <a:t>16</a:t>
            </a:fld>
            <a:endParaRPr lang="en-US" dirty="0"/>
          </a:p>
        </p:txBody>
      </p:sp>
    </p:spTree>
    <p:extLst>
      <p:ext uri="{BB962C8B-B14F-4D97-AF65-F5344CB8AC3E}">
        <p14:creationId xmlns:p14="http://schemas.microsoft.com/office/powerpoint/2010/main" val="244609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30E66F9-CE6C-890F-DF3A-DD1EFDD5AF9B}"/>
              </a:ext>
            </a:extLst>
          </p:cNvPr>
          <p:cNvSpPr>
            <a:spLocks noGrp="1"/>
          </p:cNvSpPr>
          <p:nvPr>
            <p:ph type="title"/>
          </p:nvPr>
        </p:nvSpPr>
        <p:spPr>
          <a:xfrm>
            <a:off x="2917657" y="2535602"/>
            <a:ext cx="4757572" cy="2283824"/>
          </a:xfrm>
        </p:spPr>
        <p:txBody>
          <a:bodyPr/>
          <a:lstStyle/>
          <a:p>
            <a:r>
              <a:rPr lang="en-US" dirty="0">
                <a:solidFill>
                  <a:srgbClr val="002060"/>
                </a:solidFill>
              </a:rPr>
              <a:t>Data Preparation</a:t>
            </a:r>
            <a:endParaRPr lang="en-CA" dirty="0">
              <a:solidFill>
                <a:srgbClr val="002060"/>
              </a:solidFill>
            </a:endParaRPr>
          </a:p>
        </p:txBody>
      </p:sp>
      <p:sp>
        <p:nvSpPr>
          <p:cNvPr id="4" name="Slide Number Placeholder 3">
            <a:extLst>
              <a:ext uri="{FF2B5EF4-FFF2-40B4-BE49-F238E27FC236}">
                <a16:creationId xmlns:a16="http://schemas.microsoft.com/office/drawing/2014/main" id="{0F7C3520-F3C3-E16B-8F68-2261004823C9}"/>
              </a:ext>
            </a:extLst>
          </p:cNvPr>
          <p:cNvSpPr>
            <a:spLocks noGrp="1"/>
          </p:cNvSpPr>
          <p:nvPr>
            <p:ph type="sldNum" sz="quarter" idx="12"/>
          </p:nvPr>
        </p:nvSpPr>
        <p:spPr/>
        <p:txBody>
          <a:bodyPr/>
          <a:lstStyle/>
          <a:p>
            <a:fld id="{48F63A3B-78C7-47BE-AE5E-E10140E04643}" type="slidenum">
              <a:rPr lang="en-US" smtClean="0"/>
              <a:t>17</a:t>
            </a:fld>
            <a:endParaRPr lang="en-US" dirty="0"/>
          </a:p>
        </p:txBody>
      </p:sp>
    </p:spTree>
    <p:extLst>
      <p:ext uri="{BB962C8B-B14F-4D97-AF65-F5344CB8AC3E}">
        <p14:creationId xmlns:p14="http://schemas.microsoft.com/office/powerpoint/2010/main" val="2767920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7A8B0-A9D9-1271-D3A3-C7F144F74D60}"/>
              </a:ext>
            </a:extLst>
          </p:cNvPr>
          <p:cNvSpPr>
            <a:spLocks noGrp="1"/>
          </p:cNvSpPr>
          <p:nvPr>
            <p:ph type="title"/>
          </p:nvPr>
        </p:nvSpPr>
        <p:spPr/>
        <p:txBody>
          <a:bodyPr/>
          <a:lstStyle/>
          <a:p>
            <a:r>
              <a:rPr lang="en-CA" b="1" dirty="0">
                <a:solidFill>
                  <a:schemeClr val="bg1"/>
                </a:solidFill>
              </a:rPr>
              <a:t>Data Preparation/Cleaning</a:t>
            </a:r>
          </a:p>
        </p:txBody>
      </p:sp>
      <p:sp>
        <p:nvSpPr>
          <p:cNvPr id="4" name="Slide Number Placeholder 3">
            <a:extLst>
              <a:ext uri="{FF2B5EF4-FFF2-40B4-BE49-F238E27FC236}">
                <a16:creationId xmlns:a16="http://schemas.microsoft.com/office/drawing/2014/main" id="{24870096-666C-797B-E4D2-3E04D9717DEA}"/>
              </a:ext>
            </a:extLst>
          </p:cNvPr>
          <p:cNvSpPr>
            <a:spLocks noGrp="1"/>
          </p:cNvSpPr>
          <p:nvPr>
            <p:ph type="sldNum" sz="quarter" idx="12"/>
          </p:nvPr>
        </p:nvSpPr>
        <p:spPr/>
        <p:txBody>
          <a:bodyPr/>
          <a:lstStyle/>
          <a:p>
            <a:fld id="{48F63A3B-78C7-47BE-AE5E-E10140E04643}" type="slidenum">
              <a:rPr lang="en-US" smtClean="0"/>
              <a:t>18</a:t>
            </a:fld>
            <a:endParaRPr lang="en-US" dirty="0"/>
          </a:p>
        </p:txBody>
      </p:sp>
      <p:pic>
        <p:nvPicPr>
          <p:cNvPr id="6" name="Picture 5">
            <a:extLst>
              <a:ext uri="{FF2B5EF4-FFF2-40B4-BE49-F238E27FC236}">
                <a16:creationId xmlns:a16="http://schemas.microsoft.com/office/drawing/2014/main" id="{4AA18F06-6A88-1E0D-1A31-0664777065C5}"/>
              </a:ext>
            </a:extLst>
          </p:cNvPr>
          <p:cNvPicPr>
            <a:picLocks noChangeAspect="1"/>
          </p:cNvPicPr>
          <p:nvPr/>
        </p:nvPicPr>
        <p:blipFill>
          <a:blip r:embed="rId2"/>
          <a:stretch>
            <a:fillRect/>
          </a:stretch>
        </p:blipFill>
        <p:spPr>
          <a:xfrm>
            <a:off x="1671637" y="2305050"/>
            <a:ext cx="8029575" cy="4362450"/>
          </a:xfrm>
          <a:prstGeom prst="rect">
            <a:avLst/>
          </a:prstGeom>
        </p:spPr>
      </p:pic>
    </p:spTree>
    <p:extLst>
      <p:ext uri="{BB962C8B-B14F-4D97-AF65-F5344CB8AC3E}">
        <p14:creationId xmlns:p14="http://schemas.microsoft.com/office/powerpoint/2010/main" val="99275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7C6F6-0EE2-F803-B711-71BDFD9435E1}"/>
              </a:ext>
            </a:extLst>
          </p:cNvPr>
          <p:cNvSpPr>
            <a:spLocks noGrp="1"/>
          </p:cNvSpPr>
          <p:nvPr>
            <p:ph type="title"/>
          </p:nvPr>
        </p:nvSpPr>
        <p:spPr>
          <a:xfrm>
            <a:off x="926353" y="845080"/>
            <a:ext cx="9541622" cy="706964"/>
          </a:xfrm>
        </p:spPr>
        <p:txBody>
          <a:bodyPr/>
          <a:lstStyle/>
          <a:p>
            <a:r>
              <a:rPr lang="en-CA" b="1" dirty="0">
                <a:solidFill>
                  <a:schemeClr val="bg1"/>
                </a:solidFill>
              </a:rPr>
              <a:t>Resources for data preparation/ cleaning</a:t>
            </a:r>
          </a:p>
        </p:txBody>
      </p:sp>
      <p:pic>
        <p:nvPicPr>
          <p:cNvPr id="8" name="Content Placeholder 7">
            <a:extLst>
              <a:ext uri="{FF2B5EF4-FFF2-40B4-BE49-F238E27FC236}">
                <a16:creationId xmlns:a16="http://schemas.microsoft.com/office/drawing/2014/main" id="{A3708FFA-ABE7-F255-9F4A-305AE6DEF6B9}"/>
              </a:ext>
            </a:extLst>
          </p:cNvPr>
          <p:cNvPicPr>
            <a:picLocks noGrp="1" noChangeAspect="1"/>
          </p:cNvPicPr>
          <p:nvPr>
            <p:ph sz="half" idx="1"/>
          </p:nvPr>
        </p:nvPicPr>
        <p:blipFill>
          <a:blip r:embed="rId2"/>
          <a:stretch>
            <a:fillRect/>
          </a:stretch>
        </p:blipFill>
        <p:spPr>
          <a:xfrm>
            <a:off x="4872104" y="2825750"/>
            <a:ext cx="2447791" cy="2833688"/>
          </a:xfrm>
        </p:spPr>
      </p:pic>
      <p:sp>
        <p:nvSpPr>
          <p:cNvPr id="4" name="Slide Number Placeholder 3">
            <a:extLst>
              <a:ext uri="{FF2B5EF4-FFF2-40B4-BE49-F238E27FC236}">
                <a16:creationId xmlns:a16="http://schemas.microsoft.com/office/drawing/2014/main" id="{F277A7F4-CF4D-2ED3-FA05-D6437A408C78}"/>
              </a:ext>
            </a:extLst>
          </p:cNvPr>
          <p:cNvSpPr>
            <a:spLocks noGrp="1"/>
          </p:cNvSpPr>
          <p:nvPr>
            <p:ph type="sldNum" sz="quarter" idx="12"/>
          </p:nvPr>
        </p:nvSpPr>
        <p:spPr/>
        <p:txBody>
          <a:bodyPr/>
          <a:lstStyle/>
          <a:p>
            <a:fld id="{48F63A3B-78C7-47BE-AE5E-E10140E04643}" type="slidenum">
              <a:rPr lang="en-US" smtClean="0"/>
              <a:t>19</a:t>
            </a:fld>
            <a:endParaRPr lang="en-US" dirty="0"/>
          </a:p>
        </p:txBody>
      </p:sp>
      <p:pic>
        <p:nvPicPr>
          <p:cNvPr id="6" name="Picture 5">
            <a:extLst>
              <a:ext uri="{FF2B5EF4-FFF2-40B4-BE49-F238E27FC236}">
                <a16:creationId xmlns:a16="http://schemas.microsoft.com/office/drawing/2014/main" id="{B73B411B-0BDB-69D7-50E6-0E0C8BB22D80}"/>
              </a:ext>
            </a:extLst>
          </p:cNvPr>
          <p:cNvPicPr>
            <a:picLocks noChangeAspect="1"/>
          </p:cNvPicPr>
          <p:nvPr/>
        </p:nvPicPr>
        <p:blipFill>
          <a:blip r:embed="rId3"/>
          <a:stretch>
            <a:fillRect/>
          </a:stretch>
        </p:blipFill>
        <p:spPr>
          <a:xfrm>
            <a:off x="5329304" y="1495425"/>
            <a:ext cx="5300596" cy="5234006"/>
          </a:xfrm>
          <a:prstGeom prst="rect">
            <a:avLst/>
          </a:prstGeom>
        </p:spPr>
      </p:pic>
      <p:pic>
        <p:nvPicPr>
          <p:cNvPr id="10" name="Picture 9">
            <a:extLst>
              <a:ext uri="{FF2B5EF4-FFF2-40B4-BE49-F238E27FC236}">
                <a16:creationId xmlns:a16="http://schemas.microsoft.com/office/drawing/2014/main" id="{8031BEAC-5398-25E3-4E1C-E25AC956E290}"/>
              </a:ext>
            </a:extLst>
          </p:cNvPr>
          <p:cNvPicPr>
            <a:picLocks noChangeAspect="1"/>
          </p:cNvPicPr>
          <p:nvPr/>
        </p:nvPicPr>
        <p:blipFill>
          <a:blip r:embed="rId2"/>
          <a:stretch>
            <a:fillRect/>
          </a:stretch>
        </p:blipFill>
        <p:spPr>
          <a:xfrm>
            <a:off x="284919" y="1495425"/>
            <a:ext cx="4594025" cy="5318276"/>
          </a:xfrm>
          <a:prstGeom prst="rect">
            <a:avLst/>
          </a:prstGeom>
        </p:spPr>
      </p:pic>
    </p:spTree>
    <p:extLst>
      <p:ext uri="{BB962C8B-B14F-4D97-AF65-F5344CB8AC3E}">
        <p14:creationId xmlns:p14="http://schemas.microsoft.com/office/powerpoint/2010/main" val="3038650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BB294-3F67-9F09-07CA-268A61887C72}"/>
              </a:ext>
            </a:extLst>
          </p:cNvPr>
          <p:cNvSpPr>
            <a:spLocks noGrp="1"/>
          </p:cNvSpPr>
          <p:nvPr>
            <p:ph type="title"/>
          </p:nvPr>
        </p:nvSpPr>
        <p:spPr/>
        <p:txBody>
          <a:bodyPr rtlCol="0">
            <a:normAutofit/>
          </a:bodyPr>
          <a:lstStyle/>
          <a:p>
            <a:pPr>
              <a:defRPr/>
            </a:pPr>
            <a:r>
              <a:rPr lang="en-US" sz="3600" b="1" dirty="0">
                <a:solidFill>
                  <a:schemeClr val="bg1"/>
                </a:solidFill>
              </a:rPr>
              <a:t>Topics to be covered…..</a:t>
            </a:r>
          </a:p>
        </p:txBody>
      </p:sp>
      <p:sp>
        <p:nvSpPr>
          <p:cNvPr id="3" name="Content Placeholder 2">
            <a:extLst>
              <a:ext uri="{FF2B5EF4-FFF2-40B4-BE49-F238E27FC236}">
                <a16:creationId xmlns:a16="http://schemas.microsoft.com/office/drawing/2014/main" id="{8D7F69A0-E5C2-FDBC-7F51-57CDF80DE4C3}"/>
              </a:ext>
            </a:extLst>
          </p:cNvPr>
          <p:cNvSpPr>
            <a:spLocks noGrp="1"/>
          </p:cNvSpPr>
          <p:nvPr>
            <p:ph sz="half" idx="1"/>
          </p:nvPr>
        </p:nvSpPr>
        <p:spPr>
          <a:xfrm>
            <a:off x="661311" y="2741414"/>
            <a:ext cx="10680192" cy="2834640"/>
          </a:xfrm>
        </p:spPr>
        <p:txBody>
          <a:bodyPr rtlCol="0">
            <a:normAutofit/>
          </a:bodyPr>
          <a:lstStyle/>
          <a:p>
            <a:pPr>
              <a:defRPr/>
            </a:pPr>
            <a:r>
              <a:rPr lang="en-US" dirty="0">
                <a:solidFill>
                  <a:schemeClr val="accent1">
                    <a:lumMod val="50000"/>
                  </a:schemeClr>
                </a:solidFill>
              </a:rPr>
              <a:t>Goal of this module: learn the general concept of machine learning and its components. Later in the following modules, we will go through the details of the components.</a:t>
            </a:r>
          </a:p>
          <a:p>
            <a:pPr>
              <a:defRPr/>
            </a:pPr>
            <a:r>
              <a:rPr lang="en-US" dirty="0">
                <a:solidFill>
                  <a:schemeClr val="accent1">
                    <a:lumMod val="50000"/>
                  </a:schemeClr>
                </a:solidFill>
              </a:rPr>
              <a:t>Introduction to Machine Learning</a:t>
            </a:r>
          </a:p>
          <a:p>
            <a:pPr>
              <a:defRPr/>
            </a:pPr>
            <a:r>
              <a:rPr lang="en-US" dirty="0">
                <a:solidFill>
                  <a:schemeClr val="accent1">
                    <a:lumMod val="50000"/>
                  </a:schemeClr>
                </a:solidFill>
              </a:rPr>
              <a:t>Supervised Learning</a:t>
            </a:r>
          </a:p>
          <a:p>
            <a:pPr>
              <a:defRPr/>
            </a:pPr>
            <a:r>
              <a:rPr lang="en-US" dirty="0">
                <a:solidFill>
                  <a:schemeClr val="accent1">
                    <a:lumMod val="50000"/>
                  </a:schemeClr>
                </a:solidFill>
              </a:rPr>
              <a:t>Unsupervised Learning</a:t>
            </a:r>
          </a:p>
          <a:p>
            <a:pPr>
              <a:defRPr/>
            </a:pPr>
            <a:r>
              <a:rPr lang="en-US" dirty="0">
                <a:solidFill>
                  <a:schemeClr val="accent1">
                    <a:lumMod val="50000"/>
                  </a:schemeClr>
                </a:solidFill>
              </a:rPr>
              <a:t>Python libraries for Machine Learning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62AFA-47D9-BB70-439D-18A46E0A02ED}"/>
              </a:ext>
            </a:extLst>
          </p:cNvPr>
          <p:cNvSpPr>
            <a:spLocks noGrp="1"/>
          </p:cNvSpPr>
          <p:nvPr>
            <p:ph type="title"/>
          </p:nvPr>
        </p:nvSpPr>
        <p:spPr/>
        <p:txBody>
          <a:bodyPr/>
          <a:lstStyle/>
          <a:p>
            <a:r>
              <a:rPr lang="en-CA" dirty="0">
                <a:solidFill>
                  <a:schemeClr val="bg1"/>
                </a:solidFill>
              </a:rPr>
              <a:t>Data preparation: Feature selection</a:t>
            </a:r>
          </a:p>
        </p:txBody>
      </p:sp>
      <p:sp>
        <p:nvSpPr>
          <p:cNvPr id="3" name="Content Placeholder 2">
            <a:extLst>
              <a:ext uri="{FF2B5EF4-FFF2-40B4-BE49-F238E27FC236}">
                <a16:creationId xmlns:a16="http://schemas.microsoft.com/office/drawing/2014/main" id="{39DF5FFF-F7F9-2771-A62B-F8B636BA2D42}"/>
              </a:ext>
            </a:extLst>
          </p:cNvPr>
          <p:cNvSpPr>
            <a:spLocks noGrp="1"/>
          </p:cNvSpPr>
          <p:nvPr>
            <p:ph sz="half" idx="1"/>
          </p:nvPr>
        </p:nvSpPr>
        <p:spPr>
          <a:xfrm>
            <a:off x="251670" y="2162628"/>
            <a:ext cx="4238232" cy="2834640"/>
          </a:xfrm>
        </p:spPr>
        <p:txBody>
          <a:bodyPr/>
          <a:lstStyle/>
          <a:p>
            <a:r>
              <a:rPr lang="en-CA" sz="2400" dirty="0">
                <a:latin typeface="Arial" panose="020B0604020202020204" pitchFamily="34" charset="0"/>
                <a:cs typeface="Arial" panose="020B0604020202020204" pitchFamily="34" charset="0"/>
              </a:rPr>
              <a:t>Feature selection: </a:t>
            </a:r>
            <a:r>
              <a:rPr lang="en-US" sz="2400" i="0" dirty="0">
                <a:solidFill>
                  <a:srgbClr val="202122"/>
                </a:solidFill>
                <a:effectLst/>
                <a:latin typeface="Arial" panose="020B0604020202020204" pitchFamily="34" charset="0"/>
                <a:cs typeface="Arial" panose="020B0604020202020204" pitchFamily="34" charset="0"/>
              </a:rPr>
              <a:t> is the process of selecting a subset of relevant </a:t>
            </a:r>
            <a:r>
              <a:rPr lang="en-US" sz="2400" i="0" u="none" strike="noStrike" dirty="0">
                <a:solidFill>
                  <a:srgbClr val="3366CC"/>
                </a:solidFill>
                <a:effectLst/>
                <a:latin typeface="Arial" panose="020B0604020202020204" pitchFamily="34" charset="0"/>
                <a:cs typeface="Arial" panose="020B0604020202020204" pitchFamily="34" charset="0"/>
                <a:hlinkClick r:id="rId2" tooltip="Feature (machine learning)"/>
              </a:rPr>
              <a:t>features</a:t>
            </a:r>
            <a:r>
              <a:rPr lang="en-US" sz="2400" i="0" dirty="0">
                <a:solidFill>
                  <a:srgbClr val="202122"/>
                </a:solidFill>
                <a:effectLst/>
                <a:latin typeface="Arial" panose="020B0604020202020204" pitchFamily="34" charset="0"/>
                <a:cs typeface="Arial" panose="020B0604020202020204" pitchFamily="34" charset="0"/>
              </a:rPr>
              <a:t> (variables, predictors) for use in model construction.</a:t>
            </a:r>
            <a:r>
              <a:rPr lang="en-CA" sz="2400" dirty="0">
                <a:latin typeface="Arial" panose="020B0604020202020204" pitchFamily="34" charset="0"/>
                <a:cs typeface="Arial" panose="020B0604020202020204" pitchFamily="34" charset="0"/>
              </a:rPr>
              <a:t> </a:t>
            </a:r>
          </a:p>
          <a:p>
            <a:r>
              <a:rPr lang="en-CA" sz="2400" dirty="0">
                <a:latin typeface="Arial" panose="020B0604020202020204" pitchFamily="34" charset="0"/>
                <a:cs typeface="Arial" panose="020B0604020202020204" pitchFamily="34" charset="0"/>
              </a:rPr>
              <a:t>Every model constructed with some features</a:t>
            </a:r>
          </a:p>
        </p:txBody>
      </p:sp>
      <p:sp>
        <p:nvSpPr>
          <p:cNvPr id="4" name="Slide Number Placeholder 3">
            <a:extLst>
              <a:ext uri="{FF2B5EF4-FFF2-40B4-BE49-F238E27FC236}">
                <a16:creationId xmlns:a16="http://schemas.microsoft.com/office/drawing/2014/main" id="{A5DDF0F9-6D30-D7A3-25F1-3DF794D2FF42}"/>
              </a:ext>
            </a:extLst>
          </p:cNvPr>
          <p:cNvSpPr>
            <a:spLocks noGrp="1"/>
          </p:cNvSpPr>
          <p:nvPr>
            <p:ph type="sldNum" sz="quarter" idx="12"/>
          </p:nvPr>
        </p:nvSpPr>
        <p:spPr/>
        <p:txBody>
          <a:bodyPr/>
          <a:lstStyle/>
          <a:p>
            <a:fld id="{48F63A3B-78C7-47BE-AE5E-E10140E04643}" type="slidenum">
              <a:rPr lang="en-US" smtClean="0"/>
              <a:t>20</a:t>
            </a:fld>
            <a:endParaRPr lang="en-US" dirty="0"/>
          </a:p>
        </p:txBody>
      </p:sp>
      <p:pic>
        <p:nvPicPr>
          <p:cNvPr id="6" name="Picture 5">
            <a:extLst>
              <a:ext uri="{FF2B5EF4-FFF2-40B4-BE49-F238E27FC236}">
                <a16:creationId xmlns:a16="http://schemas.microsoft.com/office/drawing/2014/main" id="{03CA5179-11C7-E7A5-39E5-94A00661FC10}"/>
              </a:ext>
            </a:extLst>
          </p:cNvPr>
          <p:cNvPicPr>
            <a:picLocks noChangeAspect="1"/>
          </p:cNvPicPr>
          <p:nvPr/>
        </p:nvPicPr>
        <p:blipFill>
          <a:blip r:embed="rId3"/>
          <a:stretch>
            <a:fillRect/>
          </a:stretch>
        </p:blipFill>
        <p:spPr>
          <a:xfrm>
            <a:off x="4489901" y="2162628"/>
            <a:ext cx="6281738" cy="4078156"/>
          </a:xfrm>
          <a:prstGeom prst="rect">
            <a:avLst/>
          </a:prstGeom>
        </p:spPr>
      </p:pic>
    </p:spTree>
    <p:extLst>
      <p:ext uri="{BB962C8B-B14F-4D97-AF65-F5344CB8AC3E}">
        <p14:creationId xmlns:p14="http://schemas.microsoft.com/office/powerpoint/2010/main" val="2115745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C9D5E8-ED97-BC6C-D6E6-5355536708FB}"/>
              </a:ext>
            </a:extLst>
          </p:cNvPr>
          <p:cNvSpPr>
            <a:spLocks noGrp="1"/>
          </p:cNvSpPr>
          <p:nvPr>
            <p:ph type="title"/>
          </p:nvPr>
        </p:nvSpPr>
        <p:spPr>
          <a:xfrm>
            <a:off x="3250086" y="2508969"/>
            <a:ext cx="4351023" cy="2283824"/>
          </a:xfrm>
        </p:spPr>
        <p:txBody>
          <a:bodyPr/>
          <a:lstStyle/>
          <a:p>
            <a:r>
              <a:rPr lang="en-US" dirty="0">
                <a:solidFill>
                  <a:srgbClr val="002060"/>
                </a:solidFill>
              </a:rPr>
              <a:t>Training model</a:t>
            </a:r>
            <a:endParaRPr lang="en-CA" dirty="0">
              <a:solidFill>
                <a:srgbClr val="002060"/>
              </a:solidFill>
            </a:endParaRPr>
          </a:p>
        </p:txBody>
      </p:sp>
      <p:sp>
        <p:nvSpPr>
          <p:cNvPr id="4" name="Slide Number Placeholder 3">
            <a:extLst>
              <a:ext uri="{FF2B5EF4-FFF2-40B4-BE49-F238E27FC236}">
                <a16:creationId xmlns:a16="http://schemas.microsoft.com/office/drawing/2014/main" id="{92881EB4-C76E-4C92-E257-2BDB650A8771}"/>
              </a:ext>
            </a:extLst>
          </p:cNvPr>
          <p:cNvSpPr>
            <a:spLocks noGrp="1"/>
          </p:cNvSpPr>
          <p:nvPr>
            <p:ph type="sldNum" sz="quarter" idx="12"/>
          </p:nvPr>
        </p:nvSpPr>
        <p:spPr/>
        <p:txBody>
          <a:bodyPr/>
          <a:lstStyle/>
          <a:p>
            <a:fld id="{48F63A3B-78C7-47BE-AE5E-E10140E04643}" type="slidenum">
              <a:rPr lang="en-US" smtClean="0"/>
              <a:t>21</a:t>
            </a:fld>
            <a:endParaRPr lang="en-US" dirty="0"/>
          </a:p>
        </p:txBody>
      </p:sp>
    </p:spTree>
    <p:extLst>
      <p:ext uri="{BB962C8B-B14F-4D97-AF65-F5344CB8AC3E}">
        <p14:creationId xmlns:p14="http://schemas.microsoft.com/office/powerpoint/2010/main" val="33037776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BDC5C-A842-A590-EC7E-E788EDA9BE0F}"/>
              </a:ext>
            </a:extLst>
          </p:cNvPr>
          <p:cNvSpPr>
            <a:spLocks noGrp="1"/>
          </p:cNvSpPr>
          <p:nvPr>
            <p:ph type="title"/>
          </p:nvPr>
        </p:nvSpPr>
        <p:spPr/>
        <p:txBody>
          <a:bodyPr/>
          <a:lstStyle/>
          <a:p>
            <a:r>
              <a:rPr lang="en-CA" dirty="0">
                <a:solidFill>
                  <a:schemeClr val="bg1"/>
                </a:solidFill>
              </a:rPr>
              <a:t>Train a model</a:t>
            </a:r>
          </a:p>
        </p:txBody>
      </p:sp>
      <p:sp>
        <p:nvSpPr>
          <p:cNvPr id="3" name="Content Placeholder 2">
            <a:extLst>
              <a:ext uri="{FF2B5EF4-FFF2-40B4-BE49-F238E27FC236}">
                <a16:creationId xmlns:a16="http://schemas.microsoft.com/office/drawing/2014/main" id="{7745888A-F7A4-7095-695B-3F2DF6867DD8}"/>
              </a:ext>
            </a:extLst>
          </p:cNvPr>
          <p:cNvSpPr>
            <a:spLocks noGrp="1"/>
          </p:cNvSpPr>
          <p:nvPr>
            <p:ph sz="half" idx="1"/>
          </p:nvPr>
        </p:nvSpPr>
        <p:spPr/>
        <p:txBody>
          <a:bodyPr/>
          <a:lstStyle/>
          <a:p>
            <a:pPr algn="just"/>
            <a:r>
              <a:rPr lang="en-US" dirty="0">
                <a:solidFill>
                  <a:srgbClr val="222222"/>
                </a:solidFill>
                <a:latin typeface="Lato" panose="020F0502020204030203" pitchFamily="34" charset="0"/>
              </a:rPr>
              <a:t>List of some algorithms for model learning:</a:t>
            </a:r>
            <a:endParaRPr lang="en-US" b="0" i="0" dirty="0">
              <a:solidFill>
                <a:srgbClr val="222222"/>
              </a:solidFill>
              <a:effectLst/>
              <a:latin typeface="Lato" panose="020F0502020204030203" pitchFamily="34" charset="0"/>
            </a:endParaRPr>
          </a:p>
          <a:p>
            <a:pPr lvl="1" algn="just"/>
            <a:r>
              <a:rPr lang="en-US" b="0" i="0" dirty="0">
                <a:solidFill>
                  <a:srgbClr val="222222"/>
                </a:solidFill>
                <a:effectLst/>
                <a:latin typeface="Lato" panose="020F0502020204030203" pitchFamily="34" charset="0"/>
              </a:rPr>
              <a:t>Linear Regression</a:t>
            </a:r>
          </a:p>
          <a:p>
            <a:pPr lvl="1" algn="just"/>
            <a:r>
              <a:rPr lang="en-US" b="0" i="0" dirty="0">
                <a:solidFill>
                  <a:srgbClr val="222222"/>
                </a:solidFill>
                <a:effectLst/>
                <a:latin typeface="Lato" panose="020F0502020204030203" pitchFamily="34" charset="0"/>
              </a:rPr>
              <a:t>Logistic Regression</a:t>
            </a:r>
          </a:p>
          <a:p>
            <a:pPr lvl="1" algn="just"/>
            <a:r>
              <a:rPr lang="en-US" b="0" i="0" dirty="0">
                <a:solidFill>
                  <a:srgbClr val="222222"/>
                </a:solidFill>
                <a:effectLst/>
                <a:latin typeface="Lato" panose="020F0502020204030203" pitchFamily="34" charset="0"/>
              </a:rPr>
              <a:t>Decision Tree</a:t>
            </a:r>
          </a:p>
          <a:p>
            <a:pPr lvl="1" algn="just"/>
            <a:r>
              <a:rPr lang="en-US" b="0" i="0" dirty="0">
                <a:solidFill>
                  <a:srgbClr val="222222"/>
                </a:solidFill>
                <a:effectLst/>
                <a:latin typeface="Lato" panose="020F0502020204030203" pitchFamily="34" charset="0"/>
              </a:rPr>
              <a:t>SVM</a:t>
            </a:r>
          </a:p>
          <a:p>
            <a:pPr lvl="1" algn="just"/>
            <a:r>
              <a:rPr lang="en-US" b="0" i="0" dirty="0">
                <a:solidFill>
                  <a:srgbClr val="222222"/>
                </a:solidFill>
                <a:effectLst/>
                <a:latin typeface="Lato" panose="020F0502020204030203" pitchFamily="34" charset="0"/>
              </a:rPr>
              <a:t>Naive Bayes</a:t>
            </a:r>
          </a:p>
          <a:p>
            <a:pPr lvl="1" algn="just"/>
            <a:r>
              <a:rPr lang="en-US" b="0" i="0" dirty="0" err="1">
                <a:solidFill>
                  <a:srgbClr val="222222"/>
                </a:solidFill>
                <a:effectLst/>
                <a:latin typeface="Lato" panose="020F0502020204030203" pitchFamily="34" charset="0"/>
              </a:rPr>
              <a:t>kNN</a:t>
            </a:r>
            <a:endParaRPr lang="en-US" b="0" i="0" dirty="0">
              <a:solidFill>
                <a:srgbClr val="222222"/>
              </a:solidFill>
              <a:effectLst/>
              <a:latin typeface="Lato" panose="020F0502020204030203" pitchFamily="34" charset="0"/>
            </a:endParaRPr>
          </a:p>
          <a:p>
            <a:pPr lvl="1" algn="just"/>
            <a:r>
              <a:rPr lang="en-US" b="0" i="0" dirty="0">
                <a:solidFill>
                  <a:srgbClr val="222222"/>
                </a:solidFill>
                <a:effectLst/>
                <a:latin typeface="Lato" panose="020F0502020204030203" pitchFamily="34" charset="0"/>
              </a:rPr>
              <a:t>K-Means</a:t>
            </a:r>
          </a:p>
          <a:p>
            <a:pPr lvl="1" algn="just"/>
            <a:r>
              <a:rPr lang="en-US" b="0" i="0" dirty="0">
                <a:solidFill>
                  <a:srgbClr val="222222"/>
                </a:solidFill>
                <a:effectLst/>
                <a:latin typeface="Lato" panose="020F0502020204030203" pitchFamily="34" charset="0"/>
              </a:rPr>
              <a:t>Random Forest</a:t>
            </a:r>
          </a:p>
          <a:p>
            <a:endParaRPr lang="en-CA" dirty="0"/>
          </a:p>
        </p:txBody>
      </p:sp>
      <p:sp>
        <p:nvSpPr>
          <p:cNvPr id="4" name="Slide Number Placeholder 3">
            <a:extLst>
              <a:ext uri="{FF2B5EF4-FFF2-40B4-BE49-F238E27FC236}">
                <a16:creationId xmlns:a16="http://schemas.microsoft.com/office/drawing/2014/main" id="{ED85102B-236B-0575-5DE8-F4764DFBADD6}"/>
              </a:ext>
            </a:extLst>
          </p:cNvPr>
          <p:cNvSpPr>
            <a:spLocks noGrp="1"/>
          </p:cNvSpPr>
          <p:nvPr>
            <p:ph type="sldNum" sz="quarter" idx="12"/>
          </p:nvPr>
        </p:nvSpPr>
        <p:spPr/>
        <p:txBody>
          <a:bodyPr/>
          <a:lstStyle/>
          <a:p>
            <a:fld id="{48F63A3B-78C7-47BE-AE5E-E10140E04643}" type="slidenum">
              <a:rPr lang="en-US" smtClean="0"/>
              <a:t>22</a:t>
            </a:fld>
            <a:endParaRPr lang="en-US" dirty="0"/>
          </a:p>
        </p:txBody>
      </p:sp>
    </p:spTree>
    <p:extLst>
      <p:ext uri="{BB962C8B-B14F-4D97-AF65-F5344CB8AC3E}">
        <p14:creationId xmlns:p14="http://schemas.microsoft.com/office/powerpoint/2010/main" val="3205222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8884DF4F-4C07-27DC-9DCE-0194BA6A1181}"/>
              </a:ext>
            </a:extLst>
          </p:cNvPr>
          <p:cNvSpPr>
            <a:spLocks noGrp="1" noChangeArrowheads="1"/>
          </p:cNvSpPr>
          <p:nvPr>
            <p:ph type="title"/>
          </p:nvPr>
        </p:nvSpPr>
        <p:spPr/>
        <p:txBody>
          <a:bodyPr/>
          <a:lstStyle/>
          <a:p>
            <a:r>
              <a:rPr lang="en-US" altLang="en-US" b="1" dirty="0">
                <a:solidFill>
                  <a:schemeClr val="bg1"/>
                </a:solidFill>
              </a:rPr>
              <a:t>Evaluation</a:t>
            </a:r>
          </a:p>
        </p:txBody>
      </p:sp>
      <p:sp>
        <p:nvSpPr>
          <p:cNvPr id="23555" name="Rectangle 3">
            <a:extLst>
              <a:ext uri="{FF2B5EF4-FFF2-40B4-BE49-F238E27FC236}">
                <a16:creationId xmlns:a16="http://schemas.microsoft.com/office/drawing/2014/main" id="{7BFF2ADD-3FC8-942D-058E-9EDEB6712FB1}"/>
              </a:ext>
            </a:extLst>
          </p:cNvPr>
          <p:cNvSpPr>
            <a:spLocks noGrp="1" noChangeArrowheads="1"/>
          </p:cNvSpPr>
          <p:nvPr>
            <p:ph sz="half" idx="1"/>
          </p:nvPr>
        </p:nvSpPr>
        <p:spPr>
          <a:xfrm>
            <a:off x="755904" y="2186303"/>
            <a:ext cx="10680192" cy="2834640"/>
          </a:xfrm>
        </p:spPr>
        <p:txBody>
          <a:bodyPr/>
          <a:lstStyle/>
          <a:p>
            <a:pPr>
              <a:lnSpc>
                <a:spcPct val="80000"/>
              </a:lnSpc>
            </a:pPr>
            <a:r>
              <a:rPr lang="en-US" altLang="en-US" sz="2400" dirty="0"/>
              <a:t>Accuracy</a:t>
            </a:r>
          </a:p>
          <a:p>
            <a:pPr>
              <a:lnSpc>
                <a:spcPct val="80000"/>
              </a:lnSpc>
            </a:pPr>
            <a:r>
              <a:rPr lang="en-US" altLang="en-US" sz="2400" dirty="0"/>
              <a:t>Precision and recall</a:t>
            </a:r>
          </a:p>
          <a:p>
            <a:pPr>
              <a:lnSpc>
                <a:spcPct val="80000"/>
              </a:lnSpc>
            </a:pPr>
            <a:r>
              <a:rPr lang="en-US" altLang="en-US" sz="2400" dirty="0"/>
              <a:t>Squared error</a:t>
            </a:r>
          </a:p>
          <a:p>
            <a:pPr>
              <a:lnSpc>
                <a:spcPct val="80000"/>
              </a:lnSpc>
            </a:pPr>
            <a:r>
              <a:rPr lang="en-US" altLang="en-US" sz="2400" dirty="0"/>
              <a:t>Likelihood</a:t>
            </a:r>
          </a:p>
          <a:p>
            <a:pPr>
              <a:lnSpc>
                <a:spcPct val="80000"/>
              </a:lnSpc>
            </a:pPr>
            <a:r>
              <a:rPr lang="en-US" altLang="en-US" sz="2400" dirty="0"/>
              <a:t>Posterior probability</a:t>
            </a:r>
          </a:p>
          <a:p>
            <a:pPr>
              <a:lnSpc>
                <a:spcPct val="80000"/>
              </a:lnSpc>
            </a:pPr>
            <a:r>
              <a:rPr lang="en-US" altLang="en-US" sz="2400" dirty="0"/>
              <a:t>Cost / Utility</a:t>
            </a:r>
          </a:p>
          <a:p>
            <a:pPr>
              <a:lnSpc>
                <a:spcPct val="80000"/>
              </a:lnSpc>
            </a:pPr>
            <a:r>
              <a:rPr lang="en-US" altLang="en-US" sz="2400" dirty="0"/>
              <a:t>Margin</a:t>
            </a:r>
          </a:p>
          <a:p>
            <a:pPr>
              <a:lnSpc>
                <a:spcPct val="80000"/>
              </a:lnSpc>
            </a:pPr>
            <a:r>
              <a:rPr lang="en-US" altLang="en-US" sz="2400" dirty="0"/>
              <a:t>Entropy</a:t>
            </a:r>
          </a:p>
          <a:p>
            <a:pPr>
              <a:lnSpc>
                <a:spcPct val="80000"/>
              </a:lnSpc>
            </a:pPr>
            <a:r>
              <a:rPr lang="en-US" altLang="en-US" sz="2400" dirty="0"/>
              <a:t>K-L divergence</a:t>
            </a:r>
          </a:p>
          <a:p>
            <a:pPr marL="0" indent="0">
              <a:lnSpc>
                <a:spcPct val="80000"/>
              </a:lnSpc>
              <a:buNone/>
            </a:pPr>
            <a:r>
              <a:rPr lang="en-US" altLang="en-US" sz="2400" dirty="0"/>
              <a:t>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5750235-4BF8-0BF3-5BBF-876171F75151}"/>
              </a:ext>
            </a:extLst>
          </p:cNvPr>
          <p:cNvSpPr>
            <a:spLocks noGrp="1" noChangeArrowheads="1"/>
          </p:cNvSpPr>
          <p:nvPr>
            <p:ph type="title"/>
          </p:nvPr>
        </p:nvSpPr>
        <p:spPr/>
        <p:txBody>
          <a:bodyPr/>
          <a:lstStyle/>
          <a:p>
            <a:r>
              <a:rPr lang="en-US" altLang="en-US" b="1" dirty="0">
                <a:solidFill>
                  <a:schemeClr val="bg1"/>
                </a:solidFill>
              </a:rPr>
              <a:t>Types of Learning</a:t>
            </a:r>
          </a:p>
        </p:txBody>
      </p:sp>
      <p:sp>
        <p:nvSpPr>
          <p:cNvPr id="29699" name="Rectangle 3">
            <a:extLst>
              <a:ext uri="{FF2B5EF4-FFF2-40B4-BE49-F238E27FC236}">
                <a16:creationId xmlns:a16="http://schemas.microsoft.com/office/drawing/2014/main" id="{55E1A516-6ECE-5448-EBC6-4CD8B3A80BF7}"/>
              </a:ext>
            </a:extLst>
          </p:cNvPr>
          <p:cNvSpPr>
            <a:spLocks noGrp="1" noChangeArrowheads="1"/>
          </p:cNvSpPr>
          <p:nvPr>
            <p:ph sz="half" idx="1"/>
          </p:nvPr>
        </p:nvSpPr>
        <p:spPr/>
        <p:txBody>
          <a:bodyPr/>
          <a:lstStyle/>
          <a:p>
            <a:r>
              <a:rPr lang="en-US" altLang="en-US" sz="2400" b="1" dirty="0"/>
              <a:t>Supervised (inductive) learning</a:t>
            </a:r>
          </a:p>
          <a:p>
            <a:pPr lvl="1"/>
            <a:r>
              <a:rPr lang="en-US" altLang="en-US" sz="2000" dirty="0"/>
              <a:t>Training data includes desired outputs</a:t>
            </a:r>
          </a:p>
          <a:p>
            <a:r>
              <a:rPr lang="en-US" altLang="en-US" sz="2400" b="1" dirty="0"/>
              <a:t>Unsupervised learning</a:t>
            </a:r>
          </a:p>
          <a:p>
            <a:pPr lvl="1"/>
            <a:r>
              <a:rPr lang="en-US" altLang="en-US" sz="2000" dirty="0"/>
              <a:t>Training data does not include desired outputs</a:t>
            </a:r>
          </a:p>
          <a:p>
            <a:r>
              <a:rPr lang="en-US" altLang="en-US" sz="2400" b="1" dirty="0"/>
              <a:t>Semi-supervised learning</a:t>
            </a:r>
          </a:p>
          <a:p>
            <a:pPr lvl="1"/>
            <a:r>
              <a:rPr lang="en-US" altLang="en-US" sz="2000" dirty="0"/>
              <a:t>Training data includes a few desired outputs</a:t>
            </a:r>
          </a:p>
          <a:p>
            <a:r>
              <a:rPr lang="en-US" altLang="en-US" sz="2400" b="1" dirty="0"/>
              <a:t>Reinforcement learning</a:t>
            </a:r>
          </a:p>
          <a:p>
            <a:pPr lvl="1"/>
            <a:r>
              <a:rPr lang="en-US" altLang="en-US" sz="2000" dirty="0"/>
              <a:t>Rewards from a sequence of actions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A78BC-ED85-C2DA-771F-F4B21CE99FA8}"/>
              </a:ext>
            </a:extLst>
          </p:cNvPr>
          <p:cNvSpPr>
            <a:spLocks noGrp="1"/>
          </p:cNvSpPr>
          <p:nvPr>
            <p:ph sz="half" idx="1"/>
          </p:nvPr>
        </p:nvSpPr>
        <p:spPr>
          <a:xfrm>
            <a:off x="853558" y="6376564"/>
            <a:ext cx="10680192" cy="2834640"/>
          </a:xfrm>
        </p:spPr>
        <p:txBody>
          <a:bodyPr/>
          <a:lstStyle/>
          <a:p>
            <a:r>
              <a:rPr lang="en-CA" dirty="0"/>
              <a:t>https://www.ceralytics.com/3-types-of-machine-learning/</a:t>
            </a:r>
          </a:p>
        </p:txBody>
      </p:sp>
      <p:sp>
        <p:nvSpPr>
          <p:cNvPr id="4" name="Slide Number Placeholder 3">
            <a:extLst>
              <a:ext uri="{FF2B5EF4-FFF2-40B4-BE49-F238E27FC236}">
                <a16:creationId xmlns:a16="http://schemas.microsoft.com/office/drawing/2014/main" id="{081D2D8B-09FA-903B-6159-2512842167B9}"/>
              </a:ext>
            </a:extLst>
          </p:cNvPr>
          <p:cNvSpPr>
            <a:spLocks noGrp="1"/>
          </p:cNvSpPr>
          <p:nvPr>
            <p:ph type="sldNum" sz="quarter" idx="12"/>
          </p:nvPr>
        </p:nvSpPr>
        <p:spPr/>
        <p:txBody>
          <a:bodyPr/>
          <a:lstStyle/>
          <a:p>
            <a:fld id="{48F63A3B-78C7-47BE-AE5E-E10140E04643}" type="slidenum">
              <a:rPr lang="en-US" smtClean="0"/>
              <a:t>25</a:t>
            </a:fld>
            <a:endParaRPr lang="en-US" dirty="0"/>
          </a:p>
        </p:txBody>
      </p:sp>
      <p:pic>
        <p:nvPicPr>
          <p:cNvPr id="6" name="Picture 5">
            <a:extLst>
              <a:ext uri="{FF2B5EF4-FFF2-40B4-BE49-F238E27FC236}">
                <a16:creationId xmlns:a16="http://schemas.microsoft.com/office/drawing/2014/main" id="{1E8A22B9-2C62-7874-DC6B-2F7570C610A6}"/>
              </a:ext>
            </a:extLst>
          </p:cNvPr>
          <p:cNvPicPr>
            <a:picLocks noChangeAspect="1"/>
          </p:cNvPicPr>
          <p:nvPr/>
        </p:nvPicPr>
        <p:blipFill>
          <a:blip r:embed="rId2"/>
          <a:stretch>
            <a:fillRect/>
          </a:stretch>
        </p:blipFill>
        <p:spPr>
          <a:xfrm>
            <a:off x="1535531" y="577055"/>
            <a:ext cx="8198016" cy="5799509"/>
          </a:xfrm>
          <a:prstGeom prst="rect">
            <a:avLst/>
          </a:prstGeom>
        </p:spPr>
      </p:pic>
    </p:spTree>
    <p:extLst>
      <p:ext uri="{BB962C8B-B14F-4D97-AF65-F5344CB8AC3E}">
        <p14:creationId xmlns:p14="http://schemas.microsoft.com/office/powerpoint/2010/main" val="4241266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FE0B5-2934-D845-7E01-E4356DC44497}"/>
              </a:ext>
            </a:extLst>
          </p:cNvPr>
          <p:cNvSpPr>
            <a:spLocks noGrp="1"/>
          </p:cNvSpPr>
          <p:nvPr>
            <p:ph type="title"/>
          </p:nvPr>
        </p:nvSpPr>
        <p:spPr/>
        <p:txBody>
          <a:bodyPr rtlCol="0">
            <a:normAutofit/>
          </a:bodyPr>
          <a:lstStyle/>
          <a:p>
            <a:pPr>
              <a:defRPr/>
            </a:pPr>
            <a:r>
              <a:rPr lang="en-US" b="1" dirty="0">
                <a:solidFill>
                  <a:schemeClr val="bg1"/>
                </a:solidFill>
              </a:rPr>
              <a:t>Supervised Learning</a:t>
            </a:r>
            <a:endParaRPr lang="en-US" dirty="0">
              <a:solidFill>
                <a:schemeClr val="bg1"/>
              </a:solidFill>
            </a:endParaRPr>
          </a:p>
        </p:txBody>
      </p:sp>
      <p:sp>
        <p:nvSpPr>
          <p:cNvPr id="3" name="Content Placeholder 2">
            <a:extLst>
              <a:ext uri="{FF2B5EF4-FFF2-40B4-BE49-F238E27FC236}">
                <a16:creationId xmlns:a16="http://schemas.microsoft.com/office/drawing/2014/main" id="{F4EE59C3-1985-CC49-A811-84A29BC06CE2}"/>
              </a:ext>
            </a:extLst>
          </p:cNvPr>
          <p:cNvSpPr>
            <a:spLocks noGrp="1"/>
          </p:cNvSpPr>
          <p:nvPr>
            <p:ph sz="half" idx="1"/>
          </p:nvPr>
        </p:nvSpPr>
        <p:spPr/>
        <p:txBody>
          <a:bodyPr rtlCol="0">
            <a:normAutofit/>
          </a:bodyPr>
          <a:lstStyle/>
          <a:p>
            <a:pPr algn="just">
              <a:defRPr/>
            </a:pPr>
            <a:r>
              <a:rPr lang="en-US" dirty="0"/>
              <a:t>The majority of practical machine learning uses </a:t>
            </a:r>
            <a:r>
              <a:rPr lang="en-US" b="1" dirty="0"/>
              <a:t>supervised</a:t>
            </a:r>
            <a:r>
              <a:rPr lang="en-US" dirty="0"/>
              <a:t> learning.</a:t>
            </a:r>
          </a:p>
          <a:p>
            <a:pPr algn="just">
              <a:defRPr/>
            </a:pPr>
            <a:r>
              <a:rPr lang="en-US" dirty="0">
                <a:solidFill>
                  <a:srgbClr val="C00000"/>
                </a:solidFill>
              </a:rPr>
              <a:t>In supervised learning, the system tries to learn from the previous examples that are given. (On the other hand, in unsupervised learning, the system attempts to find the patterns directly from the example given.)</a:t>
            </a:r>
          </a:p>
          <a:p>
            <a:pPr algn="just">
              <a:defRPr/>
            </a:pPr>
            <a:r>
              <a:rPr lang="en-US" dirty="0"/>
              <a:t>Speaking mathematically, supervised learning is where you have both input variables (x) and output variables(Y) and can use an algorithm to derive the mapping function from the input to the output.</a:t>
            </a:r>
          </a:p>
          <a:p>
            <a:pPr algn="just">
              <a:defRPr/>
            </a:pPr>
            <a:r>
              <a:rPr lang="en-US" b="1" dirty="0">
                <a:solidFill>
                  <a:schemeClr val="accent6">
                    <a:lumMod val="50000"/>
                  </a:schemeClr>
                </a:solidFill>
              </a:rPr>
              <a:t>The mapping function is expressed as Y = f(X).</a:t>
            </a:r>
          </a:p>
          <a:p>
            <a:pPr algn="just">
              <a:defRPr/>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2F26FB-4A57-590A-4A17-26C4C614048A}"/>
              </a:ext>
            </a:extLst>
          </p:cNvPr>
          <p:cNvSpPr>
            <a:spLocks noGrp="1"/>
          </p:cNvSpPr>
          <p:nvPr>
            <p:ph sz="half" idx="1"/>
          </p:nvPr>
        </p:nvSpPr>
        <p:spPr/>
        <p:txBody>
          <a:bodyPr rtlCol="0">
            <a:normAutofit/>
          </a:bodyPr>
          <a:lstStyle/>
          <a:p>
            <a:pPr algn="just">
              <a:defRPr/>
            </a:pPr>
            <a:r>
              <a:rPr lang="en-US" dirty="0"/>
              <a:t>When an algorithm learns from example data and associated target responses that can consist of numeric values or string labels, such as classes or tags, in order to later predict the correct response when posed with new examples comes under the category of Supervised learning. </a:t>
            </a:r>
          </a:p>
          <a:p>
            <a:pPr algn="just">
              <a:defRPr/>
            </a:pPr>
            <a:r>
              <a:rPr lang="en-US" dirty="0"/>
              <a:t>This approach is indeed similar to human learning under the supervision of a teacher. The teacher provides good examples for the student to memorize, and the student then derives general rules from these specific examples.</a:t>
            </a:r>
          </a:p>
        </p:txBody>
      </p:sp>
      <p:sp>
        <p:nvSpPr>
          <p:cNvPr id="2" name="Title 1">
            <a:extLst>
              <a:ext uri="{FF2B5EF4-FFF2-40B4-BE49-F238E27FC236}">
                <a16:creationId xmlns:a16="http://schemas.microsoft.com/office/drawing/2014/main" id="{E21C6D13-DC6A-C225-9EA1-589D1BA1747A}"/>
              </a:ext>
            </a:extLst>
          </p:cNvPr>
          <p:cNvSpPr txBox="1">
            <a:spLocks/>
          </p:cNvSpPr>
          <p:nvPr/>
        </p:nvSpPr>
        <p:spPr bwMode="gray">
          <a:xfrm>
            <a:off x="1307353" y="1126068"/>
            <a:ext cx="8761413" cy="706964"/>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b="1">
                <a:solidFill>
                  <a:schemeClr val="bg1"/>
                </a:solidFill>
              </a:rPr>
              <a:t>Supervised Learning</a:t>
            </a:r>
            <a:endParaRPr lang="en-US" dirty="0">
              <a:solidFill>
                <a:schemeClr val="bg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4">
            <a:extLst>
              <a:ext uri="{FF2B5EF4-FFF2-40B4-BE49-F238E27FC236}">
                <a16:creationId xmlns:a16="http://schemas.microsoft.com/office/drawing/2014/main" id="{CFD5A0EF-062B-20E3-E63D-C65815EB12B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A128FD4D-929A-4C3D-BD68-459BC1EB85E3}" type="slidenum">
              <a:rPr lang="tr-TR" altLang="en-US" sz="1400"/>
              <a:pPr eaLnBrk="1" hangingPunct="1"/>
              <a:t>28</a:t>
            </a:fld>
            <a:endParaRPr lang="tr-TR" altLang="en-US" sz="1400"/>
          </a:p>
        </p:txBody>
      </p:sp>
      <p:sp>
        <p:nvSpPr>
          <p:cNvPr id="18435" name="Rectangle 2">
            <a:extLst>
              <a:ext uri="{FF2B5EF4-FFF2-40B4-BE49-F238E27FC236}">
                <a16:creationId xmlns:a16="http://schemas.microsoft.com/office/drawing/2014/main" id="{A1DE0967-AFFC-07D6-A4AC-7E3D173BFF84}"/>
              </a:ext>
            </a:extLst>
          </p:cNvPr>
          <p:cNvSpPr>
            <a:spLocks noGrp="1" noChangeArrowheads="1"/>
          </p:cNvSpPr>
          <p:nvPr>
            <p:ph type="title"/>
          </p:nvPr>
        </p:nvSpPr>
        <p:spPr>
          <a:xfrm>
            <a:off x="1992313" y="476250"/>
            <a:ext cx="8229600" cy="952500"/>
          </a:xfrm>
        </p:spPr>
        <p:txBody>
          <a:bodyPr/>
          <a:lstStyle/>
          <a:p>
            <a:pPr eaLnBrk="1" hangingPunct="1"/>
            <a:r>
              <a:rPr lang="tr-TR" altLang="en-US" b="1" dirty="0"/>
              <a:t>Supervised Learning: Uses</a:t>
            </a:r>
          </a:p>
        </p:txBody>
      </p:sp>
      <p:sp>
        <p:nvSpPr>
          <p:cNvPr id="18436" name="Rectangle 3">
            <a:extLst>
              <a:ext uri="{FF2B5EF4-FFF2-40B4-BE49-F238E27FC236}">
                <a16:creationId xmlns:a16="http://schemas.microsoft.com/office/drawing/2014/main" id="{0302ECEB-6E29-5F50-376E-825394E3327B}"/>
              </a:ext>
            </a:extLst>
          </p:cNvPr>
          <p:cNvSpPr>
            <a:spLocks noGrp="1" noChangeArrowheads="1"/>
          </p:cNvSpPr>
          <p:nvPr>
            <p:ph type="body" idx="1"/>
          </p:nvPr>
        </p:nvSpPr>
        <p:spPr>
          <a:xfrm>
            <a:off x="1154955" y="2603500"/>
            <a:ext cx="10094292" cy="3416300"/>
          </a:xfrm>
        </p:spPr>
        <p:txBody>
          <a:bodyPr/>
          <a:lstStyle/>
          <a:p>
            <a:pPr eaLnBrk="1" hangingPunct="1"/>
            <a:r>
              <a:rPr lang="tr-TR" altLang="en-US" sz="2000" dirty="0">
                <a:solidFill>
                  <a:srgbClr val="002060"/>
                </a:solidFill>
              </a:rPr>
              <a:t>Prediction of future cases: Use the rule to predict the output for future inputs</a:t>
            </a:r>
          </a:p>
          <a:p>
            <a:pPr eaLnBrk="1" hangingPunct="1"/>
            <a:r>
              <a:rPr lang="tr-TR" altLang="en-US" sz="2000" dirty="0">
                <a:solidFill>
                  <a:srgbClr val="002060"/>
                </a:solidFill>
              </a:rPr>
              <a:t>Knowledge extraction: The rule is easy to understand</a:t>
            </a:r>
          </a:p>
          <a:p>
            <a:pPr eaLnBrk="1" hangingPunct="1"/>
            <a:r>
              <a:rPr lang="tr-TR" altLang="en-US" sz="2000" dirty="0">
                <a:solidFill>
                  <a:srgbClr val="002060"/>
                </a:solidFill>
              </a:rPr>
              <a:t>Compression: The rule is simpler than the data it explains</a:t>
            </a:r>
          </a:p>
          <a:p>
            <a:pPr eaLnBrk="1" hangingPunct="1"/>
            <a:r>
              <a:rPr lang="tr-TR" altLang="en-US" sz="2000" dirty="0">
                <a:solidFill>
                  <a:srgbClr val="002060"/>
                </a:solidFill>
              </a:rPr>
              <a:t>Outlier detection: Exceptions that are not covered by the rule, e.g., fraud</a:t>
            </a:r>
            <a:endParaRPr lang="tr-TR" altLang="en-US" dirty="0">
              <a:solidFill>
                <a:srgbClr val="002060"/>
              </a:solidFill>
            </a:endParaRPr>
          </a:p>
        </p:txBody>
      </p:sp>
    </p:spTree>
    <p:extLst>
      <p:ext uri="{BB962C8B-B14F-4D97-AF65-F5344CB8AC3E}">
        <p14:creationId xmlns:p14="http://schemas.microsoft.com/office/powerpoint/2010/main" val="23146563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7" name="Picture 2" descr="https://cdn-images-1.medium.com/max/1600/1*GE2joNHaJKIKIiwxT5jE4Q.png">
            <a:extLst>
              <a:ext uri="{FF2B5EF4-FFF2-40B4-BE49-F238E27FC236}">
                <a16:creationId xmlns:a16="http://schemas.microsoft.com/office/drawing/2014/main" id="{00B9078B-4897-8494-ED12-38DA661E3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0614" y="1833032"/>
            <a:ext cx="5794890" cy="4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B87D5AAE-23B3-86EA-1BF7-30A382B0E877}"/>
              </a:ext>
            </a:extLst>
          </p:cNvPr>
          <p:cNvSpPr txBox="1">
            <a:spLocks/>
          </p:cNvSpPr>
          <p:nvPr/>
        </p:nvSpPr>
        <p:spPr bwMode="gray">
          <a:xfrm>
            <a:off x="1307353" y="1126068"/>
            <a:ext cx="8761413" cy="706964"/>
          </a:xfrm>
          <a:prstGeom prst="rect">
            <a:avLst/>
          </a:prstGeom>
        </p:spPr>
        <p:txBody>
          <a:bodyPr vert="horz" lIns="91440" tIns="45720" rIns="91440" bIns="45720" rtlCol="0" anchor="ctr">
            <a:normAutofit/>
          </a:bodyPr>
          <a:lstStyle>
            <a:lvl1pPr algn="l" defTabSz="457200" rtl="0" eaLnBrk="1" latinLnBrk="0" hangingPunct="1">
              <a:lnSpc>
                <a:spcPct val="100000"/>
              </a:lnSpc>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b="1">
                <a:solidFill>
                  <a:schemeClr val="bg1"/>
                </a:solidFill>
              </a:rPr>
              <a:t>Supervised Learning</a:t>
            </a:r>
            <a:endParaRPr lang="en-US"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BF9CD-7B1F-D5B3-35E3-67C80292A750}"/>
              </a:ext>
            </a:extLst>
          </p:cNvPr>
          <p:cNvSpPr>
            <a:spLocks noGrp="1"/>
          </p:cNvSpPr>
          <p:nvPr>
            <p:ph type="title"/>
          </p:nvPr>
        </p:nvSpPr>
        <p:spPr/>
        <p:txBody>
          <a:bodyPr rtlCol="0">
            <a:normAutofit/>
          </a:bodyPr>
          <a:lstStyle/>
          <a:p>
            <a:pPr>
              <a:defRPr/>
            </a:pPr>
            <a:r>
              <a:rPr lang="en-US" b="1" dirty="0">
                <a:solidFill>
                  <a:schemeClr val="bg1"/>
                </a:solidFill>
              </a:rPr>
              <a:t>What is Machine Learning?</a:t>
            </a:r>
          </a:p>
        </p:txBody>
      </p:sp>
      <p:sp>
        <p:nvSpPr>
          <p:cNvPr id="3" name="Content Placeholder 2">
            <a:extLst>
              <a:ext uri="{FF2B5EF4-FFF2-40B4-BE49-F238E27FC236}">
                <a16:creationId xmlns:a16="http://schemas.microsoft.com/office/drawing/2014/main" id="{027DD128-5AA9-997E-3562-6AD336502346}"/>
              </a:ext>
            </a:extLst>
          </p:cNvPr>
          <p:cNvSpPr>
            <a:spLocks noGrp="1"/>
          </p:cNvSpPr>
          <p:nvPr>
            <p:ph sz="half" idx="1"/>
          </p:nvPr>
        </p:nvSpPr>
        <p:spPr/>
        <p:txBody>
          <a:bodyPr rtlCol="0">
            <a:normAutofit fontScale="92500"/>
          </a:bodyPr>
          <a:lstStyle/>
          <a:p>
            <a:pPr algn="just">
              <a:defRPr/>
            </a:pPr>
            <a:r>
              <a:rPr lang="en-US" sz="2400" b="1" dirty="0">
                <a:solidFill>
                  <a:schemeClr val="bg2">
                    <a:lumMod val="50000"/>
                  </a:schemeClr>
                </a:solidFill>
              </a:rPr>
              <a:t>The capability of Artificial Intelligence systems to learn by extracting patterns from data is known as Machine Learning.</a:t>
            </a:r>
          </a:p>
          <a:p>
            <a:pPr algn="just">
              <a:defRPr/>
            </a:pPr>
            <a:r>
              <a:rPr lang="en-US" sz="2400" dirty="0"/>
              <a:t>Machine Learning is an idea to learn from examples and experience, without being explicitly programmed. Instead of writing code, you feed data to the generic algorithm, and it builds logic based on the data given.</a:t>
            </a:r>
          </a:p>
          <a:p>
            <a:pPr marL="0" indent="0" algn="just">
              <a:buNone/>
              <a:defRPr/>
            </a:pPr>
            <a:br>
              <a:rPr lang="en-US" sz="2400" dirty="0">
                <a:solidFill>
                  <a:schemeClr val="tx1"/>
                </a:solidFill>
              </a:rPr>
            </a:br>
            <a:endParaRPr lang="en-US" sz="2400" dirty="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FF01F-9516-7711-1E78-7B2679308184}"/>
              </a:ext>
            </a:extLst>
          </p:cNvPr>
          <p:cNvSpPr>
            <a:spLocks noGrp="1"/>
          </p:cNvSpPr>
          <p:nvPr>
            <p:ph type="title"/>
          </p:nvPr>
        </p:nvSpPr>
        <p:spPr/>
        <p:txBody>
          <a:bodyPr rtlCol="0">
            <a:normAutofit/>
          </a:bodyPr>
          <a:lstStyle/>
          <a:p>
            <a:pPr>
              <a:defRPr/>
            </a:pPr>
            <a:r>
              <a:rPr lang="en-US" sz="3600" dirty="0">
                <a:solidFill>
                  <a:schemeClr val="bg1"/>
                </a:solidFill>
              </a:rPr>
              <a:t>Categories of Supervised learning</a:t>
            </a:r>
          </a:p>
        </p:txBody>
      </p:sp>
      <p:sp>
        <p:nvSpPr>
          <p:cNvPr id="3" name="Content Placeholder 2">
            <a:extLst>
              <a:ext uri="{FF2B5EF4-FFF2-40B4-BE49-F238E27FC236}">
                <a16:creationId xmlns:a16="http://schemas.microsoft.com/office/drawing/2014/main" id="{EB7099FC-A395-1317-B417-A4EC0C3D78FB}"/>
              </a:ext>
            </a:extLst>
          </p:cNvPr>
          <p:cNvSpPr>
            <a:spLocks noGrp="1"/>
          </p:cNvSpPr>
          <p:nvPr>
            <p:ph sz="half" idx="1"/>
          </p:nvPr>
        </p:nvSpPr>
        <p:spPr/>
        <p:txBody>
          <a:bodyPr rtlCol="0">
            <a:normAutofit/>
          </a:bodyPr>
          <a:lstStyle/>
          <a:p>
            <a:pPr algn="just">
              <a:defRPr/>
            </a:pPr>
            <a:r>
              <a:rPr lang="en-US" dirty="0"/>
              <a:t>Supervised learning problems can be further divided into two parts, namely </a:t>
            </a:r>
            <a:r>
              <a:rPr lang="en-US" b="1" dirty="0">
                <a:solidFill>
                  <a:schemeClr val="accent5">
                    <a:lumMod val="50000"/>
                  </a:schemeClr>
                </a:solidFill>
              </a:rPr>
              <a:t>classification</a:t>
            </a:r>
            <a:r>
              <a:rPr lang="en-US" dirty="0"/>
              <a:t>, and </a:t>
            </a:r>
            <a:r>
              <a:rPr lang="en-US" b="1" dirty="0">
                <a:solidFill>
                  <a:schemeClr val="accent5">
                    <a:lumMod val="50000"/>
                  </a:schemeClr>
                </a:solidFill>
              </a:rPr>
              <a:t>regression</a:t>
            </a:r>
            <a:r>
              <a:rPr lang="en-US" dirty="0"/>
              <a:t>.</a:t>
            </a:r>
          </a:p>
          <a:p>
            <a:pPr algn="just">
              <a:defRPr/>
            </a:pPr>
            <a:r>
              <a:rPr lang="en-US" b="1" dirty="0"/>
              <a:t>Classification</a:t>
            </a:r>
            <a:r>
              <a:rPr lang="en-US" dirty="0"/>
              <a:t>: A classification problem is when the output variable is a category or a group, such as “black” or “white” or “spam” and “no spam”.</a:t>
            </a:r>
          </a:p>
          <a:p>
            <a:pPr algn="just">
              <a:defRPr/>
            </a:pPr>
            <a:r>
              <a:rPr lang="en-US" b="1" dirty="0"/>
              <a:t>Regression</a:t>
            </a:r>
            <a:r>
              <a:rPr lang="en-US" dirty="0"/>
              <a:t>: A regression problem is when the output variable is a real value, such as “price” or “height.”</a:t>
            </a:r>
          </a:p>
          <a:p>
            <a:pPr marL="0" indent="0" algn="just">
              <a:buNone/>
              <a:defRPr/>
            </a:pPr>
            <a:br>
              <a:rPr lang="en-US" dirty="0"/>
            </a:b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FEA64D19-76BB-257E-0138-034A1C69252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B4EEE206-D6F4-4F60-906E-979B7D7D88D1}" type="slidenum">
              <a:rPr lang="tr-TR" altLang="en-US" sz="1400"/>
              <a:pPr eaLnBrk="1" hangingPunct="1"/>
              <a:t>31</a:t>
            </a:fld>
            <a:endParaRPr lang="tr-TR" altLang="en-US" sz="1400"/>
          </a:p>
        </p:txBody>
      </p:sp>
      <p:pic>
        <p:nvPicPr>
          <p:cNvPr id="16387" name="Picture 6">
            <a:extLst>
              <a:ext uri="{FF2B5EF4-FFF2-40B4-BE49-F238E27FC236}">
                <a16:creationId xmlns:a16="http://schemas.microsoft.com/office/drawing/2014/main" id="{46C39EC1-486B-7FF4-04EB-DF003D73CACF}"/>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096000" y="2339538"/>
            <a:ext cx="4546600" cy="4375150"/>
          </a:xfrm>
        </p:spPr>
      </p:pic>
      <p:sp>
        <p:nvSpPr>
          <p:cNvPr id="16388" name="Rectangle 4">
            <a:extLst>
              <a:ext uri="{FF2B5EF4-FFF2-40B4-BE49-F238E27FC236}">
                <a16:creationId xmlns:a16="http://schemas.microsoft.com/office/drawing/2014/main" id="{C593D166-3F6C-0364-FCF8-55DCC4F60947}"/>
              </a:ext>
            </a:extLst>
          </p:cNvPr>
          <p:cNvSpPr>
            <a:spLocks noGrp="1" noChangeArrowheads="1"/>
          </p:cNvSpPr>
          <p:nvPr>
            <p:ph type="title" idx="4294967295"/>
          </p:nvPr>
        </p:nvSpPr>
        <p:spPr/>
        <p:txBody>
          <a:bodyPr/>
          <a:lstStyle/>
          <a:p>
            <a:pPr eaLnBrk="1" hangingPunct="1"/>
            <a:r>
              <a:rPr lang="en-US" altLang="en-US" b="1" dirty="0"/>
              <a:t>Prediction: </a:t>
            </a:r>
            <a:r>
              <a:rPr lang="tr-TR" altLang="en-US" b="1" dirty="0"/>
              <a:t>Regression</a:t>
            </a:r>
          </a:p>
        </p:txBody>
      </p:sp>
      <p:sp>
        <p:nvSpPr>
          <p:cNvPr id="16389" name="Rectangle 5">
            <a:extLst>
              <a:ext uri="{FF2B5EF4-FFF2-40B4-BE49-F238E27FC236}">
                <a16:creationId xmlns:a16="http://schemas.microsoft.com/office/drawing/2014/main" id="{8504D140-2BFA-27DD-CA62-FB5B41646E8E}"/>
              </a:ext>
            </a:extLst>
          </p:cNvPr>
          <p:cNvSpPr>
            <a:spLocks noGrp="1" noChangeArrowheads="1"/>
          </p:cNvSpPr>
          <p:nvPr>
            <p:ph type="body" sz="half" idx="1"/>
          </p:nvPr>
        </p:nvSpPr>
        <p:spPr>
          <a:xfrm>
            <a:off x="343269" y="2464947"/>
            <a:ext cx="5384800" cy="3886200"/>
          </a:xfrm>
        </p:spPr>
        <p:txBody>
          <a:bodyPr/>
          <a:lstStyle/>
          <a:p>
            <a:pPr eaLnBrk="1" hangingPunct="1"/>
            <a:r>
              <a:rPr lang="tr-TR" altLang="en-US" dirty="0"/>
              <a:t>Example: Price of a used car</a:t>
            </a:r>
          </a:p>
          <a:p>
            <a:pPr eaLnBrk="1" hangingPunct="1"/>
            <a:r>
              <a:rPr lang="tr-TR" altLang="en-US" i="1" dirty="0"/>
              <a:t>x </a:t>
            </a:r>
            <a:r>
              <a:rPr lang="tr-TR" altLang="en-US" dirty="0"/>
              <a:t>: car attributes</a:t>
            </a:r>
          </a:p>
          <a:p>
            <a:pPr eaLnBrk="1" hangingPunct="1">
              <a:buFont typeface="Wingdings" panose="05000000000000000000" pitchFamily="2" charset="2"/>
              <a:buNone/>
            </a:pPr>
            <a:r>
              <a:rPr lang="tr-TR" altLang="en-US" dirty="0"/>
              <a:t>	</a:t>
            </a:r>
            <a:r>
              <a:rPr lang="tr-TR" altLang="en-US" i="1" dirty="0"/>
              <a:t>y </a:t>
            </a:r>
            <a:r>
              <a:rPr lang="tr-TR" altLang="en-US" dirty="0"/>
              <a:t>: price</a:t>
            </a:r>
          </a:p>
          <a:p>
            <a:pPr eaLnBrk="1" hangingPunct="1">
              <a:buFont typeface="Wingdings" panose="05000000000000000000" pitchFamily="2" charset="2"/>
              <a:buNone/>
            </a:pPr>
            <a:r>
              <a:rPr lang="tr-TR" altLang="en-US" dirty="0"/>
              <a:t>		</a:t>
            </a:r>
            <a:r>
              <a:rPr lang="tr-TR" altLang="en-US" i="1" dirty="0"/>
              <a:t>y </a:t>
            </a:r>
            <a:r>
              <a:rPr lang="tr-TR" altLang="en-US" dirty="0"/>
              <a:t>= </a:t>
            </a:r>
            <a:r>
              <a:rPr lang="tr-TR" altLang="en-US" i="1" dirty="0"/>
              <a:t>g </a:t>
            </a:r>
            <a:r>
              <a:rPr lang="tr-TR" altLang="en-US" dirty="0"/>
              <a:t>(</a:t>
            </a:r>
            <a:r>
              <a:rPr lang="tr-TR" altLang="en-US" i="1" dirty="0"/>
              <a:t>x </a:t>
            </a:r>
            <a:r>
              <a:rPr lang="tr-TR" altLang="en-US" dirty="0"/>
              <a:t>| </a:t>
            </a:r>
            <a:r>
              <a:rPr lang="tr-TR" altLang="en-US" i="1" dirty="0"/>
              <a:t>θ</a:t>
            </a:r>
            <a:r>
              <a:rPr lang="tr-TR" altLang="en-US" dirty="0">
                <a:latin typeface="Symbol" panose="05050102010706020507" pitchFamily="18" charset="2"/>
              </a:rPr>
              <a:t> </a:t>
            </a:r>
            <a:r>
              <a:rPr lang="tr-TR" altLang="en-US" dirty="0"/>
              <a:t>)</a:t>
            </a:r>
          </a:p>
          <a:p>
            <a:pPr eaLnBrk="1" hangingPunct="1">
              <a:buFont typeface="Wingdings" panose="05000000000000000000" pitchFamily="2" charset="2"/>
              <a:buNone/>
            </a:pPr>
            <a:r>
              <a:rPr lang="tr-TR" altLang="en-US" dirty="0"/>
              <a:t>	</a:t>
            </a:r>
            <a:r>
              <a:rPr lang="tr-TR" altLang="en-US" i="1" dirty="0"/>
              <a:t>g </a:t>
            </a:r>
            <a:r>
              <a:rPr lang="tr-TR" altLang="en-US" dirty="0"/>
              <a:t>( ) model,</a:t>
            </a:r>
          </a:p>
          <a:p>
            <a:pPr eaLnBrk="1" hangingPunct="1">
              <a:buFont typeface="Wingdings" panose="05000000000000000000" pitchFamily="2" charset="2"/>
              <a:buNone/>
            </a:pPr>
            <a:r>
              <a:rPr lang="tr-TR" altLang="en-US" dirty="0">
                <a:latin typeface="Symbol" panose="05050102010706020507" pitchFamily="18" charset="2"/>
              </a:rPr>
              <a:t>	</a:t>
            </a:r>
            <a:r>
              <a:rPr lang="tr-TR" altLang="en-US" i="1" dirty="0"/>
              <a:t>θ</a:t>
            </a:r>
            <a:r>
              <a:rPr lang="tr-TR" altLang="en-US" dirty="0"/>
              <a:t> parameters</a:t>
            </a:r>
          </a:p>
        </p:txBody>
      </p:sp>
      <p:sp>
        <p:nvSpPr>
          <p:cNvPr id="16390" name="Text Box 9">
            <a:extLst>
              <a:ext uri="{FF2B5EF4-FFF2-40B4-BE49-F238E27FC236}">
                <a16:creationId xmlns:a16="http://schemas.microsoft.com/office/drawing/2014/main" id="{0BD40D8C-4E95-DB4E-7A91-7C3A04C178E2}"/>
              </a:ext>
            </a:extLst>
          </p:cNvPr>
          <p:cNvSpPr txBox="1">
            <a:spLocks noChangeArrowheads="1"/>
          </p:cNvSpPr>
          <p:nvPr/>
        </p:nvSpPr>
        <p:spPr bwMode="auto">
          <a:xfrm>
            <a:off x="7751763" y="2779713"/>
            <a:ext cx="1681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r>
              <a:rPr lang="tr-TR" altLang="en-US" sz="2400" i="1">
                <a:latin typeface="Lucida Bright" panose="02040602050505020304" pitchFamily="18" charset="0"/>
              </a:rPr>
              <a:t>y </a:t>
            </a:r>
            <a:r>
              <a:rPr lang="tr-TR" altLang="en-US" sz="2400">
                <a:latin typeface="Lucida Bright" panose="02040602050505020304" pitchFamily="18" charset="0"/>
              </a:rPr>
              <a:t>= </a:t>
            </a:r>
            <a:r>
              <a:rPr lang="tr-TR" altLang="en-US" sz="2400" i="1">
                <a:latin typeface="Lucida Bright" panose="02040602050505020304" pitchFamily="18" charset="0"/>
              </a:rPr>
              <a:t>wx</a:t>
            </a:r>
            <a:r>
              <a:rPr lang="tr-TR" altLang="en-US" sz="2400">
                <a:latin typeface="Lucida Bright" panose="02040602050505020304" pitchFamily="18" charset="0"/>
              </a:rPr>
              <a:t>+</a:t>
            </a:r>
            <a:r>
              <a:rPr lang="tr-TR" altLang="en-US" sz="2400" i="1">
                <a:latin typeface="Lucida Bright" panose="02040602050505020304" pitchFamily="18" charset="0"/>
              </a:rPr>
              <a:t>w</a:t>
            </a:r>
            <a:r>
              <a:rPr lang="tr-TR" altLang="en-US" sz="2400" baseline="-25000">
                <a:latin typeface="Lucida Bright" panose="02040602050505020304" pitchFamily="18" charset="0"/>
              </a:rPr>
              <a:t>0</a:t>
            </a:r>
            <a:endParaRPr lang="en-GB" altLang="en-US" sz="2400" baseline="-25000">
              <a:latin typeface="Lucida Bright" panose="02040602050505020304" pitchFamily="18" charset="0"/>
            </a:endParaRPr>
          </a:p>
        </p:txBody>
      </p:sp>
    </p:spTree>
    <p:extLst>
      <p:ext uri="{BB962C8B-B14F-4D97-AF65-F5344CB8AC3E}">
        <p14:creationId xmlns:p14="http://schemas.microsoft.com/office/powerpoint/2010/main" val="12067548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08D47-274E-7738-C8B6-FE3228D3FCD6}"/>
              </a:ext>
            </a:extLst>
          </p:cNvPr>
          <p:cNvSpPr>
            <a:spLocks noGrp="1"/>
          </p:cNvSpPr>
          <p:nvPr>
            <p:ph type="title"/>
          </p:nvPr>
        </p:nvSpPr>
        <p:spPr/>
        <p:txBody>
          <a:bodyPr rtlCol="0">
            <a:normAutofit/>
          </a:bodyPr>
          <a:lstStyle/>
          <a:p>
            <a:pPr>
              <a:defRPr/>
            </a:pPr>
            <a:r>
              <a:rPr lang="en-US" b="1" dirty="0">
                <a:solidFill>
                  <a:schemeClr val="bg1"/>
                </a:solidFill>
              </a:rPr>
              <a:t>Unsupervised Learning</a:t>
            </a:r>
            <a:endParaRPr lang="en-US" dirty="0">
              <a:solidFill>
                <a:schemeClr val="bg1"/>
              </a:solidFill>
            </a:endParaRPr>
          </a:p>
        </p:txBody>
      </p:sp>
      <p:sp>
        <p:nvSpPr>
          <p:cNvPr id="3" name="Content Placeholder 2">
            <a:extLst>
              <a:ext uri="{FF2B5EF4-FFF2-40B4-BE49-F238E27FC236}">
                <a16:creationId xmlns:a16="http://schemas.microsoft.com/office/drawing/2014/main" id="{1B701027-D9FF-9D95-6BFF-D72BE1AA7547}"/>
              </a:ext>
            </a:extLst>
          </p:cNvPr>
          <p:cNvSpPr>
            <a:spLocks noGrp="1"/>
          </p:cNvSpPr>
          <p:nvPr>
            <p:ph sz="half" idx="1"/>
          </p:nvPr>
        </p:nvSpPr>
        <p:spPr>
          <a:xfrm>
            <a:off x="533590" y="2825496"/>
            <a:ext cx="6219635" cy="2834640"/>
          </a:xfrm>
        </p:spPr>
        <p:txBody>
          <a:bodyPr rtlCol="0">
            <a:normAutofit lnSpcReduction="10000"/>
          </a:bodyPr>
          <a:lstStyle/>
          <a:p>
            <a:pPr algn="just">
              <a:defRPr/>
            </a:pPr>
            <a:r>
              <a:rPr lang="en-US" dirty="0"/>
              <a:t>In unsupervised learning, the algorithms are left to themselves to discover interesting structures in the data.</a:t>
            </a:r>
          </a:p>
          <a:p>
            <a:pPr algn="just">
              <a:defRPr/>
            </a:pPr>
            <a:r>
              <a:rPr lang="en-US" dirty="0"/>
              <a:t>Mathematically, unsupervised learning is when you only have input data (X) and no corresponding output variables.</a:t>
            </a:r>
          </a:p>
          <a:p>
            <a:pPr algn="just">
              <a:defRPr/>
            </a:pPr>
            <a:r>
              <a:rPr lang="en-US" dirty="0"/>
              <a:t>This is called unsupervised learning because unlike supervised learning above, there are no given correct answers and the machine itself finds the answers.</a:t>
            </a:r>
          </a:p>
          <a:p>
            <a:pPr algn="just">
              <a:defRPr/>
            </a:pPr>
            <a:endParaRPr lang="en-US" dirty="0"/>
          </a:p>
        </p:txBody>
      </p:sp>
      <p:pic>
        <p:nvPicPr>
          <p:cNvPr id="4" name="Picture 3">
            <a:extLst>
              <a:ext uri="{FF2B5EF4-FFF2-40B4-BE49-F238E27FC236}">
                <a16:creationId xmlns:a16="http://schemas.microsoft.com/office/drawing/2014/main" id="{4FB7C505-A150-B12C-F5DD-91FB512BDE5A}"/>
              </a:ext>
            </a:extLst>
          </p:cNvPr>
          <p:cNvPicPr>
            <a:picLocks noChangeAspect="1"/>
          </p:cNvPicPr>
          <p:nvPr/>
        </p:nvPicPr>
        <p:blipFill>
          <a:blip r:embed="rId2"/>
          <a:stretch>
            <a:fillRect/>
          </a:stretch>
        </p:blipFill>
        <p:spPr>
          <a:xfrm>
            <a:off x="6753225" y="2460615"/>
            <a:ext cx="5038534" cy="356440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4">
            <a:extLst>
              <a:ext uri="{FF2B5EF4-FFF2-40B4-BE49-F238E27FC236}">
                <a16:creationId xmlns:a16="http://schemas.microsoft.com/office/drawing/2014/main" id="{16AE379D-39F3-915B-1F77-F928AEBE264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2CAD2AFD-C79B-4B63-B68E-7FF7154C17E3}" type="slidenum">
              <a:rPr lang="tr-TR" altLang="en-US" sz="1400"/>
              <a:pPr eaLnBrk="1" hangingPunct="1"/>
              <a:t>33</a:t>
            </a:fld>
            <a:endParaRPr lang="tr-TR" altLang="en-US" sz="1400"/>
          </a:p>
        </p:txBody>
      </p:sp>
      <p:sp>
        <p:nvSpPr>
          <p:cNvPr id="19459" name="Rectangle 2">
            <a:extLst>
              <a:ext uri="{FF2B5EF4-FFF2-40B4-BE49-F238E27FC236}">
                <a16:creationId xmlns:a16="http://schemas.microsoft.com/office/drawing/2014/main" id="{8107CACB-63B7-6E96-6A2A-EDF3DDC3B7D2}"/>
              </a:ext>
            </a:extLst>
          </p:cNvPr>
          <p:cNvSpPr>
            <a:spLocks noGrp="1" noChangeArrowheads="1"/>
          </p:cNvSpPr>
          <p:nvPr>
            <p:ph type="title"/>
          </p:nvPr>
        </p:nvSpPr>
        <p:spPr/>
        <p:txBody>
          <a:bodyPr/>
          <a:lstStyle/>
          <a:p>
            <a:pPr eaLnBrk="1" hangingPunct="1"/>
            <a:r>
              <a:rPr lang="tr-TR" altLang="en-US" b="1" dirty="0"/>
              <a:t>Unsupervised Learning</a:t>
            </a:r>
          </a:p>
        </p:txBody>
      </p:sp>
      <p:sp>
        <p:nvSpPr>
          <p:cNvPr id="19460" name="Rectangle 3">
            <a:extLst>
              <a:ext uri="{FF2B5EF4-FFF2-40B4-BE49-F238E27FC236}">
                <a16:creationId xmlns:a16="http://schemas.microsoft.com/office/drawing/2014/main" id="{B4D16F28-325C-73C4-0612-16A417939337}"/>
              </a:ext>
            </a:extLst>
          </p:cNvPr>
          <p:cNvSpPr>
            <a:spLocks noGrp="1" noChangeArrowheads="1"/>
          </p:cNvSpPr>
          <p:nvPr>
            <p:ph type="body" idx="1"/>
          </p:nvPr>
        </p:nvSpPr>
        <p:spPr/>
        <p:txBody>
          <a:bodyPr>
            <a:normAutofit lnSpcReduction="10000"/>
          </a:bodyPr>
          <a:lstStyle/>
          <a:p>
            <a:pPr eaLnBrk="1" hangingPunct="1"/>
            <a:r>
              <a:rPr lang="tr-TR" altLang="en-US" dirty="0"/>
              <a:t>Learning “what normally happens”</a:t>
            </a:r>
          </a:p>
          <a:p>
            <a:pPr eaLnBrk="1" hangingPunct="1"/>
            <a:r>
              <a:rPr lang="tr-TR" altLang="en-US" dirty="0"/>
              <a:t>No output</a:t>
            </a:r>
          </a:p>
          <a:p>
            <a:pPr eaLnBrk="1" hangingPunct="1"/>
            <a:r>
              <a:rPr lang="tr-TR" altLang="en-US" dirty="0"/>
              <a:t>Clustering: Grouping similar instances</a:t>
            </a:r>
            <a:endParaRPr lang="en-US" altLang="en-US" dirty="0"/>
          </a:p>
          <a:p>
            <a:pPr eaLnBrk="1" hangingPunct="1"/>
            <a:r>
              <a:rPr lang="en-US" altLang="en-US" dirty="0"/>
              <a:t>Other applications: Summarization, Association Analysis</a:t>
            </a:r>
            <a:endParaRPr lang="tr-TR" altLang="en-US" dirty="0"/>
          </a:p>
          <a:p>
            <a:pPr eaLnBrk="1" hangingPunct="1"/>
            <a:r>
              <a:rPr lang="tr-TR" altLang="en-US" dirty="0"/>
              <a:t>Example applications</a:t>
            </a:r>
          </a:p>
          <a:p>
            <a:pPr lvl="1" eaLnBrk="1" hangingPunct="1"/>
            <a:r>
              <a:rPr lang="tr-TR" altLang="en-US" sz="2400" dirty="0"/>
              <a:t>Customer segmentation </a:t>
            </a:r>
            <a:endParaRPr lang="en-CA" altLang="en-US" sz="2400" dirty="0"/>
          </a:p>
          <a:p>
            <a:pPr lvl="1" eaLnBrk="1" hangingPunct="1"/>
            <a:r>
              <a:rPr lang="tr-TR" altLang="en-US" sz="2400" dirty="0"/>
              <a:t>Image compression: </a:t>
            </a:r>
            <a:r>
              <a:rPr lang="en-CA" altLang="en-US" sz="2400" dirty="0"/>
              <a:t>Colour</a:t>
            </a:r>
            <a:r>
              <a:rPr lang="tr-TR" altLang="en-US" sz="2400" dirty="0"/>
              <a:t> quantization</a:t>
            </a:r>
          </a:p>
          <a:p>
            <a:pPr lvl="1" eaLnBrk="1" hangingPunct="1"/>
            <a:r>
              <a:rPr lang="tr-TR" altLang="en-US" sz="2400" dirty="0"/>
              <a:t>Bioinformatics: Learning motifs</a:t>
            </a:r>
          </a:p>
        </p:txBody>
      </p:sp>
    </p:spTree>
    <p:extLst>
      <p:ext uri="{BB962C8B-B14F-4D97-AF65-F5344CB8AC3E}">
        <p14:creationId xmlns:p14="http://schemas.microsoft.com/office/powerpoint/2010/main" val="18036880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50D9C-4D12-1E11-25D9-221156BC7CAE}"/>
              </a:ext>
            </a:extLst>
          </p:cNvPr>
          <p:cNvSpPr>
            <a:spLocks noGrp="1"/>
          </p:cNvSpPr>
          <p:nvPr>
            <p:ph type="title"/>
          </p:nvPr>
        </p:nvSpPr>
        <p:spPr/>
        <p:txBody>
          <a:bodyPr rtlCol="0">
            <a:normAutofit/>
          </a:bodyPr>
          <a:lstStyle/>
          <a:p>
            <a:pPr>
              <a:defRPr/>
            </a:pPr>
            <a:r>
              <a:rPr lang="en-US" b="1" dirty="0">
                <a:solidFill>
                  <a:schemeClr val="bg1"/>
                </a:solidFill>
              </a:rPr>
              <a:t>Categories of Unsupervised learning</a:t>
            </a:r>
          </a:p>
        </p:txBody>
      </p:sp>
      <p:sp>
        <p:nvSpPr>
          <p:cNvPr id="3" name="Content Placeholder 2">
            <a:extLst>
              <a:ext uri="{FF2B5EF4-FFF2-40B4-BE49-F238E27FC236}">
                <a16:creationId xmlns:a16="http://schemas.microsoft.com/office/drawing/2014/main" id="{84EC820B-2E10-2CA5-9FAE-054EBB660B35}"/>
              </a:ext>
            </a:extLst>
          </p:cNvPr>
          <p:cNvSpPr>
            <a:spLocks noGrp="1"/>
          </p:cNvSpPr>
          <p:nvPr>
            <p:ph sz="half" idx="1"/>
          </p:nvPr>
        </p:nvSpPr>
        <p:spPr/>
        <p:txBody>
          <a:bodyPr rtlCol="0">
            <a:normAutofit/>
          </a:bodyPr>
          <a:lstStyle/>
          <a:p>
            <a:pPr algn="just">
              <a:defRPr/>
            </a:pPr>
            <a:r>
              <a:rPr lang="en-US" dirty="0"/>
              <a:t>Unsupervised learning problems can be further divided into </a:t>
            </a:r>
            <a:r>
              <a:rPr lang="en-US" b="1" dirty="0">
                <a:solidFill>
                  <a:schemeClr val="accent1"/>
                </a:solidFill>
              </a:rPr>
              <a:t>association</a:t>
            </a:r>
            <a:r>
              <a:rPr lang="en-US" dirty="0"/>
              <a:t> and </a:t>
            </a:r>
            <a:r>
              <a:rPr lang="en-US" b="1" dirty="0">
                <a:solidFill>
                  <a:schemeClr val="accent1"/>
                </a:solidFill>
              </a:rPr>
              <a:t>clustering</a:t>
            </a:r>
            <a:r>
              <a:rPr lang="en-US" dirty="0"/>
              <a:t> problems.</a:t>
            </a:r>
          </a:p>
          <a:p>
            <a:pPr algn="just">
              <a:defRPr/>
            </a:pPr>
            <a:r>
              <a:rPr lang="en-US" b="1" dirty="0"/>
              <a:t>Association</a:t>
            </a:r>
            <a:r>
              <a:rPr lang="en-US" dirty="0"/>
              <a:t>: An association rule learning problem is where you want to discover rules that describe large portions of your data, such as “people that buy X also tend to buy Y”.</a:t>
            </a:r>
          </a:p>
          <a:p>
            <a:pPr algn="just">
              <a:defRPr/>
            </a:pPr>
            <a:r>
              <a:rPr lang="en-US" b="1" dirty="0"/>
              <a:t>Clustering</a:t>
            </a:r>
            <a:r>
              <a:rPr lang="en-US" dirty="0"/>
              <a:t>: A clustering problem is where you want to discover the inherent groupings in the data, such as grouping customers by purchasing behavior.</a:t>
            </a:r>
          </a:p>
          <a:p>
            <a:pPr algn="just">
              <a:defRPr/>
            </a:pP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a:extLst>
              <a:ext uri="{FF2B5EF4-FFF2-40B4-BE49-F238E27FC236}">
                <a16:creationId xmlns:a16="http://schemas.microsoft.com/office/drawing/2014/main" id="{B72BFD99-7ED2-5DC4-D31D-4DD69E4D9CAB}"/>
              </a:ext>
            </a:extLst>
          </p:cNvPr>
          <p:cNvSpPr>
            <a:spLocks noGrp="1" noChangeArrowheads="1"/>
          </p:cNvSpPr>
          <p:nvPr>
            <p:ph type="title"/>
          </p:nvPr>
        </p:nvSpPr>
        <p:spPr>
          <a:xfrm>
            <a:off x="1981200" y="457201"/>
            <a:ext cx="8229600" cy="1114425"/>
          </a:xfrm>
        </p:spPr>
        <p:txBody>
          <a:bodyPr/>
          <a:lstStyle/>
          <a:p>
            <a:pPr eaLnBrk="1" hangingPunct="1"/>
            <a:r>
              <a:rPr lang="tr-TR" altLang="en-US" b="1" dirty="0">
                <a:solidFill>
                  <a:schemeClr val="bg1"/>
                </a:solidFill>
              </a:rPr>
              <a:t>Learning Associations</a:t>
            </a:r>
          </a:p>
        </p:txBody>
      </p:sp>
      <p:sp>
        <p:nvSpPr>
          <p:cNvPr id="1028" name="Rectangle 3">
            <a:extLst>
              <a:ext uri="{FF2B5EF4-FFF2-40B4-BE49-F238E27FC236}">
                <a16:creationId xmlns:a16="http://schemas.microsoft.com/office/drawing/2014/main" id="{B0150670-2360-438A-37E9-14E2F3709C77}"/>
              </a:ext>
            </a:extLst>
          </p:cNvPr>
          <p:cNvSpPr>
            <a:spLocks noGrp="1" noChangeArrowheads="1"/>
          </p:cNvSpPr>
          <p:nvPr>
            <p:ph type="body" idx="1"/>
          </p:nvPr>
        </p:nvSpPr>
        <p:spPr>
          <a:xfrm>
            <a:off x="862613" y="2105024"/>
            <a:ext cx="10316663" cy="4295775"/>
          </a:xfrm>
        </p:spPr>
        <p:txBody>
          <a:bodyPr/>
          <a:lstStyle/>
          <a:p>
            <a:pPr eaLnBrk="1" hangingPunct="1"/>
            <a:r>
              <a:rPr lang="tr-TR" altLang="en-US" dirty="0"/>
              <a:t>Basket analysis: </a:t>
            </a:r>
          </a:p>
          <a:p>
            <a:pPr eaLnBrk="1" hangingPunct="1">
              <a:buFont typeface="Wingdings" panose="05000000000000000000" pitchFamily="2" charset="2"/>
              <a:buNone/>
            </a:pPr>
            <a:r>
              <a:rPr lang="tr-TR" altLang="en-US" dirty="0"/>
              <a:t>	</a:t>
            </a:r>
            <a:r>
              <a:rPr lang="tr-TR" altLang="en-US" i="1" dirty="0"/>
              <a:t>P </a:t>
            </a:r>
            <a:r>
              <a:rPr lang="tr-TR" altLang="en-US" dirty="0"/>
              <a:t>(</a:t>
            </a:r>
            <a:r>
              <a:rPr lang="tr-TR" altLang="en-US" i="1" dirty="0"/>
              <a:t>Y </a:t>
            </a:r>
            <a:r>
              <a:rPr lang="tr-TR" altLang="en-US" dirty="0"/>
              <a:t>| </a:t>
            </a:r>
            <a:r>
              <a:rPr lang="tr-TR" altLang="en-US" i="1" dirty="0"/>
              <a:t>X </a:t>
            </a:r>
            <a:r>
              <a:rPr lang="tr-TR" altLang="en-US" dirty="0"/>
              <a:t>) probability that somebody who buys </a:t>
            </a:r>
            <a:r>
              <a:rPr lang="tr-TR" altLang="en-US" i="1" dirty="0"/>
              <a:t>X</a:t>
            </a:r>
            <a:r>
              <a:rPr lang="tr-TR" altLang="en-US" dirty="0"/>
              <a:t> also buys </a:t>
            </a:r>
            <a:r>
              <a:rPr lang="tr-TR" altLang="en-US" i="1" dirty="0"/>
              <a:t>Y </a:t>
            </a:r>
            <a:r>
              <a:rPr lang="tr-TR" altLang="en-US" dirty="0"/>
              <a:t>where </a:t>
            </a:r>
            <a:r>
              <a:rPr lang="tr-TR" altLang="en-US" i="1" dirty="0"/>
              <a:t>X</a:t>
            </a:r>
            <a:r>
              <a:rPr lang="tr-TR" altLang="en-US" dirty="0"/>
              <a:t> and </a:t>
            </a:r>
            <a:r>
              <a:rPr lang="tr-TR" altLang="en-US" i="1" dirty="0"/>
              <a:t>Y</a:t>
            </a:r>
            <a:r>
              <a:rPr lang="tr-TR" altLang="en-US" dirty="0"/>
              <a:t> are products/services.</a:t>
            </a:r>
          </a:p>
          <a:p>
            <a:pPr eaLnBrk="1" hangingPunct="1">
              <a:buFont typeface="Wingdings" panose="05000000000000000000" pitchFamily="2" charset="2"/>
              <a:buNone/>
            </a:pPr>
            <a:r>
              <a:rPr lang="tr-TR" altLang="en-US" dirty="0"/>
              <a:t>	</a:t>
            </a:r>
          </a:p>
          <a:p>
            <a:pPr eaLnBrk="1" hangingPunct="1">
              <a:buFont typeface="Wingdings" panose="05000000000000000000" pitchFamily="2" charset="2"/>
              <a:buNone/>
            </a:pPr>
            <a:r>
              <a:rPr lang="tr-TR" altLang="en-US" dirty="0"/>
              <a:t>	Example: </a:t>
            </a:r>
            <a:r>
              <a:rPr lang="tr-TR" altLang="en-US" i="1" dirty="0"/>
              <a:t>P </a:t>
            </a:r>
            <a:r>
              <a:rPr lang="tr-TR" altLang="en-US" dirty="0"/>
              <a:t>( chips | beer ) = 0.7</a:t>
            </a:r>
          </a:p>
        </p:txBody>
      </p:sp>
      <p:sp>
        <p:nvSpPr>
          <p:cNvPr id="1029" name="Text Box 4">
            <a:extLst>
              <a:ext uri="{FF2B5EF4-FFF2-40B4-BE49-F238E27FC236}">
                <a16:creationId xmlns:a16="http://schemas.microsoft.com/office/drawing/2014/main" id="{7EE10784-B750-D74C-A22F-1663D0718F29}"/>
              </a:ext>
            </a:extLst>
          </p:cNvPr>
          <p:cNvSpPr txBox="1">
            <a:spLocks noChangeArrowheads="1"/>
          </p:cNvSpPr>
          <p:nvPr/>
        </p:nvSpPr>
        <p:spPr bwMode="auto">
          <a:xfrm>
            <a:off x="1881188" y="4000501"/>
            <a:ext cx="419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spcBef>
                <a:spcPct val="50000"/>
              </a:spcBef>
            </a:pPr>
            <a:r>
              <a:rPr lang="en-US" altLang="en-US" sz="2000">
                <a:solidFill>
                  <a:srgbClr val="0C6D9C"/>
                </a:solidFill>
              </a:rPr>
              <a:t>Market-Basket transactions</a:t>
            </a:r>
          </a:p>
        </p:txBody>
      </p:sp>
      <p:graphicFrame>
        <p:nvGraphicFramePr>
          <p:cNvPr id="1026" name="Object 5">
            <a:extLst>
              <a:ext uri="{FF2B5EF4-FFF2-40B4-BE49-F238E27FC236}">
                <a16:creationId xmlns:a16="http://schemas.microsoft.com/office/drawing/2014/main" id="{67CD68BE-B705-1E3E-0E5C-3AE2CF268CA9}"/>
              </a:ext>
            </a:extLst>
          </p:cNvPr>
          <p:cNvGraphicFramePr>
            <a:graphicFrameLocks noChangeAspect="1"/>
          </p:cNvGraphicFramePr>
          <p:nvPr/>
        </p:nvGraphicFramePr>
        <p:xfrm>
          <a:off x="1804988" y="4325938"/>
          <a:ext cx="4343400" cy="2532062"/>
        </p:xfrm>
        <a:graphic>
          <a:graphicData uri="http://schemas.openxmlformats.org/presentationml/2006/ole">
            <mc:AlternateContent xmlns:mc="http://schemas.openxmlformats.org/markup-compatibility/2006">
              <mc:Choice xmlns:v="urn:schemas-microsoft-com:vml" Requires="v">
                <p:oleObj name="Document" r:id="rId2" imgW="3433292" imgH="1998228" progId="Word.Document.8">
                  <p:embed/>
                </p:oleObj>
              </mc:Choice>
              <mc:Fallback>
                <p:oleObj name="Document" r:id="rId2" imgW="3433292" imgH="1998228" progId="Word.Document.8">
                  <p:embed/>
                  <p:pic>
                    <p:nvPicPr>
                      <p:cNvPr id="1026" name="Object 5">
                        <a:extLst>
                          <a:ext uri="{FF2B5EF4-FFF2-40B4-BE49-F238E27FC236}">
                            <a16:creationId xmlns:a16="http://schemas.microsoft.com/office/drawing/2014/main" id="{67CD68BE-B705-1E3E-0E5C-3AE2CF26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88" y="4325938"/>
                        <a:ext cx="4343400" cy="2532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a:extLst>
              <a:ext uri="{FF2B5EF4-FFF2-40B4-BE49-F238E27FC236}">
                <a16:creationId xmlns:a16="http://schemas.microsoft.com/office/drawing/2014/main" id="{CC49BAB0-4AF9-24FD-37E5-A78E555612E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E44D1029-3F05-4BD3-A547-FA2F051073AF}" type="slidenum">
              <a:rPr lang="tr-TR" altLang="en-US" sz="1400"/>
              <a:pPr eaLnBrk="1" hangingPunct="1"/>
              <a:t>36</a:t>
            </a:fld>
            <a:endParaRPr lang="tr-TR" altLang="en-US" sz="1400"/>
          </a:p>
        </p:txBody>
      </p:sp>
      <p:pic>
        <p:nvPicPr>
          <p:cNvPr id="13315" name="Picture 9">
            <a:extLst>
              <a:ext uri="{FF2B5EF4-FFF2-40B4-BE49-F238E27FC236}">
                <a16:creationId xmlns:a16="http://schemas.microsoft.com/office/drawing/2014/main" id="{931CEC12-7863-C1B7-59B0-1B065198A2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519739" y="549275"/>
            <a:ext cx="4689475" cy="4464050"/>
          </a:xfrm>
        </p:spPr>
      </p:pic>
      <p:sp>
        <p:nvSpPr>
          <p:cNvPr id="13316" name="Rectangle 2">
            <a:extLst>
              <a:ext uri="{FF2B5EF4-FFF2-40B4-BE49-F238E27FC236}">
                <a16:creationId xmlns:a16="http://schemas.microsoft.com/office/drawing/2014/main" id="{6F6ABD5B-2644-235D-495D-D6D93A3E3968}"/>
              </a:ext>
            </a:extLst>
          </p:cNvPr>
          <p:cNvSpPr>
            <a:spLocks noGrp="1" noChangeArrowheads="1"/>
          </p:cNvSpPr>
          <p:nvPr>
            <p:ph type="title"/>
          </p:nvPr>
        </p:nvSpPr>
        <p:spPr/>
        <p:txBody>
          <a:bodyPr/>
          <a:lstStyle/>
          <a:p>
            <a:pPr eaLnBrk="1" hangingPunct="1"/>
            <a:r>
              <a:rPr lang="tr-TR" altLang="en-US" b="1" dirty="0">
                <a:solidFill>
                  <a:schemeClr val="bg1"/>
                </a:solidFill>
              </a:rPr>
              <a:t>Classification</a:t>
            </a:r>
          </a:p>
        </p:txBody>
      </p:sp>
      <p:sp>
        <p:nvSpPr>
          <p:cNvPr id="13317" name="Rectangle 3">
            <a:extLst>
              <a:ext uri="{FF2B5EF4-FFF2-40B4-BE49-F238E27FC236}">
                <a16:creationId xmlns:a16="http://schemas.microsoft.com/office/drawing/2014/main" id="{77D8714B-6C61-81C3-8461-E2247188B497}"/>
              </a:ext>
            </a:extLst>
          </p:cNvPr>
          <p:cNvSpPr>
            <a:spLocks noGrp="1" noChangeArrowheads="1"/>
          </p:cNvSpPr>
          <p:nvPr>
            <p:ph type="body" sz="half" idx="4294967295"/>
          </p:nvPr>
        </p:nvSpPr>
        <p:spPr>
          <a:xfrm>
            <a:off x="926993" y="2321949"/>
            <a:ext cx="4523895" cy="3168650"/>
          </a:xfrm>
        </p:spPr>
        <p:txBody>
          <a:bodyPr/>
          <a:lstStyle/>
          <a:p>
            <a:pPr eaLnBrk="1" hangingPunct="1"/>
            <a:r>
              <a:rPr lang="tr-TR" altLang="en-US" dirty="0"/>
              <a:t>Example: Credit scoring</a:t>
            </a:r>
          </a:p>
          <a:p>
            <a:pPr eaLnBrk="1" hangingPunct="1"/>
            <a:r>
              <a:rPr lang="tr-TR" altLang="en-US" dirty="0"/>
              <a:t>Differentiating between </a:t>
            </a:r>
            <a:r>
              <a:rPr lang="tr-TR" altLang="en-US" dirty="0">
                <a:solidFill>
                  <a:srgbClr val="FF33CC"/>
                </a:solidFill>
              </a:rPr>
              <a:t>low-risk</a:t>
            </a:r>
            <a:r>
              <a:rPr lang="tr-TR" altLang="en-US" dirty="0"/>
              <a:t> and </a:t>
            </a:r>
            <a:r>
              <a:rPr lang="tr-TR" altLang="en-US" dirty="0">
                <a:solidFill>
                  <a:srgbClr val="FF0000"/>
                </a:solidFill>
              </a:rPr>
              <a:t>high-risk</a:t>
            </a:r>
            <a:r>
              <a:rPr lang="tr-TR" altLang="en-US" dirty="0"/>
              <a:t> customers from their </a:t>
            </a:r>
            <a:r>
              <a:rPr lang="tr-TR" altLang="en-US" i="1" dirty="0"/>
              <a:t>income</a:t>
            </a:r>
            <a:r>
              <a:rPr lang="tr-TR" altLang="en-US" dirty="0"/>
              <a:t> and </a:t>
            </a:r>
            <a:r>
              <a:rPr lang="tr-TR" altLang="en-US" i="1" dirty="0"/>
              <a:t>savings</a:t>
            </a:r>
          </a:p>
        </p:txBody>
      </p:sp>
      <p:sp>
        <p:nvSpPr>
          <p:cNvPr id="13318" name="Rectangle 10">
            <a:extLst>
              <a:ext uri="{FF2B5EF4-FFF2-40B4-BE49-F238E27FC236}">
                <a16:creationId xmlns:a16="http://schemas.microsoft.com/office/drawing/2014/main" id="{90A188AD-CEE2-0D12-D96A-710DBA9A9DFB}"/>
              </a:ext>
            </a:extLst>
          </p:cNvPr>
          <p:cNvSpPr>
            <a:spLocks noChangeArrowheads="1"/>
          </p:cNvSpPr>
          <p:nvPr/>
        </p:nvSpPr>
        <p:spPr bwMode="auto">
          <a:xfrm>
            <a:off x="2432051" y="4935236"/>
            <a:ext cx="777716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lnSpc>
                <a:spcPct val="90000"/>
              </a:lnSpc>
              <a:spcBef>
                <a:spcPct val="20000"/>
              </a:spcBef>
              <a:buClr>
                <a:schemeClr val="bg2"/>
              </a:buClr>
              <a:buSzPct val="75000"/>
              <a:buFont typeface="Wingdings" panose="05000000000000000000" pitchFamily="2" charset="2"/>
              <a:buNone/>
            </a:pPr>
            <a:r>
              <a:rPr lang="tr-TR" altLang="en-US" sz="2400" dirty="0">
                <a:solidFill>
                  <a:srgbClr val="3333FF"/>
                </a:solidFill>
                <a:latin typeface="Lucida Bright" panose="02040602050505020304" pitchFamily="18" charset="0"/>
              </a:rPr>
              <a:t>Discriminant:</a:t>
            </a:r>
            <a:r>
              <a:rPr lang="tr-TR" altLang="en-US" sz="2400" dirty="0">
                <a:latin typeface="Lucida Bright" panose="02040602050505020304" pitchFamily="18" charset="0"/>
              </a:rPr>
              <a:t> IF </a:t>
            </a:r>
            <a:r>
              <a:rPr lang="tr-TR" altLang="en-US" sz="2400" i="1" dirty="0">
                <a:latin typeface="Lucida Bright" panose="02040602050505020304" pitchFamily="18" charset="0"/>
              </a:rPr>
              <a:t>income</a:t>
            </a:r>
            <a:r>
              <a:rPr lang="tr-TR" altLang="en-US" sz="2400" dirty="0">
                <a:latin typeface="Lucida Bright" panose="02040602050505020304" pitchFamily="18" charset="0"/>
              </a:rPr>
              <a:t> &gt; θ</a:t>
            </a:r>
            <a:r>
              <a:rPr lang="tr-TR" altLang="en-US" sz="2400" baseline="-25000" dirty="0">
                <a:latin typeface="Lucida Bright" panose="02040602050505020304" pitchFamily="18" charset="0"/>
              </a:rPr>
              <a:t>1</a:t>
            </a:r>
            <a:r>
              <a:rPr lang="tr-TR" altLang="en-US" sz="2400" dirty="0">
                <a:latin typeface="Lucida Bright" panose="02040602050505020304" pitchFamily="18" charset="0"/>
              </a:rPr>
              <a:t> AND </a:t>
            </a:r>
            <a:r>
              <a:rPr lang="tr-TR" altLang="en-US" sz="2400" i="1" dirty="0">
                <a:latin typeface="Lucida Bright" panose="02040602050505020304" pitchFamily="18" charset="0"/>
              </a:rPr>
              <a:t>savings</a:t>
            </a:r>
            <a:r>
              <a:rPr lang="tr-TR" altLang="en-US" sz="2400" dirty="0">
                <a:latin typeface="Lucida Bright" panose="02040602050505020304" pitchFamily="18" charset="0"/>
              </a:rPr>
              <a:t> &gt; θ</a:t>
            </a:r>
            <a:r>
              <a:rPr lang="tr-TR" altLang="en-US" sz="2400" baseline="-25000" dirty="0">
                <a:latin typeface="Lucida Bright" panose="02040602050505020304" pitchFamily="18" charset="0"/>
              </a:rPr>
              <a:t>2</a:t>
            </a:r>
            <a:r>
              <a:rPr lang="tr-TR" altLang="en-US" sz="2400" dirty="0">
                <a:latin typeface="Lucida Bright" panose="02040602050505020304" pitchFamily="18" charset="0"/>
              </a:rPr>
              <a:t> </a:t>
            </a:r>
          </a:p>
          <a:p>
            <a:pPr eaLnBrk="1" hangingPunct="1">
              <a:lnSpc>
                <a:spcPct val="90000"/>
              </a:lnSpc>
              <a:spcBef>
                <a:spcPct val="20000"/>
              </a:spcBef>
              <a:buClr>
                <a:schemeClr val="bg2"/>
              </a:buClr>
              <a:buSzPct val="75000"/>
              <a:buFont typeface="Wingdings" panose="05000000000000000000" pitchFamily="2" charset="2"/>
              <a:buNone/>
            </a:pPr>
            <a:r>
              <a:rPr lang="tr-TR" altLang="en-US" sz="2400" dirty="0">
                <a:latin typeface="Lucida Bright" panose="02040602050505020304" pitchFamily="18" charset="0"/>
              </a:rPr>
              <a:t>				THEN </a:t>
            </a:r>
            <a:r>
              <a:rPr lang="tr-TR" altLang="en-US" sz="2400" dirty="0">
                <a:solidFill>
                  <a:srgbClr val="FF33CC"/>
                </a:solidFill>
                <a:latin typeface="Lucida Bright" panose="02040602050505020304" pitchFamily="18" charset="0"/>
              </a:rPr>
              <a:t>low-risk </a:t>
            </a:r>
            <a:r>
              <a:rPr lang="tr-TR" altLang="en-US" sz="2400" dirty="0">
                <a:latin typeface="Lucida Bright" panose="02040602050505020304" pitchFamily="18" charset="0"/>
              </a:rPr>
              <a:t>ELSE </a:t>
            </a:r>
            <a:r>
              <a:rPr lang="tr-TR" altLang="en-US" sz="2400" dirty="0">
                <a:solidFill>
                  <a:srgbClr val="FF0000"/>
                </a:solidFill>
                <a:latin typeface="Lucida Bright" panose="02040602050505020304" pitchFamily="18" charset="0"/>
              </a:rPr>
              <a:t>high-risk</a:t>
            </a:r>
          </a:p>
        </p:txBody>
      </p:sp>
      <p:cxnSp>
        <p:nvCxnSpPr>
          <p:cNvPr id="8" name="Straight Connector 7">
            <a:extLst>
              <a:ext uri="{FF2B5EF4-FFF2-40B4-BE49-F238E27FC236}">
                <a16:creationId xmlns:a16="http://schemas.microsoft.com/office/drawing/2014/main" id="{00DABBCF-E1D3-FF10-7375-13D3AAAF6B61}"/>
              </a:ext>
            </a:extLst>
          </p:cNvPr>
          <p:cNvCxnSpPr/>
          <p:nvPr/>
        </p:nvCxnSpPr>
        <p:spPr>
          <a:xfrm rot="10800000" flipV="1">
            <a:off x="3024189" y="5500688"/>
            <a:ext cx="928687" cy="785812"/>
          </a:xfrm>
          <a:prstGeom prst="line">
            <a:avLst/>
          </a:prstGeom>
        </p:spPr>
        <p:style>
          <a:lnRef idx="1">
            <a:schemeClr val="dk1"/>
          </a:lnRef>
          <a:fillRef idx="0">
            <a:schemeClr val="dk1"/>
          </a:fillRef>
          <a:effectRef idx="0">
            <a:schemeClr val="dk1"/>
          </a:effectRef>
          <a:fontRef idx="minor">
            <a:schemeClr val="tx1"/>
          </a:fontRef>
        </p:style>
      </p:cxnSp>
      <p:sp>
        <p:nvSpPr>
          <p:cNvPr id="13320" name="TextBox 10">
            <a:extLst>
              <a:ext uri="{FF2B5EF4-FFF2-40B4-BE49-F238E27FC236}">
                <a16:creationId xmlns:a16="http://schemas.microsoft.com/office/drawing/2014/main" id="{DF9A5CD2-48FD-ADF5-2F16-F52E592713AD}"/>
              </a:ext>
            </a:extLst>
          </p:cNvPr>
          <p:cNvSpPr txBox="1">
            <a:spLocks noChangeArrowheads="1"/>
          </p:cNvSpPr>
          <p:nvPr/>
        </p:nvSpPr>
        <p:spPr bwMode="auto">
          <a:xfrm>
            <a:off x="2524125" y="6286500"/>
            <a:ext cx="922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r>
              <a:rPr lang="en-US" altLang="en-US" sz="2000"/>
              <a:t>Model</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a:extLst>
              <a:ext uri="{FF2B5EF4-FFF2-40B4-BE49-F238E27FC236}">
                <a16:creationId xmlns:a16="http://schemas.microsoft.com/office/drawing/2014/main" id="{85FF9748-F9B8-64BF-D632-07F78B8D878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80D95972-7BB6-4E1E-BDA3-6C5742B55917}" type="slidenum">
              <a:rPr lang="tr-TR" altLang="en-US" sz="1400"/>
              <a:pPr eaLnBrk="1" hangingPunct="1"/>
              <a:t>37</a:t>
            </a:fld>
            <a:endParaRPr lang="tr-TR" altLang="en-US" sz="1400"/>
          </a:p>
        </p:txBody>
      </p:sp>
      <p:sp>
        <p:nvSpPr>
          <p:cNvPr id="14339" name="Rectangle 2">
            <a:extLst>
              <a:ext uri="{FF2B5EF4-FFF2-40B4-BE49-F238E27FC236}">
                <a16:creationId xmlns:a16="http://schemas.microsoft.com/office/drawing/2014/main" id="{FEE602D0-63EE-A7A4-D786-BD1DA38AD20A}"/>
              </a:ext>
            </a:extLst>
          </p:cNvPr>
          <p:cNvSpPr>
            <a:spLocks noGrp="1" noChangeArrowheads="1"/>
          </p:cNvSpPr>
          <p:nvPr>
            <p:ph type="title"/>
          </p:nvPr>
        </p:nvSpPr>
        <p:spPr/>
        <p:txBody>
          <a:bodyPr/>
          <a:lstStyle/>
          <a:p>
            <a:pPr eaLnBrk="1" hangingPunct="1"/>
            <a:r>
              <a:rPr lang="tr-TR" altLang="en-US" b="1" dirty="0">
                <a:solidFill>
                  <a:schemeClr val="bg1"/>
                </a:solidFill>
              </a:rPr>
              <a:t>Classification: Applications</a:t>
            </a:r>
          </a:p>
        </p:txBody>
      </p:sp>
      <p:sp>
        <p:nvSpPr>
          <p:cNvPr id="14340" name="Rectangle 3">
            <a:extLst>
              <a:ext uri="{FF2B5EF4-FFF2-40B4-BE49-F238E27FC236}">
                <a16:creationId xmlns:a16="http://schemas.microsoft.com/office/drawing/2014/main" id="{D20674E4-24A1-CE2A-6A94-AF9058715767}"/>
              </a:ext>
            </a:extLst>
          </p:cNvPr>
          <p:cNvSpPr>
            <a:spLocks noGrp="1" noChangeArrowheads="1"/>
          </p:cNvSpPr>
          <p:nvPr>
            <p:ph type="body" idx="1"/>
          </p:nvPr>
        </p:nvSpPr>
        <p:spPr/>
        <p:txBody>
          <a:bodyPr/>
          <a:lstStyle/>
          <a:p>
            <a:pPr eaLnBrk="1" hangingPunct="1">
              <a:lnSpc>
                <a:spcPct val="90000"/>
              </a:lnSpc>
            </a:pPr>
            <a:r>
              <a:rPr lang="tr-TR" altLang="en-US" dirty="0">
                <a:solidFill>
                  <a:schemeClr val="tx1"/>
                </a:solidFill>
              </a:rPr>
              <a:t>Pattern recognition</a:t>
            </a:r>
          </a:p>
          <a:p>
            <a:pPr eaLnBrk="1" hangingPunct="1">
              <a:lnSpc>
                <a:spcPct val="90000"/>
              </a:lnSpc>
            </a:pPr>
            <a:r>
              <a:rPr lang="tr-TR" altLang="en-US" dirty="0">
                <a:solidFill>
                  <a:schemeClr val="tx1"/>
                </a:solidFill>
              </a:rPr>
              <a:t>Face recognition: Pose, lighting, occlusion (glasses, beard), make-up, hair style </a:t>
            </a:r>
          </a:p>
          <a:p>
            <a:pPr eaLnBrk="1" hangingPunct="1">
              <a:lnSpc>
                <a:spcPct val="90000"/>
              </a:lnSpc>
            </a:pPr>
            <a:r>
              <a:rPr lang="tr-TR" altLang="en-US" dirty="0">
                <a:solidFill>
                  <a:schemeClr val="tx1"/>
                </a:solidFill>
              </a:rPr>
              <a:t>Character recognition: Different handwriting styles.</a:t>
            </a:r>
          </a:p>
          <a:p>
            <a:pPr eaLnBrk="1" hangingPunct="1">
              <a:lnSpc>
                <a:spcPct val="90000"/>
              </a:lnSpc>
            </a:pPr>
            <a:r>
              <a:rPr lang="tr-TR" altLang="en-US" dirty="0">
                <a:solidFill>
                  <a:schemeClr val="tx1"/>
                </a:solidFill>
              </a:rPr>
              <a:t>Speech recognition: Temporal dependency. </a:t>
            </a:r>
          </a:p>
          <a:p>
            <a:pPr lvl="1" eaLnBrk="1" hangingPunct="1">
              <a:lnSpc>
                <a:spcPct val="90000"/>
              </a:lnSpc>
            </a:pPr>
            <a:r>
              <a:rPr lang="tr-TR" altLang="en-US" dirty="0">
                <a:solidFill>
                  <a:schemeClr val="tx1"/>
                </a:solidFill>
              </a:rPr>
              <a:t>Use of a dictionary or the syntax of the language. </a:t>
            </a:r>
          </a:p>
          <a:p>
            <a:pPr lvl="1" eaLnBrk="1" hangingPunct="1">
              <a:lnSpc>
                <a:spcPct val="90000"/>
              </a:lnSpc>
            </a:pPr>
            <a:r>
              <a:rPr lang="tr-TR" altLang="en-US" dirty="0">
                <a:solidFill>
                  <a:schemeClr val="tx1"/>
                </a:solidFill>
              </a:rPr>
              <a:t>Sensor fusion: Combine multiple modalities; eg, visual (lip image) and acoustic for speech</a:t>
            </a:r>
          </a:p>
          <a:p>
            <a:pPr eaLnBrk="1" hangingPunct="1">
              <a:lnSpc>
                <a:spcPct val="90000"/>
              </a:lnSpc>
            </a:pPr>
            <a:r>
              <a:rPr lang="tr-TR" altLang="en-US" dirty="0">
                <a:solidFill>
                  <a:schemeClr val="tx1"/>
                </a:solidFill>
              </a:rPr>
              <a:t>Medical diagnosis: From symptoms to illnesses</a:t>
            </a:r>
          </a:p>
          <a:p>
            <a:pPr eaLnBrk="1" hangingPunct="1">
              <a:lnSpc>
                <a:spcPct val="90000"/>
              </a:lnSpc>
            </a:pPr>
            <a:r>
              <a:rPr lang="en-US" altLang="en-US" dirty="0">
                <a:solidFill>
                  <a:schemeClr val="tx1"/>
                </a:solidFill>
              </a:rPr>
              <a:t>Web Advertising: Predict if a user clicks on an ad on the Internet.</a:t>
            </a:r>
            <a:endParaRPr lang="tr-TR" altLang="en-US" dirty="0">
              <a:solidFill>
                <a:schemeClr val="tx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6D0E1D6-AFC5-A662-6BE1-377E4764B828}"/>
              </a:ext>
            </a:extLst>
          </p:cNvPr>
          <p:cNvSpPr>
            <a:spLocks noGrp="1" noChangeArrowheads="1"/>
          </p:cNvSpPr>
          <p:nvPr>
            <p:ph type="title"/>
          </p:nvPr>
        </p:nvSpPr>
        <p:spPr>
          <a:xfrm>
            <a:off x="1070815" y="1135029"/>
            <a:ext cx="8761413" cy="706964"/>
          </a:xfrm>
        </p:spPr>
        <p:txBody>
          <a:bodyPr/>
          <a:lstStyle/>
          <a:p>
            <a:pPr eaLnBrk="1" hangingPunct="1"/>
            <a:r>
              <a:rPr lang="tr-TR" altLang="en-US" b="1" dirty="0">
                <a:solidFill>
                  <a:schemeClr val="bg1"/>
                </a:solidFill>
              </a:rPr>
              <a:t>Face Recognition</a:t>
            </a:r>
          </a:p>
        </p:txBody>
      </p:sp>
      <p:pic>
        <p:nvPicPr>
          <p:cNvPr id="15364" name="Picture 17" descr="011">
            <a:extLst>
              <a:ext uri="{FF2B5EF4-FFF2-40B4-BE49-F238E27FC236}">
                <a16:creationId xmlns:a16="http://schemas.microsoft.com/office/drawing/2014/main" id="{FBA9DF53-ED60-008D-DD10-F6DFCB67DA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512" y="2653736"/>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Picture 18" descr="012">
            <a:extLst>
              <a:ext uri="{FF2B5EF4-FFF2-40B4-BE49-F238E27FC236}">
                <a16:creationId xmlns:a16="http://schemas.microsoft.com/office/drawing/2014/main" id="{05EC0623-4E32-B1DD-4C8E-5C70D9561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2653736"/>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Picture 19" descr="010">
            <a:extLst>
              <a:ext uri="{FF2B5EF4-FFF2-40B4-BE49-F238E27FC236}">
                <a16:creationId xmlns:a16="http://schemas.microsoft.com/office/drawing/2014/main" id="{FDCEE261-FC2A-8FA8-BD48-83ED5D8930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11637" y="2653736"/>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7" name="Picture 20" descr="013">
            <a:extLst>
              <a:ext uri="{FF2B5EF4-FFF2-40B4-BE49-F238E27FC236}">
                <a16:creationId xmlns:a16="http://schemas.microsoft.com/office/drawing/2014/main" id="{C3A4FDA3-CC0C-47B7-5CD5-3E3CF52AA6E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19700" y="2653736"/>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8" name="Picture 21" descr="014">
            <a:extLst>
              <a:ext uri="{FF2B5EF4-FFF2-40B4-BE49-F238E27FC236}">
                <a16:creationId xmlns:a16="http://schemas.microsoft.com/office/drawing/2014/main" id="{522B4C02-8031-2304-08D4-A175A8FFC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4669861"/>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9" name="Picture 22" descr="020">
            <a:extLst>
              <a:ext uri="{FF2B5EF4-FFF2-40B4-BE49-F238E27FC236}">
                <a16:creationId xmlns:a16="http://schemas.microsoft.com/office/drawing/2014/main" id="{D9D4D5C5-BDC8-A7E2-B46D-D814772CD77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137" y="4669861"/>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0" name="Picture 23" descr="105">
            <a:extLst>
              <a:ext uri="{FF2B5EF4-FFF2-40B4-BE49-F238E27FC236}">
                <a16:creationId xmlns:a16="http://schemas.microsoft.com/office/drawing/2014/main" id="{B0E08CF7-BE0B-1BCD-3604-74C00FC854FD}"/>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40200" y="4669861"/>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71" name="Picture 24" descr="350">
            <a:extLst>
              <a:ext uri="{FF2B5EF4-FFF2-40B4-BE49-F238E27FC236}">
                <a16:creationId xmlns:a16="http://schemas.microsoft.com/office/drawing/2014/main" id="{AF2AC968-557B-6CC1-F793-F4B400EB46A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48262" y="4669861"/>
            <a:ext cx="876300"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72" name="Text Box 25">
            <a:extLst>
              <a:ext uri="{FF2B5EF4-FFF2-40B4-BE49-F238E27FC236}">
                <a16:creationId xmlns:a16="http://schemas.microsoft.com/office/drawing/2014/main" id="{DE4399EF-F699-752C-6011-C2014664F712}"/>
              </a:ext>
            </a:extLst>
          </p:cNvPr>
          <p:cNvSpPr txBox="1">
            <a:spLocks noChangeArrowheads="1"/>
          </p:cNvSpPr>
          <p:nvPr/>
        </p:nvSpPr>
        <p:spPr bwMode="auto">
          <a:xfrm>
            <a:off x="1732757" y="2158619"/>
            <a:ext cx="46847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r>
              <a:rPr lang="tr-TR" altLang="en-US" sz="2400" dirty="0">
                <a:latin typeface="Lucida Bright" panose="02040602050505020304" pitchFamily="18" charset="0"/>
              </a:rPr>
              <a:t>Training examples of a person</a:t>
            </a:r>
          </a:p>
        </p:txBody>
      </p:sp>
      <p:sp>
        <p:nvSpPr>
          <p:cNvPr id="15373" name="Text Box 26">
            <a:extLst>
              <a:ext uri="{FF2B5EF4-FFF2-40B4-BE49-F238E27FC236}">
                <a16:creationId xmlns:a16="http://schemas.microsoft.com/office/drawing/2014/main" id="{8ACD1E5E-729D-EE78-9EA5-F8B17439690B}"/>
              </a:ext>
            </a:extLst>
          </p:cNvPr>
          <p:cNvSpPr txBox="1">
            <a:spLocks noChangeArrowheads="1"/>
          </p:cNvSpPr>
          <p:nvPr/>
        </p:nvSpPr>
        <p:spPr bwMode="auto">
          <a:xfrm>
            <a:off x="2124076" y="4095186"/>
            <a:ext cx="19510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r>
              <a:rPr lang="tr-TR" altLang="en-US" sz="2400" dirty="0">
                <a:latin typeface="Lucida Bright" panose="02040602050505020304" pitchFamily="18" charset="0"/>
              </a:rPr>
              <a:t>Test images</a:t>
            </a:r>
          </a:p>
        </p:txBody>
      </p:sp>
      <p:sp>
        <p:nvSpPr>
          <p:cNvPr id="15374" name="Text Box 27">
            <a:extLst>
              <a:ext uri="{FF2B5EF4-FFF2-40B4-BE49-F238E27FC236}">
                <a16:creationId xmlns:a16="http://schemas.microsoft.com/office/drawing/2014/main" id="{33F1567D-FE0E-5556-D22A-4EC8B8817808}"/>
              </a:ext>
            </a:extLst>
          </p:cNvPr>
          <p:cNvSpPr txBox="1">
            <a:spLocks noChangeArrowheads="1"/>
          </p:cNvSpPr>
          <p:nvPr/>
        </p:nvSpPr>
        <p:spPr bwMode="auto">
          <a:xfrm>
            <a:off x="6875463" y="6111311"/>
            <a:ext cx="33369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r>
              <a:rPr lang="tr-TR" altLang="en-US" sz="1400">
                <a:latin typeface="Lucida Bright" panose="02040602050505020304" pitchFamily="18" charset="0"/>
              </a:rPr>
              <a:t>AT&amp;T Laboratories, Cambridge UK</a:t>
            </a:r>
          </a:p>
          <a:p>
            <a:pPr eaLnBrk="1" hangingPunct="1"/>
            <a:r>
              <a:rPr lang="tr-TR" altLang="en-US" sz="1000">
                <a:latin typeface="Lucida Bright" panose="02040602050505020304" pitchFamily="18" charset="0"/>
              </a:rPr>
              <a:t>http://www.uk.research.att.com/facedatabase.html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BD41B8DB-E56A-3ECF-3400-7A8FF3B8B8C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200">
                <a:solidFill>
                  <a:schemeClr val="tx1"/>
                </a:solidFill>
                <a:latin typeface="Palatino Linotype" panose="02040502050505030304" pitchFamily="18" charset="0"/>
              </a:defRPr>
            </a:lvl1pPr>
            <a:lvl2pPr marL="742950" indent="-285750" eaLnBrk="0" hangingPunct="0">
              <a:defRPr sz="3200">
                <a:solidFill>
                  <a:schemeClr val="tx1"/>
                </a:solidFill>
                <a:latin typeface="Palatino Linotype" panose="02040502050505030304" pitchFamily="18" charset="0"/>
              </a:defRPr>
            </a:lvl2pPr>
            <a:lvl3pPr marL="1143000" indent="-228600" eaLnBrk="0" hangingPunct="0">
              <a:defRPr sz="3200">
                <a:solidFill>
                  <a:schemeClr val="tx1"/>
                </a:solidFill>
                <a:latin typeface="Palatino Linotype" panose="02040502050505030304" pitchFamily="18" charset="0"/>
              </a:defRPr>
            </a:lvl3pPr>
            <a:lvl4pPr marL="1600200" indent="-228600" eaLnBrk="0" hangingPunct="0">
              <a:defRPr sz="3200">
                <a:solidFill>
                  <a:schemeClr val="tx1"/>
                </a:solidFill>
                <a:latin typeface="Palatino Linotype" panose="02040502050505030304" pitchFamily="18" charset="0"/>
              </a:defRPr>
            </a:lvl4pPr>
            <a:lvl5pPr marL="2057400" indent="-228600" eaLnBrk="0" hangingPunct="0">
              <a:defRPr sz="3200">
                <a:solidFill>
                  <a:schemeClr val="tx1"/>
                </a:solidFill>
                <a:latin typeface="Palatino Linotype" panose="02040502050505030304" pitchFamily="18" charset="0"/>
              </a:defRPr>
            </a:lvl5pPr>
            <a:lvl6pPr marL="2514600" indent="-228600" eaLnBrk="0" fontAlgn="base" hangingPunct="0">
              <a:spcBef>
                <a:spcPct val="0"/>
              </a:spcBef>
              <a:spcAft>
                <a:spcPct val="0"/>
              </a:spcAft>
              <a:defRPr sz="3200">
                <a:solidFill>
                  <a:schemeClr val="tx1"/>
                </a:solidFill>
                <a:latin typeface="Palatino Linotype" panose="02040502050505030304" pitchFamily="18" charset="0"/>
              </a:defRPr>
            </a:lvl6pPr>
            <a:lvl7pPr marL="2971800" indent="-228600" eaLnBrk="0" fontAlgn="base" hangingPunct="0">
              <a:spcBef>
                <a:spcPct val="0"/>
              </a:spcBef>
              <a:spcAft>
                <a:spcPct val="0"/>
              </a:spcAft>
              <a:defRPr sz="3200">
                <a:solidFill>
                  <a:schemeClr val="tx1"/>
                </a:solidFill>
                <a:latin typeface="Palatino Linotype" panose="02040502050505030304" pitchFamily="18" charset="0"/>
              </a:defRPr>
            </a:lvl7pPr>
            <a:lvl8pPr marL="3429000" indent="-228600" eaLnBrk="0" fontAlgn="base" hangingPunct="0">
              <a:spcBef>
                <a:spcPct val="0"/>
              </a:spcBef>
              <a:spcAft>
                <a:spcPct val="0"/>
              </a:spcAft>
              <a:defRPr sz="3200">
                <a:solidFill>
                  <a:schemeClr val="tx1"/>
                </a:solidFill>
                <a:latin typeface="Palatino Linotype" panose="02040502050505030304" pitchFamily="18" charset="0"/>
              </a:defRPr>
            </a:lvl8pPr>
            <a:lvl9pPr marL="3886200" indent="-228600" eaLnBrk="0" fontAlgn="base" hangingPunct="0">
              <a:spcBef>
                <a:spcPct val="0"/>
              </a:spcBef>
              <a:spcAft>
                <a:spcPct val="0"/>
              </a:spcAft>
              <a:defRPr sz="3200">
                <a:solidFill>
                  <a:schemeClr val="tx1"/>
                </a:solidFill>
                <a:latin typeface="Palatino Linotype" panose="02040502050505030304" pitchFamily="18" charset="0"/>
              </a:defRPr>
            </a:lvl9pPr>
          </a:lstStyle>
          <a:p>
            <a:pPr eaLnBrk="1" hangingPunct="1"/>
            <a:fld id="{633B9B0C-8BC9-437E-863E-351C1EA4FBC7}" type="slidenum">
              <a:rPr lang="tr-TR" altLang="en-US" sz="1400"/>
              <a:pPr eaLnBrk="1" hangingPunct="1"/>
              <a:t>39</a:t>
            </a:fld>
            <a:endParaRPr lang="tr-TR" altLang="en-US" sz="1400"/>
          </a:p>
        </p:txBody>
      </p:sp>
      <p:sp>
        <p:nvSpPr>
          <p:cNvPr id="20483" name="Rectangle 2">
            <a:extLst>
              <a:ext uri="{FF2B5EF4-FFF2-40B4-BE49-F238E27FC236}">
                <a16:creationId xmlns:a16="http://schemas.microsoft.com/office/drawing/2014/main" id="{6F153935-D9AF-C8C0-EAE3-6DF6FDF6AB0D}"/>
              </a:ext>
            </a:extLst>
          </p:cNvPr>
          <p:cNvSpPr>
            <a:spLocks noGrp="1" noChangeArrowheads="1"/>
          </p:cNvSpPr>
          <p:nvPr>
            <p:ph type="title"/>
          </p:nvPr>
        </p:nvSpPr>
        <p:spPr/>
        <p:txBody>
          <a:bodyPr/>
          <a:lstStyle/>
          <a:p>
            <a:pPr eaLnBrk="1" hangingPunct="1"/>
            <a:r>
              <a:rPr lang="tr-TR" altLang="en-US" b="1" dirty="0">
                <a:solidFill>
                  <a:schemeClr val="bg1"/>
                </a:solidFill>
              </a:rPr>
              <a:t>Reinforcement Learning</a:t>
            </a:r>
          </a:p>
        </p:txBody>
      </p:sp>
      <p:sp>
        <p:nvSpPr>
          <p:cNvPr id="20484" name="Rectangle 3">
            <a:extLst>
              <a:ext uri="{FF2B5EF4-FFF2-40B4-BE49-F238E27FC236}">
                <a16:creationId xmlns:a16="http://schemas.microsoft.com/office/drawing/2014/main" id="{0780FA26-59A8-4D79-9FDF-DAF2AD70875D}"/>
              </a:ext>
            </a:extLst>
          </p:cNvPr>
          <p:cNvSpPr>
            <a:spLocks noGrp="1" noChangeArrowheads="1"/>
          </p:cNvSpPr>
          <p:nvPr>
            <p:ph type="body" idx="1"/>
          </p:nvPr>
        </p:nvSpPr>
        <p:spPr>
          <a:xfrm>
            <a:off x="1002554" y="2378884"/>
            <a:ext cx="5969745" cy="3774265"/>
          </a:xfrm>
        </p:spPr>
        <p:txBody>
          <a:bodyPr>
            <a:normAutofit/>
          </a:bodyPr>
          <a:lstStyle/>
          <a:p>
            <a:pPr eaLnBrk="1" hangingPunct="1"/>
            <a:r>
              <a:rPr lang="en-US" altLang="en-US" dirty="0"/>
              <a:t>Topics:</a:t>
            </a:r>
          </a:p>
          <a:p>
            <a:pPr lvl="1" eaLnBrk="1" hangingPunct="1"/>
            <a:r>
              <a:rPr lang="en-US" altLang="en-US" dirty="0"/>
              <a:t>Policies</a:t>
            </a:r>
            <a:r>
              <a:rPr lang="tr-TR" altLang="en-US" dirty="0"/>
              <a:t>: </a:t>
            </a:r>
            <a:r>
              <a:rPr lang="en-US" altLang="en-US" dirty="0"/>
              <a:t>what actions should an agent take in a particular situation</a:t>
            </a:r>
          </a:p>
          <a:p>
            <a:pPr lvl="1" eaLnBrk="1" hangingPunct="1"/>
            <a:r>
              <a:rPr lang="en-US" altLang="en-US" dirty="0"/>
              <a:t>Utility estimation: how good is a state (</a:t>
            </a:r>
            <a:r>
              <a:rPr lang="en-US" altLang="en-US" dirty="0">
                <a:sym typeface="Wingdings" panose="05000000000000000000" pitchFamily="2" charset="2"/>
              </a:rPr>
              <a:t>used by policy)</a:t>
            </a:r>
            <a:endParaRPr lang="tr-TR" altLang="en-US" dirty="0"/>
          </a:p>
          <a:p>
            <a:pPr eaLnBrk="1" hangingPunct="1"/>
            <a:r>
              <a:rPr lang="tr-TR" altLang="en-US" dirty="0"/>
              <a:t>No supervised output but delayed reward</a:t>
            </a:r>
            <a:endParaRPr lang="en-US" altLang="en-US" dirty="0"/>
          </a:p>
          <a:p>
            <a:pPr eaLnBrk="1" hangingPunct="1"/>
            <a:r>
              <a:rPr lang="en-US" altLang="en-US" dirty="0"/>
              <a:t>Applications: </a:t>
            </a:r>
            <a:endParaRPr lang="tr-TR" altLang="en-US" dirty="0"/>
          </a:p>
          <a:p>
            <a:pPr lvl="1" eaLnBrk="1" hangingPunct="1"/>
            <a:r>
              <a:rPr lang="tr-TR" altLang="en-US" dirty="0"/>
              <a:t>Game playing</a:t>
            </a:r>
          </a:p>
          <a:p>
            <a:pPr lvl="1" eaLnBrk="1" hangingPunct="1"/>
            <a:r>
              <a:rPr lang="tr-TR" altLang="en-US" dirty="0"/>
              <a:t>Robot in a maze</a:t>
            </a:r>
          </a:p>
          <a:p>
            <a:pPr lvl="1" eaLnBrk="1" hangingPunct="1"/>
            <a:r>
              <a:rPr lang="tr-TR" altLang="en-US" dirty="0"/>
              <a:t>Multiple agents, partial observability, ...</a:t>
            </a:r>
          </a:p>
        </p:txBody>
      </p:sp>
      <p:pic>
        <p:nvPicPr>
          <p:cNvPr id="2" name="Picture 1">
            <a:extLst>
              <a:ext uri="{FF2B5EF4-FFF2-40B4-BE49-F238E27FC236}">
                <a16:creationId xmlns:a16="http://schemas.microsoft.com/office/drawing/2014/main" id="{E1FE85E5-1EE4-2DEA-5916-F1CA9F3F8E5D}"/>
              </a:ext>
            </a:extLst>
          </p:cNvPr>
          <p:cNvPicPr>
            <a:picLocks noChangeAspect="1"/>
          </p:cNvPicPr>
          <p:nvPr/>
        </p:nvPicPr>
        <p:blipFill>
          <a:blip r:embed="rId2"/>
          <a:stretch>
            <a:fillRect/>
          </a:stretch>
        </p:blipFill>
        <p:spPr>
          <a:xfrm>
            <a:off x="6810375" y="2225106"/>
            <a:ext cx="4538856" cy="3928044"/>
          </a:xfrm>
          <a:prstGeom prst="rect">
            <a:avLst/>
          </a:prstGeom>
        </p:spPr>
      </p:pic>
    </p:spTree>
    <p:extLst>
      <p:ext uri="{BB962C8B-B14F-4D97-AF65-F5344CB8AC3E}">
        <p14:creationId xmlns:p14="http://schemas.microsoft.com/office/powerpoint/2010/main" val="131817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F4A1B-944E-5DC5-7ECE-29F65E221BE5}"/>
              </a:ext>
            </a:extLst>
          </p:cNvPr>
          <p:cNvSpPr>
            <a:spLocks noGrp="1"/>
          </p:cNvSpPr>
          <p:nvPr>
            <p:ph type="title"/>
          </p:nvPr>
        </p:nvSpPr>
        <p:spPr/>
        <p:txBody>
          <a:bodyPr/>
          <a:lstStyle/>
          <a:p>
            <a:r>
              <a:rPr lang="en-CA" b="1" dirty="0"/>
              <a:t>Traditional Programming vs Machine learning</a:t>
            </a:r>
          </a:p>
        </p:txBody>
      </p:sp>
      <p:sp>
        <p:nvSpPr>
          <p:cNvPr id="4" name="Slide Number Placeholder 3">
            <a:extLst>
              <a:ext uri="{FF2B5EF4-FFF2-40B4-BE49-F238E27FC236}">
                <a16:creationId xmlns:a16="http://schemas.microsoft.com/office/drawing/2014/main" id="{9337AB06-0832-9301-BE78-42676D1B6CCB}"/>
              </a:ext>
            </a:extLst>
          </p:cNvPr>
          <p:cNvSpPr>
            <a:spLocks noGrp="1"/>
          </p:cNvSpPr>
          <p:nvPr>
            <p:ph type="sldNum" sz="quarter" idx="12"/>
          </p:nvPr>
        </p:nvSpPr>
        <p:spPr/>
        <p:txBody>
          <a:bodyPr/>
          <a:lstStyle/>
          <a:p>
            <a:fld id="{48F63A3B-78C7-47BE-AE5E-E10140E04643}" type="slidenum">
              <a:rPr lang="en-US" smtClean="0"/>
              <a:t>4</a:t>
            </a:fld>
            <a:endParaRPr lang="en-US" dirty="0"/>
          </a:p>
        </p:txBody>
      </p:sp>
      <p:pic>
        <p:nvPicPr>
          <p:cNvPr id="6" name="Picture 5">
            <a:extLst>
              <a:ext uri="{FF2B5EF4-FFF2-40B4-BE49-F238E27FC236}">
                <a16:creationId xmlns:a16="http://schemas.microsoft.com/office/drawing/2014/main" id="{858A7973-A8C6-0100-BC7A-17A5C522B12B}"/>
              </a:ext>
            </a:extLst>
          </p:cNvPr>
          <p:cNvPicPr>
            <a:picLocks noChangeAspect="1"/>
          </p:cNvPicPr>
          <p:nvPr/>
        </p:nvPicPr>
        <p:blipFill>
          <a:blip r:embed="rId2"/>
          <a:stretch>
            <a:fillRect/>
          </a:stretch>
        </p:blipFill>
        <p:spPr>
          <a:xfrm>
            <a:off x="2733675" y="2592117"/>
            <a:ext cx="5695950" cy="3670570"/>
          </a:xfrm>
          <a:prstGeom prst="rect">
            <a:avLst/>
          </a:prstGeom>
        </p:spPr>
      </p:pic>
    </p:spTree>
    <p:extLst>
      <p:ext uri="{BB962C8B-B14F-4D97-AF65-F5344CB8AC3E}">
        <p14:creationId xmlns:p14="http://schemas.microsoft.com/office/powerpoint/2010/main" val="32275109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FF6B0-CD8A-A9FD-0514-27A021135F97}"/>
              </a:ext>
            </a:extLst>
          </p:cNvPr>
          <p:cNvSpPr>
            <a:spLocks noGrp="1"/>
          </p:cNvSpPr>
          <p:nvPr>
            <p:ph type="title"/>
          </p:nvPr>
        </p:nvSpPr>
        <p:spPr/>
        <p:txBody>
          <a:bodyPr rtlCol="0">
            <a:normAutofit/>
          </a:bodyPr>
          <a:lstStyle/>
          <a:p>
            <a:pPr>
              <a:defRPr/>
            </a:pPr>
            <a:r>
              <a:rPr lang="en-US" b="1" dirty="0">
                <a:solidFill>
                  <a:schemeClr val="bg1"/>
                </a:solidFill>
              </a:rPr>
              <a:t>Reinforcement Learning</a:t>
            </a:r>
          </a:p>
        </p:txBody>
      </p:sp>
      <p:sp>
        <p:nvSpPr>
          <p:cNvPr id="3" name="Content Placeholder 2">
            <a:extLst>
              <a:ext uri="{FF2B5EF4-FFF2-40B4-BE49-F238E27FC236}">
                <a16:creationId xmlns:a16="http://schemas.microsoft.com/office/drawing/2014/main" id="{456CCF81-5577-4AF4-E77E-11D1EBBD2A15}"/>
              </a:ext>
            </a:extLst>
          </p:cNvPr>
          <p:cNvSpPr>
            <a:spLocks noGrp="1"/>
          </p:cNvSpPr>
          <p:nvPr>
            <p:ph sz="half" idx="1"/>
          </p:nvPr>
        </p:nvSpPr>
        <p:spPr>
          <a:xfrm>
            <a:off x="573024" y="2794581"/>
            <a:ext cx="10680192" cy="2834640"/>
          </a:xfrm>
        </p:spPr>
        <p:txBody>
          <a:bodyPr rtlCol="0">
            <a:normAutofit lnSpcReduction="10000"/>
          </a:bodyPr>
          <a:lstStyle/>
          <a:p>
            <a:pPr algn="just">
              <a:defRPr/>
            </a:pPr>
            <a:r>
              <a:rPr lang="en-US" dirty="0"/>
              <a:t>A computer program will interact with a </a:t>
            </a:r>
            <a:r>
              <a:rPr lang="en-US" b="1" dirty="0"/>
              <a:t>dynamic environment </a:t>
            </a:r>
            <a:r>
              <a:rPr lang="en-US" dirty="0"/>
              <a:t>in which it must perform a particular goal (such as playing a game with an opponent or driving a car). The program is provided feedback in terms of rewards and punishments as it navigates its problem space.</a:t>
            </a:r>
          </a:p>
          <a:p>
            <a:pPr algn="just">
              <a:defRPr/>
            </a:pPr>
            <a:r>
              <a:rPr lang="en-US" dirty="0"/>
              <a:t>Using this algorithm, the machine is trained to make specific decisions. It works this way: the machine is exposed to an environment where it continuously trains itself using trial and error method.</a:t>
            </a:r>
          </a:p>
          <a:p>
            <a:pPr algn="just"/>
            <a:r>
              <a:rPr lang="en-GB" altLang="en-US" dirty="0"/>
              <a:t>Here learning data gives feedback so that the system adjusts to dynamic conditions in order to achieve a certain objective. The system evaluates its performance based on the feedback responses and reacts accordingly. The best-known instances include self-driving cars and the chess master algorithm AlphaGo.</a:t>
            </a:r>
            <a:endParaRPr lang="en-US" altLang="en-US" dirty="0"/>
          </a:p>
          <a:p>
            <a:pPr algn="just"/>
            <a:endParaRPr lang="en-US" altLang="en-US" dirty="0"/>
          </a:p>
          <a:p>
            <a:pPr algn="just">
              <a:defRPr/>
            </a:pPr>
            <a:endParaRPr lang="en-US" dirty="0"/>
          </a:p>
          <a:p>
            <a:pPr algn="just">
              <a:defRPr/>
            </a:pP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2E60E-BB90-3B77-FC34-19225CB790FF}"/>
              </a:ext>
            </a:extLst>
          </p:cNvPr>
          <p:cNvSpPr>
            <a:spLocks noGrp="1"/>
          </p:cNvSpPr>
          <p:nvPr>
            <p:ph type="title"/>
          </p:nvPr>
        </p:nvSpPr>
        <p:spPr/>
        <p:txBody>
          <a:bodyPr rtlCol="0">
            <a:normAutofit/>
          </a:bodyPr>
          <a:lstStyle/>
          <a:p>
            <a:pPr>
              <a:defRPr/>
            </a:pPr>
            <a:r>
              <a:rPr lang="en-US" b="1" dirty="0">
                <a:solidFill>
                  <a:schemeClr val="bg1"/>
                </a:solidFill>
              </a:rPr>
              <a:t>Semi-supervised learning </a:t>
            </a:r>
            <a:endParaRPr lang="en-US" dirty="0">
              <a:solidFill>
                <a:schemeClr val="bg1"/>
              </a:solidFill>
            </a:endParaRPr>
          </a:p>
        </p:txBody>
      </p:sp>
      <p:sp>
        <p:nvSpPr>
          <p:cNvPr id="3" name="Content Placeholder 2">
            <a:extLst>
              <a:ext uri="{FF2B5EF4-FFF2-40B4-BE49-F238E27FC236}">
                <a16:creationId xmlns:a16="http://schemas.microsoft.com/office/drawing/2014/main" id="{F0529B74-5B08-8ACE-D750-715C470D1BE8}"/>
              </a:ext>
            </a:extLst>
          </p:cNvPr>
          <p:cNvSpPr>
            <a:spLocks noGrp="1"/>
          </p:cNvSpPr>
          <p:nvPr>
            <p:ph sz="half" idx="1"/>
          </p:nvPr>
        </p:nvSpPr>
        <p:spPr/>
        <p:txBody>
          <a:bodyPr rtlCol="0">
            <a:normAutofit/>
          </a:bodyPr>
          <a:lstStyle/>
          <a:p>
            <a:pPr algn="just">
              <a:defRPr/>
            </a:pPr>
            <a:r>
              <a:rPr lang="en-GB" dirty="0"/>
              <a:t>If some learning samples are </a:t>
            </a:r>
            <a:r>
              <a:rPr lang="en-CA" dirty="0"/>
              <a:t>labelled, but some others are not labelled, then it is semi-supervised</a:t>
            </a:r>
            <a:r>
              <a:rPr lang="en-GB" dirty="0"/>
              <a:t> learning. It makes use of a large amount of </a:t>
            </a:r>
            <a:r>
              <a:rPr lang="en-GB" b="1" dirty="0"/>
              <a:t>unlabeled data for training </a:t>
            </a:r>
            <a:r>
              <a:rPr lang="en-GB" dirty="0"/>
              <a:t>and a small amount of </a:t>
            </a:r>
            <a:r>
              <a:rPr lang="en-GB" b="1" dirty="0"/>
              <a:t>labelled data for testing</a:t>
            </a:r>
            <a:r>
              <a:rPr lang="en-GB" dirty="0"/>
              <a:t>. Semi-supervised learning is applied in cases where it is expensive to acquire a fully labelled dataset while more practical to label a small subset. </a:t>
            </a:r>
          </a:p>
          <a:p>
            <a:pPr algn="just">
              <a:defRPr/>
            </a:pP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EE34A583-4D46-5638-6AA1-E550AE700959}"/>
              </a:ext>
            </a:extLst>
          </p:cNvPr>
          <p:cNvSpPr>
            <a:spLocks noGrp="1"/>
          </p:cNvSpPr>
          <p:nvPr>
            <p:ph type="title"/>
          </p:nvPr>
        </p:nvSpPr>
        <p:spPr/>
        <p:txBody>
          <a:bodyPr/>
          <a:lstStyle/>
          <a:p>
            <a:r>
              <a:rPr lang="en-US" altLang="en-US" sz="4000" dirty="0">
                <a:solidFill>
                  <a:schemeClr val="bg1"/>
                </a:solidFill>
              </a:rPr>
              <a:t>Why Machine Learning with Python</a:t>
            </a:r>
          </a:p>
        </p:txBody>
      </p:sp>
      <p:sp>
        <p:nvSpPr>
          <p:cNvPr id="3" name="Content Placeholder 2">
            <a:extLst>
              <a:ext uri="{FF2B5EF4-FFF2-40B4-BE49-F238E27FC236}">
                <a16:creationId xmlns:a16="http://schemas.microsoft.com/office/drawing/2014/main" id="{277D4265-81D6-C947-AF2A-645B90A3E1B4}"/>
              </a:ext>
            </a:extLst>
          </p:cNvPr>
          <p:cNvSpPr>
            <a:spLocks noGrp="1"/>
          </p:cNvSpPr>
          <p:nvPr>
            <p:ph sz="half" idx="1"/>
          </p:nvPr>
        </p:nvSpPr>
        <p:spPr/>
        <p:txBody>
          <a:bodyPr rtlCol="0">
            <a:normAutofit fontScale="92500"/>
          </a:bodyPr>
          <a:lstStyle/>
          <a:p>
            <a:pPr algn="just">
              <a:defRPr/>
            </a:pPr>
            <a:r>
              <a:rPr lang="en-GB" dirty="0"/>
              <a:t>Python is popular for research and development of production systems. It is a vast language with number of modules, packages and libraries that provides multiple ways of achieving a task.</a:t>
            </a:r>
            <a:endParaRPr lang="en-US" dirty="0"/>
          </a:p>
          <a:p>
            <a:pPr algn="just">
              <a:defRPr/>
            </a:pPr>
            <a:r>
              <a:rPr lang="en-GB" dirty="0"/>
              <a:t>Python and its libraries like </a:t>
            </a:r>
            <a:r>
              <a:rPr lang="en-GB" dirty="0" err="1"/>
              <a:t>NumPy</a:t>
            </a:r>
            <a:r>
              <a:rPr lang="en-GB" dirty="0"/>
              <a:t>, Pandas, </a:t>
            </a:r>
            <a:r>
              <a:rPr lang="en-GB" dirty="0" err="1"/>
              <a:t>SciPy</a:t>
            </a:r>
            <a:r>
              <a:rPr lang="en-GB" dirty="0"/>
              <a:t>, </a:t>
            </a:r>
            <a:r>
              <a:rPr lang="en-GB" dirty="0" err="1"/>
              <a:t>Scikit</a:t>
            </a:r>
            <a:r>
              <a:rPr lang="en-GB" dirty="0"/>
              <a:t>-Learn, </a:t>
            </a:r>
            <a:r>
              <a:rPr lang="en-GB" dirty="0" err="1"/>
              <a:t>Matplotlib</a:t>
            </a:r>
            <a:r>
              <a:rPr lang="en-GB" dirty="0"/>
              <a:t> are used in data science and data analysis. They are also extensively used for creating scalable machine learning algorithms. </a:t>
            </a:r>
          </a:p>
          <a:p>
            <a:pPr algn="just"/>
            <a:r>
              <a:rPr lang="en-GB" altLang="en-US" dirty="0"/>
              <a:t>Python implements popular machine-learning techniques such as Classification, Regression, Recommendation, and Clustering.</a:t>
            </a:r>
            <a:endParaRPr lang="en-US" altLang="en-US" dirty="0"/>
          </a:p>
          <a:p>
            <a:pPr algn="just"/>
            <a:r>
              <a:rPr lang="en-GB" altLang="en-US" dirty="0"/>
              <a:t>Python offers ready-made framework for performing data mining tasks on large volumes of data effectively in lesser time</a:t>
            </a:r>
            <a:endParaRPr lang="en-US" altLang="en-US" dirty="0"/>
          </a:p>
          <a:p>
            <a:endParaRPr lang="en-US" altLang="en-US" dirty="0"/>
          </a:p>
          <a:p>
            <a:pPr algn="just">
              <a:defRPr/>
            </a:pP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ADE7-F04C-BF9C-3A26-26FA4B7C1031}"/>
              </a:ext>
            </a:extLst>
          </p:cNvPr>
          <p:cNvSpPr>
            <a:spLocks noGrp="1"/>
          </p:cNvSpPr>
          <p:nvPr>
            <p:ph type="title"/>
          </p:nvPr>
        </p:nvSpPr>
        <p:spPr/>
        <p:txBody>
          <a:bodyPr rtlCol="0">
            <a:normAutofit/>
          </a:bodyPr>
          <a:lstStyle/>
          <a:p>
            <a:pPr>
              <a:defRPr/>
            </a:pPr>
            <a:r>
              <a:rPr lang="en-GB" sz="4000" dirty="0">
                <a:solidFill>
                  <a:schemeClr val="bg1"/>
                </a:solidFill>
              </a:rPr>
              <a:t>Libraries and Packages	</a:t>
            </a:r>
            <a:endParaRPr lang="en-US" sz="4000" dirty="0">
              <a:solidFill>
                <a:schemeClr val="bg1"/>
              </a:solidFill>
            </a:endParaRPr>
          </a:p>
        </p:txBody>
      </p:sp>
      <p:sp>
        <p:nvSpPr>
          <p:cNvPr id="3" name="Content Placeholder 2">
            <a:extLst>
              <a:ext uri="{FF2B5EF4-FFF2-40B4-BE49-F238E27FC236}">
                <a16:creationId xmlns:a16="http://schemas.microsoft.com/office/drawing/2014/main" id="{13DD54A5-26DC-9898-F706-F61DE88613B5}"/>
              </a:ext>
            </a:extLst>
          </p:cNvPr>
          <p:cNvSpPr>
            <a:spLocks noGrp="1"/>
          </p:cNvSpPr>
          <p:nvPr>
            <p:ph sz="half" idx="1"/>
          </p:nvPr>
        </p:nvSpPr>
        <p:spPr/>
        <p:txBody>
          <a:bodyPr rtlCol="0">
            <a:normAutofit fontScale="92500" lnSpcReduction="10000"/>
          </a:bodyPr>
          <a:lstStyle/>
          <a:p>
            <a:pPr algn="just">
              <a:defRPr/>
            </a:pPr>
            <a:r>
              <a:rPr lang="en-GB" dirty="0"/>
              <a:t>To understand machine learning, you need to have basic knowledge of Python programming. In addition, there are a number of libraries and packages generally used in performing various machine learning tasks as listed below:</a:t>
            </a:r>
          </a:p>
          <a:p>
            <a:pPr algn="just">
              <a:defRPr/>
            </a:pPr>
            <a:endParaRPr lang="en-US" dirty="0"/>
          </a:p>
          <a:p>
            <a:pPr marL="338138" lvl="1" algn="just">
              <a:defRPr/>
            </a:pPr>
            <a:r>
              <a:rPr lang="en-GB" b="1" dirty="0" err="1">
                <a:solidFill>
                  <a:schemeClr val="accent1">
                    <a:lumMod val="50000"/>
                  </a:schemeClr>
                </a:solidFill>
              </a:rPr>
              <a:t>numpy</a:t>
            </a:r>
            <a:r>
              <a:rPr lang="en-GB" b="1" dirty="0">
                <a:solidFill>
                  <a:schemeClr val="accent1">
                    <a:lumMod val="50000"/>
                  </a:schemeClr>
                </a:solidFill>
              </a:rPr>
              <a:t> </a:t>
            </a:r>
            <a:r>
              <a:rPr lang="en-GB" dirty="0">
                <a:solidFill>
                  <a:schemeClr val="accent1">
                    <a:lumMod val="50000"/>
                  </a:schemeClr>
                </a:solidFill>
              </a:rPr>
              <a:t>- is used for its N-dimensional array objects</a:t>
            </a:r>
            <a:endParaRPr lang="en-US" sz="3600" dirty="0">
              <a:solidFill>
                <a:schemeClr val="accent1">
                  <a:lumMod val="50000"/>
                </a:schemeClr>
              </a:solidFill>
            </a:endParaRPr>
          </a:p>
          <a:p>
            <a:pPr marL="338138" lvl="1" algn="just">
              <a:defRPr/>
            </a:pPr>
            <a:r>
              <a:rPr lang="en-GB" b="1" dirty="0">
                <a:solidFill>
                  <a:schemeClr val="accent1">
                    <a:lumMod val="50000"/>
                  </a:schemeClr>
                </a:solidFill>
              </a:rPr>
              <a:t>pandas </a:t>
            </a:r>
            <a:r>
              <a:rPr lang="en-GB" dirty="0">
                <a:solidFill>
                  <a:schemeClr val="accent1">
                    <a:lumMod val="50000"/>
                  </a:schemeClr>
                </a:solidFill>
              </a:rPr>
              <a:t>– is a data analysis library that includes </a:t>
            </a:r>
            <a:r>
              <a:rPr lang="en-GB" dirty="0" err="1">
                <a:solidFill>
                  <a:schemeClr val="accent1">
                    <a:lumMod val="50000"/>
                  </a:schemeClr>
                </a:solidFill>
              </a:rPr>
              <a:t>dataframes</a:t>
            </a:r>
            <a:endParaRPr lang="en-US" sz="3600" dirty="0">
              <a:solidFill>
                <a:schemeClr val="accent1">
                  <a:lumMod val="50000"/>
                </a:schemeClr>
              </a:solidFill>
            </a:endParaRPr>
          </a:p>
          <a:p>
            <a:pPr marL="338138" lvl="1" algn="just">
              <a:defRPr/>
            </a:pPr>
            <a:r>
              <a:rPr lang="en-GB" b="1" dirty="0" err="1">
                <a:solidFill>
                  <a:schemeClr val="accent1">
                    <a:lumMod val="50000"/>
                  </a:schemeClr>
                </a:solidFill>
              </a:rPr>
              <a:t>matplotlib</a:t>
            </a:r>
            <a:r>
              <a:rPr lang="en-GB" b="1" dirty="0">
                <a:solidFill>
                  <a:schemeClr val="accent1">
                    <a:lumMod val="50000"/>
                  </a:schemeClr>
                </a:solidFill>
              </a:rPr>
              <a:t> </a:t>
            </a:r>
            <a:r>
              <a:rPr lang="en-GB" dirty="0">
                <a:solidFill>
                  <a:schemeClr val="accent1">
                    <a:lumMod val="50000"/>
                  </a:schemeClr>
                </a:solidFill>
              </a:rPr>
              <a:t>– is 2D plotting library for creating graphs and plots</a:t>
            </a:r>
            <a:endParaRPr lang="en-US" sz="3600" dirty="0">
              <a:solidFill>
                <a:schemeClr val="accent1">
                  <a:lumMod val="50000"/>
                </a:schemeClr>
              </a:solidFill>
            </a:endParaRPr>
          </a:p>
          <a:p>
            <a:pPr marL="338138" lvl="1" algn="just">
              <a:defRPr/>
            </a:pPr>
            <a:r>
              <a:rPr lang="en-GB" b="1" dirty="0" err="1">
                <a:solidFill>
                  <a:schemeClr val="accent1">
                    <a:lumMod val="50000"/>
                  </a:schemeClr>
                </a:solidFill>
              </a:rPr>
              <a:t>scikit</a:t>
            </a:r>
            <a:r>
              <a:rPr lang="en-GB" b="1" dirty="0">
                <a:solidFill>
                  <a:schemeClr val="accent1">
                    <a:lumMod val="50000"/>
                  </a:schemeClr>
                </a:solidFill>
              </a:rPr>
              <a:t>-learn </a:t>
            </a:r>
            <a:r>
              <a:rPr lang="en-GB" dirty="0">
                <a:solidFill>
                  <a:schemeClr val="accent1">
                    <a:lumMod val="50000"/>
                  </a:schemeClr>
                </a:solidFill>
              </a:rPr>
              <a:t>- the algorithms used for data analysis and data mining tasks</a:t>
            </a:r>
            <a:endParaRPr lang="en-US" sz="3600" dirty="0">
              <a:solidFill>
                <a:schemeClr val="accent1">
                  <a:lumMod val="50000"/>
                </a:schemeClr>
              </a:solidFill>
            </a:endParaRPr>
          </a:p>
          <a:p>
            <a:pPr marL="338138" lvl="1" algn="just">
              <a:defRPr/>
            </a:pPr>
            <a:r>
              <a:rPr lang="en-GB" b="1" dirty="0" err="1">
                <a:solidFill>
                  <a:schemeClr val="accent1">
                    <a:lumMod val="50000"/>
                  </a:schemeClr>
                </a:solidFill>
              </a:rPr>
              <a:t>seaborn</a:t>
            </a:r>
            <a:r>
              <a:rPr lang="en-GB" b="1" dirty="0">
                <a:solidFill>
                  <a:schemeClr val="accent1">
                    <a:lumMod val="50000"/>
                  </a:schemeClr>
                </a:solidFill>
              </a:rPr>
              <a:t> </a:t>
            </a:r>
            <a:r>
              <a:rPr lang="en-GB" dirty="0">
                <a:solidFill>
                  <a:schemeClr val="accent1">
                    <a:lumMod val="50000"/>
                  </a:schemeClr>
                </a:solidFill>
              </a:rPr>
              <a:t>– a data visualization library based on </a:t>
            </a:r>
            <a:r>
              <a:rPr lang="en-GB" dirty="0" err="1">
                <a:solidFill>
                  <a:schemeClr val="accent1">
                    <a:lumMod val="50000"/>
                  </a:schemeClr>
                </a:solidFill>
              </a:rPr>
              <a:t>matplotlib</a:t>
            </a:r>
            <a:endParaRPr lang="en-US" sz="3600" dirty="0">
              <a:solidFill>
                <a:schemeClr val="accent1">
                  <a:lumMod val="50000"/>
                </a:schemeClr>
              </a:solidFill>
            </a:endParaRPr>
          </a:p>
          <a:p>
            <a:pPr algn="just">
              <a:defRPr/>
            </a:pP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497D4-E9C0-CF63-B9E9-8A2029503C97}"/>
              </a:ext>
            </a:extLst>
          </p:cNvPr>
          <p:cNvSpPr>
            <a:spLocks noGrp="1"/>
          </p:cNvSpPr>
          <p:nvPr>
            <p:ph type="title"/>
          </p:nvPr>
        </p:nvSpPr>
        <p:spPr/>
        <p:txBody>
          <a:bodyPr/>
          <a:lstStyle/>
          <a:p>
            <a:r>
              <a:rPr lang="en-US" dirty="0">
                <a:solidFill>
                  <a:schemeClr val="bg1"/>
                </a:solidFill>
              </a:rPr>
              <a:t>Reference for Machine Learning</a:t>
            </a:r>
            <a:endParaRPr lang="en-CA" dirty="0">
              <a:solidFill>
                <a:schemeClr val="bg1"/>
              </a:solidFill>
            </a:endParaRPr>
          </a:p>
        </p:txBody>
      </p:sp>
      <p:sp>
        <p:nvSpPr>
          <p:cNvPr id="4" name="Slide Number Placeholder 3">
            <a:extLst>
              <a:ext uri="{FF2B5EF4-FFF2-40B4-BE49-F238E27FC236}">
                <a16:creationId xmlns:a16="http://schemas.microsoft.com/office/drawing/2014/main" id="{39E4869D-499A-1CCA-A1B4-A3923E6765E5}"/>
              </a:ext>
            </a:extLst>
          </p:cNvPr>
          <p:cNvSpPr>
            <a:spLocks noGrp="1"/>
          </p:cNvSpPr>
          <p:nvPr>
            <p:ph type="sldNum" sz="quarter" idx="12"/>
          </p:nvPr>
        </p:nvSpPr>
        <p:spPr/>
        <p:txBody>
          <a:bodyPr/>
          <a:lstStyle/>
          <a:p>
            <a:fld id="{48F63A3B-78C7-47BE-AE5E-E10140E04643}" type="slidenum">
              <a:rPr lang="en-US" smtClean="0"/>
              <a:t>44</a:t>
            </a:fld>
            <a:endParaRPr lang="en-US" dirty="0"/>
          </a:p>
        </p:txBody>
      </p:sp>
      <p:pic>
        <p:nvPicPr>
          <p:cNvPr id="5" name="Content Placeholder 4">
            <a:extLst>
              <a:ext uri="{FF2B5EF4-FFF2-40B4-BE49-F238E27FC236}">
                <a16:creationId xmlns:a16="http://schemas.microsoft.com/office/drawing/2014/main" id="{4B4E44D8-6125-3F41-4436-3301CEA6F93C}"/>
              </a:ext>
            </a:extLst>
          </p:cNvPr>
          <p:cNvPicPr>
            <a:picLocks noGrp="1" noChangeAspect="1"/>
          </p:cNvPicPr>
          <p:nvPr>
            <p:ph sz="half" idx="1"/>
          </p:nvPr>
        </p:nvPicPr>
        <p:blipFill>
          <a:blip r:embed="rId2"/>
          <a:stretch>
            <a:fillRect/>
          </a:stretch>
        </p:blipFill>
        <p:spPr>
          <a:xfrm>
            <a:off x="3248276" y="1820058"/>
            <a:ext cx="3929359" cy="4548827"/>
          </a:xfrm>
          <a:prstGeom prst="rect">
            <a:avLst/>
          </a:prstGeom>
        </p:spPr>
      </p:pic>
    </p:spTree>
    <p:extLst>
      <p:ext uri="{BB962C8B-B14F-4D97-AF65-F5344CB8AC3E}">
        <p14:creationId xmlns:p14="http://schemas.microsoft.com/office/powerpoint/2010/main" val="2693462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753647" y="1007261"/>
            <a:ext cx="6964473" cy="2677648"/>
          </a:xfrm>
        </p:spPr>
        <p:txBody>
          <a:bodyPr/>
          <a:lstStyle/>
          <a:p>
            <a:r>
              <a:rPr lang="en-US" dirty="0">
                <a:solidFill>
                  <a:schemeClr val="accent1">
                    <a:lumMod val="75000"/>
                  </a:schemeClr>
                </a:solidFill>
              </a:rPr>
              <a:t>Supervised Learning</a:t>
            </a:r>
            <a:br>
              <a:rPr lang="en-US" dirty="0">
                <a:solidFill>
                  <a:schemeClr val="accent1">
                    <a:lumMod val="75000"/>
                  </a:schemeClr>
                </a:solidFill>
              </a:rPr>
            </a:br>
            <a:endParaRPr lang="en-US" dirty="0">
              <a:solidFill>
                <a:schemeClr val="accent1">
                  <a:lumMod val="75000"/>
                </a:schemeClr>
              </a:solidFill>
            </a:endParaRPr>
          </a:p>
        </p:txBody>
      </p:sp>
    </p:spTree>
    <p:extLst>
      <p:ext uri="{BB962C8B-B14F-4D97-AF65-F5344CB8AC3E}">
        <p14:creationId xmlns:p14="http://schemas.microsoft.com/office/powerpoint/2010/main" val="21315684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B10C-3CF9-B8F4-3CED-60FE597D4AD0}"/>
              </a:ext>
            </a:extLst>
          </p:cNvPr>
          <p:cNvSpPr>
            <a:spLocks noGrp="1"/>
          </p:cNvSpPr>
          <p:nvPr>
            <p:ph type="title"/>
          </p:nvPr>
        </p:nvSpPr>
        <p:spPr/>
        <p:txBody>
          <a:bodyPr/>
          <a:lstStyle/>
          <a:p>
            <a:r>
              <a:rPr lang="en-CA" dirty="0"/>
              <a:t>Supervised Learning: review</a:t>
            </a:r>
          </a:p>
        </p:txBody>
      </p:sp>
      <p:sp>
        <p:nvSpPr>
          <p:cNvPr id="4" name="Footer Placeholder 3">
            <a:extLst>
              <a:ext uri="{FF2B5EF4-FFF2-40B4-BE49-F238E27FC236}">
                <a16:creationId xmlns:a16="http://schemas.microsoft.com/office/drawing/2014/main" id="{7ABD5FC5-1485-1F12-E988-824EA5A2C1C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D7290D-81A1-1468-F42F-390D2A51F9E5}"/>
              </a:ext>
            </a:extLst>
          </p:cNvPr>
          <p:cNvSpPr>
            <a:spLocks noGrp="1"/>
          </p:cNvSpPr>
          <p:nvPr>
            <p:ph type="sldNum" sz="quarter" idx="12"/>
          </p:nvPr>
        </p:nvSpPr>
        <p:spPr/>
        <p:txBody>
          <a:bodyPr/>
          <a:lstStyle/>
          <a:p>
            <a:fld id="{48F63A3B-78C7-47BE-AE5E-E10140E04643}" type="slidenum">
              <a:rPr lang="en-US" smtClean="0"/>
              <a:pPr/>
              <a:t>46</a:t>
            </a:fld>
            <a:endParaRPr lang="en-US" dirty="0"/>
          </a:p>
        </p:txBody>
      </p:sp>
      <p:pic>
        <p:nvPicPr>
          <p:cNvPr id="6" name="Content Placeholder 5">
            <a:extLst>
              <a:ext uri="{FF2B5EF4-FFF2-40B4-BE49-F238E27FC236}">
                <a16:creationId xmlns:a16="http://schemas.microsoft.com/office/drawing/2014/main" id="{0190D6DA-5168-74F8-200F-ACF4E7FDD61F}"/>
              </a:ext>
            </a:extLst>
          </p:cNvPr>
          <p:cNvPicPr>
            <a:picLocks noGrp="1" noChangeAspect="1"/>
          </p:cNvPicPr>
          <p:nvPr>
            <p:ph idx="1"/>
          </p:nvPr>
        </p:nvPicPr>
        <p:blipFill>
          <a:blip r:embed="rId2"/>
          <a:stretch>
            <a:fillRect/>
          </a:stretch>
        </p:blipFill>
        <p:spPr>
          <a:xfrm>
            <a:off x="6645328" y="2219325"/>
            <a:ext cx="4803721" cy="4095750"/>
          </a:xfrm>
          <a:prstGeom prst="rect">
            <a:avLst/>
          </a:prstGeom>
        </p:spPr>
      </p:pic>
      <p:sp>
        <p:nvSpPr>
          <p:cNvPr id="7" name="TextBox 6">
            <a:extLst>
              <a:ext uri="{FF2B5EF4-FFF2-40B4-BE49-F238E27FC236}">
                <a16:creationId xmlns:a16="http://schemas.microsoft.com/office/drawing/2014/main" id="{E9F7E2A3-0718-63C6-4050-910EEC146082}"/>
              </a:ext>
            </a:extLst>
          </p:cNvPr>
          <p:cNvSpPr txBox="1"/>
          <p:nvPr/>
        </p:nvSpPr>
        <p:spPr>
          <a:xfrm>
            <a:off x="986277" y="2282041"/>
            <a:ext cx="5490375" cy="3970318"/>
          </a:xfrm>
          <a:prstGeom prst="rect">
            <a:avLst/>
          </a:prstGeom>
          <a:noFill/>
        </p:spPr>
        <p:txBody>
          <a:bodyPr wrap="square" rtlCol="0">
            <a:spAutoFit/>
          </a:bodyPr>
          <a:lstStyle/>
          <a:p>
            <a:pPr marL="285750" indent="-285750">
              <a:buFont typeface="Arial" panose="020B0604020202020204" pitchFamily="34" charset="0"/>
              <a:buChar char="•"/>
            </a:pPr>
            <a:r>
              <a:rPr lang="en-CA" dirty="0"/>
              <a:t>Data is labeled, which means every data is belong to a class</a:t>
            </a:r>
          </a:p>
          <a:p>
            <a:pPr marL="285750" indent="-285750">
              <a:buFont typeface="Arial" panose="020B0604020202020204" pitchFamily="34" charset="0"/>
              <a:buChar char="•"/>
            </a:pPr>
            <a:r>
              <a:rPr lang="en-US" dirty="0"/>
              <a:t>Supervised learning problems </a:t>
            </a:r>
          </a:p>
          <a:p>
            <a:pPr marL="742950" lvl="1" indent="-285750">
              <a:buFont typeface="Arial" panose="020B0604020202020204" pitchFamily="34" charset="0"/>
              <a:buChar char="•"/>
            </a:pPr>
            <a:r>
              <a:rPr lang="en-US" b="1" dirty="0"/>
              <a:t>classification</a:t>
            </a:r>
            <a:r>
              <a:rPr lang="en-US" dirty="0"/>
              <a:t>, and</a:t>
            </a:r>
          </a:p>
          <a:p>
            <a:pPr marL="742950" lvl="1" indent="-285750">
              <a:buFont typeface="Arial" panose="020B0604020202020204" pitchFamily="34" charset="0"/>
              <a:buChar char="•"/>
            </a:pPr>
            <a:r>
              <a:rPr lang="en-US" b="1" dirty="0"/>
              <a:t>Regression</a:t>
            </a:r>
          </a:p>
          <a:p>
            <a:pPr marL="742950" lvl="1" indent="-285750">
              <a:buFont typeface="Arial" panose="020B0604020202020204" pitchFamily="34" charset="0"/>
              <a:buChar char="•"/>
            </a:pPr>
            <a:endParaRPr lang="en-US" dirty="0"/>
          </a:p>
          <a:p>
            <a:pPr marL="285750" indent="-285750">
              <a:buFont typeface="Arial" panose="020B0604020202020204" pitchFamily="34" charset="0"/>
              <a:buChar char="•"/>
            </a:pPr>
            <a:r>
              <a:rPr lang="en-US" i="0" dirty="0">
                <a:effectLst/>
                <a:latin typeface="sohne"/>
              </a:rPr>
              <a:t>List of Common Algorithms</a:t>
            </a:r>
          </a:p>
          <a:p>
            <a:pPr marL="742950" lvl="1" indent="-285750">
              <a:buFont typeface="Arial" panose="020B0604020202020204" pitchFamily="34" charset="0"/>
              <a:buChar char="•"/>
            </a:pPr>
            <a:r>
              <a:rPr lang="en-US" b="0" i="0" dirty="0">
                <a:solidFill>
                  <a:srgbClr val="292929"/>
                </a:solidFill>
                <a:effectLst/>
                <a:latin typeface="source-serif-pro"/>
              </a:rPr>
              <a:t>Nearest </a:t>
            </a:r>
            <a:r>
              <a:rPr lang="en-US" b="0" i="0" dirty="0" err="1">
                <a:solidFill>
                  <a:srgbClr val="292929"/>
                </a:solidFill>
                <a:effectLst/>
                <a:latin typeface="source-serif-pro"/>
              </a:rPr>
              <a:t>Neighbour</a:t>
            </a:r>
            <a:endParaRPr lang="en-US" b="0" i="0" dirty="0">
              <a:solidFill>
                <a:srgbClr val="292929"/>
              </a:solidFill>
              <a:effectLst/>
              <a:latin typeface="source-serif-pro"/>
            </a:endParaRPr>
          </a:p>
          <a:p>
            <a:pPr marL="742950" lvl="1" indent="-285750">
              <a:buFont typeface="Arial" panose="020B0604020202020204" pitchFamily="34" charset="0"/>
              <a:buChar char="•"/>
            </a:pPr>
            <a:r>
              <a:rPr lang="en-US" b="0" i="0" dirty="0">
                <a:solidFill>
                  <a:srgbClr val="292929"/>
                </a:solidFill>
                <a:effectLst/>
                <a:latin typeface="source-serif-pro"/>
              </a:rPr>
              <a:t>Naive Bayes</a:t>
            </a:r>
          </a:p>
          <a:p>
            <a:pPr marL="742950" lvl="1" indent="-285750">
              <a:buFont typeface="Arial" panose="020B0604020202020204" pitchFamily="34" charset="0"/>
              <a:buChar char="•"/>
            </a:pPr>
            <a:r>
              <a:rPr lang="en-US" b="0" i="0" dirty="0">
                <a:solidFill>
                  <a:srgbClr val="292929"/>
                </a:solidFill>
                <a:effectLst/>
                <a:latin typeface="source-serif-pro"/>
              </a:rPr>
              <a:t>Decision Trees</a:t>
            </a:r>
          </a:p>
          <a:p>
            <a:pPr marL="742950" lvl="1" indent="-285750">
              <a:buFont typeface="Arial" panose="020B0604020202020204" pitchFamily="34" charset="0"/>
              <a:buChar char="•"/>
            </a:pPr>
            <a:r>
              <a:rPr lang="en-US" b="0" i="0" dirty="0">
                <a:solidFill>
                  <a:srgbClr val="292929"/>
                </a:solidFill>
                <a:effectLst/>
                <a:latin typeface="source-serif-pro"/>
              </a:rPr>
              <a:t>Linear Regression</a:t>
            </a:r>
          </a:p>
          <a:p>
            <a:pPr marL="742950" lvl="1" indent="-285750">
              <a:buFont typeface="Arial" panose="020B0604020202020204" pitchFamily="34" charset="0"/>
              <a:buChar char="•"/>
            </a:pPr>
            <a:r>
              <a:rPr lang="en-US" b="0" i="0" dirty="0">
                <a:solidFill>
                  <a:srgbClr val="292929"/>
                </a:solidFill>
                <a:effectLst/>
                <a:latin typeface="source-serif-pro"/>
              </a:rPr>
              <a:t>Support Vector Machines (SVM)</a:t>
            </a:r>
          </a:p>
          <a:p>
            <a:pPr marL="742950" lvl="1" indent="-285750">
              <a:buFont typeface="Arial" panose="020B0604020202020204" pitchFamily="34" charset="0"/>
              <a:buChar char="•"/>
            </a:pPr>
            <a:r>
              <a:rPr lang="en-US" b="0" i="0" dirty="0">
                <a:solidFill>
                  <a:srgbClr val="292929"/>
                </a:solidFill>
                <a:effectLst/>
                <a:latin typeface="source-serif-pro"/>
              </a:rPr>
              <a:t>Neural Networks</a:t>
            </a:r>
          </a:p>
          <a:p>
            <a:pPr marL="285750" indent="-285750">
              <a:buFont typeface="Arial" panose="020B0604020202020204" pitchFamily="34" charset="0"/>
              <a:buChar char="•"/>
            </a:pPr>
            <a:endParaRPr lang="en-CA" dirty="0"/>
          </a:p>
        </p:txBody>
      </p:sp>
    </p:spTree>
    <p:extLst>
      <p:ext uri="{BB962C8B-B14F-4D97-AF65-F5344CB8AC3E}">
        <p14:creationId xmlns:p14="http://schemas.microsoft.com/office/powerpoint/2010/main" val="6494841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8791525-1B18-40C8-4CB1-BCCC4C2181C0}"/>
              </a:ext>
            </a:extLst>
          </p:cNvPr>
          <p:cNvSpPr>
            <a:spLocks noGrp="1" noChangeArrowheads="1"/>
          </p:cNvSpPr>
          <p:nvPr>
            <p:ph type="title"/>
          </p:nvPr>
        </p:nvSpPr>
        <p:spPr>
          <a:xfrm>
            <a:off x="2920276" y="2431779"/>
            <a:ext cx="6839815" cy="2283824"/>
          </a:xfrm>
        </p:spPr>
        <p:txBody>
          <a:bodyPr/>
          <a:lstStyle/>
          <a:p>
            <a:r>
              <a:rPr lang="en-US" altLang="en-US" dirty="0">
                <a:solidFill>
                  <a:schemeClr val="tx1"/>
                </a:solidFill>
              </a:rPr>
              <a:t>Support Vector Machines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4746F558-E993-CB54-47B2-4F3036B50F07}"/>
              </a:ext>
            </a:extLst>
          </p:cNvPr>
          <p:cNvSpPr>
            <a:spLocks noGrp="1" noRot="1" noChangeArrowheads="1"/>
          </p:cNvSpPr>
          <p:nvPr>
            <p:ph type="title"/>
          </p:nvPr>
        </p:nvSpPr>
        <p:spPr/>
        <p:txBody>
          <a:bodyPr/>
          <a:lstStyle/>
          <a:p>
            <a:r>
              <a:rPr lang="en-US" altLang="en-US"/>
              <a:t>Intuitions</a:t>
            </a:r>
          </a:p>
        </p:txBody>
      </p:sp>
      <p:sp>
        <p:nvSpPr>
          <p:cNvPr id="18436" name="Text Box 4">
            <a:extLst>
              <a:ext uri="{FF2B5EF4-FFF2-40B4-BE49-F238E27FC236}">
                <a16:creationId xmlns:a16="http://schemas.microsoft.com/office/drawing/2014/main" id="{5F7BB331-7981-4AD0-2CF5-6F5755331283}"/>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37" name="Text Box 5">
            <a:extLst>
              <a:ext uri="{FF2B5EF4-FFF2-40B4-BE49-F238E27FC236}">
                <a16:creationId xmlns:a16="http://schemas.microsoft.com/office/drawing/2014/main" id="{B86E6512-4F47-12A6-39D5-4E180F08F870}"/>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38" name="Text Box 6">
            <a:extLst>
              <a:ext uri="{FF2B5EF4-FFF2-40B4-BE49-F238E27FC236}">
                <a16:creationId xmlns:a16="http://schemas.microsoft.com/office/drawing/2014/main" id="{911CE313-9509-9E48-2B73-02E65DAB03C6}"/>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39" name="Text Box 7">
            <a:extLst>
              <a:ext uri="{FF2B5EF4-FFF2-40B4-BE49-F238E27FC236}">
                <a16:creationId xmlns:a16="http://schemas.microsoft.com/office/drawing/2014/main" id="{DACA18DD-D3B1-5074-DECB-37A2882FED5C}"/>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40" name="Text Box 8">
            <a:extLst>
              <a:ext uri="{FF2B5EF4-FFF2-40B4-BE49-F238E27FC236}">
                <a16:creationId xmlns:a16="http://schemas.microsoft.com/office/drawing/2014/main" id="{DE3FA7BE-BB8D-976A-44C2-E23CADFA7190}"/>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41" name="Text Box 9">
            <a:extLst>
              <a:ext uri="{FF2B5EF4-FFF2-40B4-BE49-F238E27FC236}">
                <a16:creationId xmlns:a16="http://schemas.microsoft.com/office/drawing/2014/main" id="{08EB5188-EBA5-C7CD-0559-C299D0F5AE95}"/>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42" name="Text Box 10">
            <a:extLst>
              <a:ext uri="{FF2B5EF4-FFF2-40B4-BE49-F238E27FC236}">
                <a16:creationId xmlns:a16="http://schemas.microsoft.com/office/drawing/2014/main" id="{30AB10D9-E00B-906D-4D44-9887E3FCAEEF}"/>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43" name="Text Box 11">
            <a:extLst>
              <a:ext uri="{FF2B5EF4-FFF2-40B4-BE49-F238E27FC236}">
                <a16:creationId xmlns:a16="http://schemas.microsoft.com/office/drawing/2014/main" id="{54C84C50-97B4-EB2C-CF3A-22AF2EA98BAC}"/>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44" name="Text Box 12">
            <a:extLst>
              <a:ext uri="{FF2B5EF4-FFF2-40B4-BE49-F238E27FC236}">
                <a16:creationId xmlns:a16="http://schemas.microsoft.com/office/drawing/2014/main" id="{A088BD7A-145F-CA08-E7C7-C48353FD8190}"/>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45" name="Text Box 13">
            <a:extLst>
              <a:ext uri="{FF2B5EF4-FFF2-40B4-BE49-F238E27FC236}">
                <a16:creationId xmlns:a16="http://schemas.microsoft.com/office/drawing/2014/main" id="{39C1C62D-D293-534B-701F-B7F6E2428C1F}"/>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46" name="Text Box 14">
            <a:extLst>
              <a:ext uri="{FF2B5EF4-FFF2-40B4-BE49-F238E27FC236}">
                <a16:creationId xmlns:a16="http://schemas.microsoft.com/office/drawing/2014/main" id="{236A933A-3156-FE47-8263-6552DC47BDE7}"/>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47" name="Text Box 15">
            <a:extLst>
              <a:ext uri="{FF2B5EF4-FFF2-40B4-BE49-F238E27FC236}">
                <a16:creationId xmlns:a16="http://schemas.microsoft.com/office/drawing/2014/main" id="{4950DC10-DE91-E918-5119-20A5A04BA3BE}"/>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48" name="Text Box 16">
            <a:extLst>
              <a:ext uri="{FF2B5EF4-FFF2-40B4-BE49-F238E27FC236}">
                <a16:creationId xmlns:a16="http://schemas.microsoft.com/office/drawing/2014/main" id="{A408409E-ADC4-29BA-8970-E05B4F836D9B}"/>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49" name="Text Box 17">
            <a:extLst>
              <a:ext uri="{FF2B5EF4-FFF2-40B4-BE49-F238E27FC236}">
                <a16:creationId xmlns:a16="http://schemas.microsoft.com/office/drawing/2014/main" id="{29BEC91F-1664-F8DB-7AC1-0CF3F9188A18}"/>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8450" name="Text Box 18">
            <a:extLst>
              <a:ext uri="{FF2B5EF4-FFF2-40B4-BE49-F238E27FC236}">
                <a16:creationId xmlns:a16="http://schemas.microsoft.com/office/drawing/2014/main" id="{4C3ABC53-61F0-A65D-BF2F-B1D01CFADFBE}"/>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451" name="Text Box 19">
            <a:extLst>
              <a:ext uri="{FF2B5EF4-FFF2-40B4-BE49-F238E27FC236}">
                <a16:creationId xmlns:a16="http://schemas.microsoft.com/office/drawing/2014/main" id="{D3C52E60-996C-0B74-78BD-23C1BD5F1B02}"/>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 name="Slide Number Placeholder 4">
            <a:extLst>
              <a:ext uri="{FF2B5EF4-FFF2-40B4-BE49-F238E27FC236}">
                <a16:creationId xmlns:a16="http://schemas.microsoft.com/office/drawing/2014/main" id="{A6D5D8CA-1AD1-BEA6-5120-B4D54A18CA8E}"/>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48</a:t>
            </a:fld>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AF724FBE-E04D-4EBB-F685-6690BF13655B}"/>
              </a:ext>
            </a:extLst>
          </p:cNvPr>
          <p:cNvSpPr>
            <a:spLocks noGrp="1" noRot="1" noChangeArrowheads="1"/>
          </p:cNvSpPr>
          <p:nvPr>
            <p:ph type="title"/>
          </p:nvPr>
        </p:nvSpPr>
        <p:spPr/>
        <p:txBody>
          <a:bodyPr/>
          <a:lstStyle/>
          <a:p>
            <a:r>
              <a:rPr lang="en-US" altLang="en-US" dirty="0">
                <a:solidFill>
                  <a:schemeClr val="bg1"/>
                </a:solidFill>
              </a:rPr>
              <a:t>Intuitions</a:t>
            </a:r>
          </a:p>
        </p:txBody>
      </p:sp>
      <p:sp>
        <p:nvSpPr>
          <p:cNvPr id="19459" name="Text Box 3">
            <a:extLst>
              <a:ext uri="{FF2B5EF4-FFF2-40B4-BE49-F238E27FC236}">
                <a16:creationId xmlns:a16="http://schemas.microsoft.com/office/drawing/2014/main" id="{D7072B48-6BEA-482F-90A1-2E95947080CB}"/>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60" name="Text Box 4">
            <a:extLst>
              <a:ext uri="{FF2B5EF4-FFF2-40B4-BE49-F238E27FC236}">
                <a16:creationId xmlns:a16="http://schemas.microsoft.com/office/drawing/2014/main" id="{F507AC37-B5CE-F113-38B7-F0E6CD0BF93E}"/>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61" name="Text Box 5">
            <a:extLst>
              <a:ext uri="{FF2B5EF4-FFF2-40B4-BE49-F238E27FC236}">
                <a16:creationId xmlns:a16="http://schemas.microsoft.com/office/drawing/2014/main" id="{19E70199-60B5-EDFC-38C1-0EBF881EAB37}"/>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2" name="Text Box 6">
            <a:extLst>
              <a:ext uri="{FF2B5EF4-FFF2-40B4-BE49-F238E27FC236}">
                <a16:creationId xmlns:a16="http://schemas.microsoft.com/office/drawing/2014/main" id="{E664C63B-2DDC-2D5F-BBC5-543264934614}"/>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3" name="Text Box 7">
            <a:extLst>
              <a:ext uri="{FF2B5EF4-FFF2-40B4-BE49-F238E27FC236}">
                <a16:creationId xmlns:a16="http://schemas.microsoft.com/office/drawing/2014/main" id="{A816CF5D-670D-958F-FE36-98A1DE8784FD}"/>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4" name="Text Box 8">
            <a:extLst>
              <a:ext uri="{FF2B5EF4-FFF2-40B4-BE49-F238E27FC236}">
                <a16:creationId xmlns:a16="http://schemas.microsoft.com/office/drawing/2014/main" id="{74A484D7-77EF-0DA0-F9AD-163258AFB42B}"/>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5" name="Text Box 9">
            <a:extLst>
              <a:ext uri="{FF2B5EF4-FFF2-40B4-BE49-F238E27FC236}">
                <a16:creationId xmlns:a16="http://schemas.microsoft.com/office/drawing/2014/main" id="{BD1DFD90-5022-01C6-2CD4-391E847EC47F}"/>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6" name="Text Box 10">
            <a:extLst>
              <a:ext uri="{FF2B5EF4-FFF2-40B4-BE49-F238E27FC236}">
                <a16:creationId xmlns:a16="http://schemas.microsoft.com/office/drawing/2014/main" id="{814F92A1-2D50-DBC9-EA73-7F31BA973CB3}"/>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67" name="Text Box 11">
            <a:extLst>
              <a:ext uri="{FF2B5EF4-FFF2-40B4-BE49-F238E27FC236}">
                <a16:creationId xmlns:a16="http://schemas.microsoft.com/office/drawing/2014/main" id="{29B489DE-3505-B20D-8370-C4AAB237B58D}"/>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X</a:t>
            </a:r>
            <a:endParaRPr lang="en-US" altLang="en-US" dirty="0">
              <a:latin typeface="Times" panose="02020603050405020304" pitchFamily="18" charset="0"/>
            </a:endParaRPr>
          </a:p>
        </p:txBody>
      </p:sp>
      <p:sp>
        <p:nvSpPr>
          <p:cNvPr id="19468" name="Text Box 12">
            <a:extLst>
              <a:ext uri="{FF2B5EF4-FFF2-40B4-BE49-F238E27FC236}">
                <a16:creationId xmlns:a16="http://schemas.microsoft.com/office/drawing/2014/main" id="{1C65CA2D-F872-435E-68F3-60FB1DC0B2F3}"/>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69" name="Text Box 13">
            <a:extLst>
              <a:ext uri="{FF2B5EF4-FFF2-40B4-BE49-F238E27FC236}">
                <a16:creationId xmlns:a16="http://schemas.microsoft.com/office/drawing/2014/main" id="{C102D2C1-4A47-A894-A8C0-4A1F12951CCA}"/>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70" name="Text Box 14">
            <a:extLst>
              <a:ext uri="{FF2B5EF4-FFF2-40B4-BE49-F238E27FC236}">
                <a16:creationId xmlns:a16="http://schemas.microsoft.com/office/drawing/2014/main" id="{20BB9572-EAFC-5C61-D731-5C88CA8F0198}"/>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71" name="Text Box 15">
            <a:extLst>
              <a:ext uri="{FF2B5EF4-FFF2-40B4-BE49-F238E27FC236}">
                <a16:creationId xmlns:a16="http://schemas.microsoft.com/office/drawing/2014/main" id="{CE989E05-14EF-36E7-3A5E-CC43783C0F2D}"/>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72" name="Text Box 16">
            <a:extLst>
              <a:ext uri="{FF2B5EF4-FFF2-40B4-BE49-F238E27FC236}">
                <a16:creationId xmlns:a16="http://schemas.microsoft.com/office/drawing/2014/main" id="{4F8E0021-E76D-8601-59BE-8604277CEA3B}"/>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9473" name="Text Box 17">
            <a:extLst>
              <a:ext uri="{FF2B5EF4-FFF2-40B4-BE49-F238E27FC236}">
                <a16:creationId xmlns:a16="http://schemas.microsoft.com/office/drawing/2014/main" id="{8132E764-83E6-7989-0803-6C8ED8B6681A}"/>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74" name="Text Box 18">
            <a:extLst>
              <a:ext uri="{FF2B5EF4-FFF2-40B4-BE49-F238E27FC236}">
                <a16:creationId xmlns:a16="http://schemas.microsoft.com/office/drawing/2014/main" id="{F38A5156-D136-A088-6ABB-412268A6A5D6}"/>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9475" name="Line 19">
            <a:extLst>
              <a:ext uri="{FF2B5EF4-FFF2-40B4-BE49-F238E27FC236}">
                <a16:creationId xmlns:a16="http://schemas.microsoft.com/office/drawing/2014/main" id="{3B461115-0595-4066-E411-269132F80C40}"/>
              </a:ext>
            </a:extLst>
          </p:cNvPr>
          <p:cNvSpPr>
            <a:spLocks noChangeShapeType="1"/>
          </p:cNvSpPr>
          <p:nvPr/>
        </p:nvSpPr>
        <p:spPr bwMode="auto">
          <a:xfrm>
            <a:off x="47244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52ACB059-22D5-A3D3-F365-7EEF7A1DF7DA}"/>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49</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DA046A4-82D2-4FE9-10C8-349B54784850}"/>
              </a:ext>
            </a:extLst>
          </p:cNvPr>
          <p:cNvPicPr>
            <a:picLocks noChangeAspect="1"/>
          </p:cNvPicPr>
          <p:nvPr/>
        </p:nvPicPr>
        <p:blipFill>
          <a:blip r:embed="rId2"/>
          <a:stretch>
            <a:fillRect/>
          </a:stretch>
        </p:blipFill>
        <p:spPr>
          <a:xfrm>
            <a:off x="1871662" y="2156617"/>
            <a:ext cx="7529513" cy="4334670"/>
          </a:xfrm>
          <a:prstGeom prst="rect">
            <a:avLst/>
          </a:prstGeom>
        </p:spPr>
      </p:pic>
      <p:sp>
        <p:nvSpPr>
          <p:cNvPr id="2" name="Title 1">
            <a:extLst>
              <a:ext uri="{FF2B5EF4-FFF2-40B4-BE49-F238E27FC236}">
                <a16:creationId xmlns:a16="http://schemas.microsoft.com/office/drawing/2014/main" id="{ACA12F4A-FE54-1E85-E892-EAEB06EC9A57}"/>
              </a:ext>
            </a:extLst>
          </p:cNvPr>
          <p:cNvSpPr>
            <a:spLocks noGrp="1"/>
          </p:cNvSpPr>
          <p:nvPr>
            <p:ph type="title"/>
          </p:nvPr>
        </p:nvSpPr>
        <p:spPr/>
        <p:txBody>
          <a:bodyPr/>
          <a:lstStyle/>
          <a:p>
            <a:r>
              <a:rPr lang="en-CA" b="1" dirty="0"/>
              <a:t>Traditional programming overview</a:t>
            </a:r>
          </a:p>
        </p:txBody>
      </p:sp>
      <p:sp>
        <p:nvSpPr>
          <p:cNvPr id="3" name="Content Placeholder 2">
            <a:extLst>
              <a:ext uri="{FF2B5EF4-FFF2-40B4-BE49-F238E27FC236}">
                <a16:creationId xmlns:a16="http://schemas.microsoft.com/office/drawing/2014/main" id="{55095A36-8D92-F8C1-31A5-1C5F387D222A}"/>
              </a:ext>
            </a:extLst>
          </p:cNvPr>
          <p:cNvSpPr>
            <a:spLocks noGrp="1"/>
          </p:cNvSpPr>
          <p:nvPr>
            <p:ph sz="half" idx="1"/>
          </p:nvPr>
        </p:nvSpPr>
        <p:spPr>
          <a:xfrm>
            <a:off x="755904" y="2387346"/>
            <a:ext cx="10680192" cy="2834640"/>
          </a:xfrm>
        </p:spPr>
        <p:txBody>
          <a:bodyPr/>
          <a:lstStyle/>
          <a:p>
            <a:r>
              <a:rPr lang="en-US" dirty="0"/>
              <a:t>traditional programming relies on hard-coded rules</a:t>
            </a:r>
            <a:endParaRPr lang="en-CA" dirty="0"/>
          </a:p>
        </p:txBody>
      </p:sp>
      <p:sp>
        <p:nvSpPr>
          <p:cNvPr id="4" name="Slide Number Placeholder 3">
            <a:extLst>
              <a:ext uri="{FF2B5EF4-FFF2-40B4-BE49-F238E27FC236}">
                <a16:creationId xmlns:a16="http://schemas.microsoft.com/office/drawing/2014/main" id="{FC87C6E5-7446-B992-C7F9-10CF24D971CE}"/>
              </a:ext>
            </a:extLst>
          </p:cNvPr>
          <p:cNvSpPr>
            <a:spLocks noGrp="1"/>
          </p:cNvSpPr>
          <p:nvPr>
            <p:ph type="sldNum" sz="quarter" idx="12"/>
          </p:nvPr>
        </p:nvSpPr>
        <p:spPr/>
        <p:txBody>
          <a:bodyPr/>
          <a:lstStyle/>
          <a:p>
            <a:fld id="{48F63A3B-78C7-47BE-AE5E-E10140E04643}" type="slidenum">
              <a:rPr lang="en-US" smtClean="0"/>
              <a:t>5</a:t>
            </a:fld>
            <a:endParaRPr lang="en-US" dirty="0"/>
          </a:p>
        </p:txBody>
      </p:sp>
    </p:spTree>
    <p:extLst>
      <p:ext uri="{BB962C8B-B14F-4D97-AF65-F5344CB8AC3E}">
        <p14:creationId xmlns:p14="http://schemas.microsoft.com/office/powerpoint/2010/main" val="30959493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37F7CFF2-D0C5-0CC7-15C8-8EDE4BBE7EEC}"/>
              </a:ext>
            </a:extLst>
          </p:cNvPr>
          <p:cNvSpPr>
            <a:spLocks noGrp="1" noRot="1" noChangeArrowheads="1"/>
          </p:cNvSpPr>
          <p:nvPr>
            <p:ph type="title"/>
          </p:nvPr>
        </p:nvSpPr>
        <p:spPr/>
        <p:txBody>
          <a:bodyPr/>
          <a:lstStyle/>
          <a:p>
            <a:r>
              <a:rPr lang="en-US" altLang="en-US"/>
              <a:t>Intuitions</a:t>
            </a:r>
          </a:p>
        </p:txBody>
      </p:sp>
      <p:sp>
        <p:nvSpPr>
          <p:cNvPr id="20483" name="Text Box 3">
            <a:extLst>
              <a:ext uri="{FF2B5EF4-FFF2-40B4-BE49-F238E27FC236}">
                <a16:creationId xmlns:a16="http://schemas.microsoft.com/office/drawing/2014/main" id="{CB8DA111-2EBC-86E3-AAAA-3BC69E8A6529}"/>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84" name="Text Box 4">
            <a:extLst>
              <a:ext uri="{FF2B5EF4-FFF2-40B4-BE49-F238E27FC236}">
                <a16:creationId xmlns:a16="http://schemas.microsoft.com/office/drawing/2014/main" id="{D933CF76-8221-4A05-8B45-FB8A7E2E5F3E}"/>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85" name="Text Box 5">
            <a:extLst>
              <a:ext uri="{FF2B5EF4-FFF2-40B4-BE49-F238E27FC236}">
                <a16:creationId xmlns:a16="http://schemas.microsoft.com/office/drawing/2014/main" id="{8DD43E72-5203-9281-84A8-054EEAAFE80E}"/>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86" name="Text Box 6">
            <a:extLst>
              <a:ext uri="{FF2B5EF4-FFF2-40B4-BE49-F238E27FC236}">
                <a16:creationId xmlns:a16="http://schemas.microsoft.com/office/drawing/2014/main" id="{EFAB3603-1884-92C3-42EC-587E5FFC2F09}"/>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87" name="Text Box 7">
            <a:extLst>
              <a:ext uri="{FF2B5EF4-FFF2-40B4-BE49-F238E27FC236}">
                <a16:creationId xmlns:a16="http://schemas.microsoft.com/office/drawing/2014/main" id="{CCF2B389-3FD2-F0CC-E399-4635F018F451}"/>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88" name="Text Box 8">
            <a:extLst>
              <a:ext uri="{FF2B5EF4-FFF2-40B4-BE49-F238E27FC236}">
                <a16:creationId xmlns:a16="http://schemas.microsoft.com/office/drawing/2014/main" id="{9D74A5C9-BE64-2560-22CF-1AB8F13BF845}"/>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89" name="Text Box 9">
            <a:extLst>
              <a:ext uri="{FF2B5EF4-FFF2-40B4-BE49-F238E27FC236}">
                <a16:creationId xmlns:a16="http://schemas.microsoft.com/office/drawing/2014/main" id="{02DEBE86-6238-784D-1BE9-03116F641D88}"/>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90" name="Text Box 10">
            <a:extLst>
              <a:ext uri="{FF2B5EF4-FFF2-40B4-BE49-F238E27FC236}">
                <a16:creationId xmlns:a16="http://schemas.microsoft.com/office/drawing/2014/main" id="{E9C71504-0A44-6B7D-3759-509694B741AD}"/>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91" name="Text Box 11">
            <a:extLst>
              <a:ext uri="{FF2B5EF4-FFF2-40B4-BE49-F238E27FC236}">
                <a16:creationId xmlns:a16="http://schemas.microsoft.com/office/drawing/2014/main" id="{465171DA-EFCA-BF1D-5FB5-60AD7F5B47E6}"/>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2" name="Text Box 12">
            <a:extLst>
              <a:ext uri="{FF2B5EF4-FFF2-40B4-BE49-F238E27FC236}">
                <a16:creationId xmlns:a16="http://schemas.microsoft.com/office/drawing/2014/main" id="{F1A8E059-1DA9-9C84-3C51-09C0C621AEF2}"/>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3" name="Text Box 13">
            <a:extLst>
              <a:ext uri="{FF2B5EF4-FFF2-40B4-BE49-F238E27FC236}">
                <a16:creationId xmlns:a16="http://schemas.microsoft.com/office/drawing/2014/main" id="{9821C526-5AD1-8762-3FD5-A918C5D59783}"/>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4" name="Text Box 14">
            <a:extLst>
              <a:ext uri="{FF2B5EF4-FFF2-40B4-BE49-F238E27FC236}">
                <a16:creationId xmlns:a16="http://schemas.microsoft.com/office/drawing/2014/main" id="{49554A82-C840-5549-CFE3-B1633F1ADD30}"/>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5" name="Text Box 15">
            <a:extLst>
              <a:ext uri="{FF2B5EF4-FFF2-40B4-BE49-F238E27FC236}">
                <a16:creationId xmlns:a16="http://schemas.microsoft.com/office/drawing/2014/main" id="{12228DAA-8BED-1C1B-E48A-EDE1B80220FC}"/>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6" name="Text Box 16">
            <a:extLst>
              <a:ext uri="{FF2B5EF4-FFF2-40B4-BE49-F238E27FC236}">
                <a16:creationId xmlns:a16="http://schemas.microsoft.com/office/drawing/2014/main" id="{338EBBCD-D0C6-AA5F-7C6D-087DC7560C6B}"/>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0497" name="Text Box 17">
            <a:extLst>
              <a:ext uri="{FF2B5EF4-FFF2-40B4-BE49-F238E27FC236}">
                <a16:creationId xmlns:a16="http://schemas.microsoft.com/office/drawing/2014/main" id="{6A78DAB9-13DC-37E6-18FC-2B2C82AD3EA6}"/>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98" name="Text Box 18">
            <a:extLst>
              <a:ext uri="{FF2B5EF4-FFF2-40B4-BE49-F238E27FC236}">
                <a16:creationId xmlns:a16="http://schemas.microsoft.com/office/drawing/2014/main" id="{29FF97A5-07CB-90EF-7952-5F1E37165F6D}"/>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0499" name="Line 19">
            <a:extLst>
              <a:ext uri="{FF2B5EF4-FFF2-40B4-BE49-F238E27FC236}">
                <a16:creationId xmlns:a16="http://schemas.microsoft.com/office/drawing/2014/main" id="{5728FC5A-87E1-B643-2029-C1D9E9E7A284}"/>
              </a:ext>
            </a:extLst>
          </p:cNvPr>
          <p:cNvSpPr>
            <a:spLocks noChangeShapeType="1"/>
          </p:cNvSpPr>
          <p:nvPr/>
        </p:nvSpPr>
        <p:spPr bwMode="auto">
          <a:xfrm>
            <a:off x="64770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78E5888-BD6D-49D9-6BE1-206FA89CFE0B}"/>
              </a:ext>
            </a:extLst>
          </p:cNvPr>
          <p:cNvSpPr>
            <a:spLocks noGrp="1" noRot="1" noChangeArrowheads="1"/>
          </p:cNvSpPr>
          <p:nvPr>
            <p:ph type="title"/>
          </p:nvPr>
        </p:nvSpPr>
        <p:spPr/>
        <p:txBody>
          <a:bodyPr/>
          <a:lstStyle/>
          <a:p>
            <a:r>
              <a:rPr lang="en-US" altLang="en-US"/>
              <a:t>Intuitions</a:t>
            </a:r>
          </a:p>
        </p:txBody>
      </p:sp>
      <p:sp>
        <p:nvSpPr>
          <p:cNvPr id="21507" name="Text Box 3">
            <a:extLst>
              <a:ext uri="{FF2B5EF4-FFF2-40B4-BE49-F238E27FC236}">
                <a16:creationId xmlns:a16="http://schemas.microsoft.com/office/drawing/2014/main" id="{71360EE6-9F8E-70CF-B9B9-EB878222FECA}"/>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08" name="Text Box 4">
            <a:extLst>
              <a:ext uri="{FF2B5EF4-FFF2-40B4-BE49-F238E27FC236}">
                <a16:creationId xmlns:a16="http://schemas.microsoft.com/office/drawing/2014/main" id="{F338428C-1C1A-2A41-73D8-B77D08C01EEC}"/>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09" name="Text Box 5">
            <a:extLst>
              <a:ext uri="{FF2B5EF4-FFF2-40B4-BE49-F238E27FC236}">
                <a16:creationId xmlns:a16="http://schemas.microsoft.com/office/drawing/2014/main" id="{D3A02602-480C-524C-57BC-5B22B75E5B4F}"/>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0" name="Text Box 6">
            <a:extLst>
              <a:ext uri="{FF2B5EF4-FFF2-40B4-BE49-F238E27FC236}">
                <a16:creationId xmlns:a16="http://schemas.microsoft.com/office/drawing/2014/main" id="{DE8E5AF3-FBBF-CFD0-2418-CA47BF62A1D9}"/>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1" name="Text Box 7">
            <a:extLst>
              <a:ext uri="{FF2B5EF4-FFF2-40B4-BE49-F238E27FC236}">
                <a16:creationId xmlns:a16="http://schemas.microsoft.com/office/drawing/2014/main" id="{F710C08C-F726-F186-A384-C1B8EC261EDF}"/>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2" name="Text Box 8">
            <a:extLst>
              <a:ext uri="{FF2B5EF4-FFF2-40B4-BE49-F238E27FC236}">
                <a16:creationId xmlns:a16="http://schemas.microsoft.com/office/drawing/2014/main" id="{DD4F18E0-01FF-995C-BC40-ACD4DBBDDE86}"/>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3" name="Text Box 9">
            <a:extLst>
              <a:ext uri="{FF2B5EF4-FFF2-40B4-BE49-F238E27FC236}">
                <a16:creationId xmlns:a16="http://schemas.microsoft.com/office/drawing/2014/main" id="{F5294C5E-188E-90DF-20C7-AC8C25458652}"/>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4" name="Text Box 10">
            <a:extLst>
              <a:ext uri="{FF2B5EF4-FFF2-40B4-BE49-F238E27FC236}">
                <a16:creationId xmlns:a16="http://schemas.microsoft.com/office/drawing/2014/main" id="{BE4E3BE0-3085-99F6-7741-CDD26E87DF54}"/>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15" name="Text Box 11">
            <a:extLst>
              <a:ext uri="{FF2B5EF4-FFF2-40B4-BE49-F238E27FC236}">
                <a16:creationId xmlns:a16="http://schemas.microsoft.com/office/drawing/2014/main" id="{D1EAED7B-88C4-7D3D-7774-4BBB86F07108}"/>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16" name="Text Box 12">
            <a:extLst>
              <a:ext uri="{FF2B5EF4-FFF2-40B4-BE49-F238E27FC236}">
                <a16:creationId xmlns:a16="http://schemas.microsoft.com/office/drawing/2014/main" id="{B7DB229D-AE21-45E0-463C-A8258CCB092D}"/>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17" name="Text Box 13">
            <a:extLst>
              <a:ext uri="{FF2B5EF4-FFF2-40B4-BE49-F238E27FC236}">
                <a16:creationId xmlns:a16="http://schemas.microsoft.com/office/drawing/2014/main" id="{E70E9BCD-7CB0-E1EB-F9C0-CB8678D300D6}"/>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18" name="Text Box 14">
            <a:extLst>
              <a:ext uri="{FF2B5EF4-FFF2-40B4-BE49-F238E27FC236}">
                <a16:creationId xmlns:a16="http://schemas.microsoft.com/office/drawing/2014/main" id="{DBE3B85F-B77F-B5EB-532C-094E19F91B68}"/>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19" name="Text Box 15">
            <a:extLst>
              <a:ext uri="{FF2B5EF4-FFF2-40B4-BE49-F238E27FC236}">
                <a16:creationId xmlns:a16="http://schemas.microsoft.com/office/drawing/2014/main" id="{82D3144D-D046-6DE1-BE63-AC87CA5211F3}"/>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20" name="Text Box 16">
            <a:extLst>
              <a:ext uri="{FF2B5EF4-FFF2-40B4-BE49-F238E27FC236}">
                <a16:creationId xmlns:a16="http://schemas.microsoft.com/office/drawing/2014/main" id="{D19CEC1F-4274-0841-5DF7-B8EC627C676C}"/>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1521" name="Text Box 17">
            <a:extLst>
              <a:ext uri="{FF2B5EF4-FFF2-40B4-BE49-F238E27FC236}">
                <a16:creationId xmlns:a16="http://schemas.microsoft.com/office/drawing/2014/main" id="{F3C60FBE-8607-3D11-81D7-54FCA56E805C}"/>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22" name="Text Box 18">
            <a:extLst>
              <a:ext uri="{FF2B5EF4-FFF2-40B4-BE49-F238E27FC236}">
                <a16:creationId xmlns:a16="http://schemas.microsoft.com/office/drawing/2014/main" id="{1561522F-786E-CE84-66C3-B6CFF009C4D1}"/>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1524" name="Line 20">
            <a:extLst>
              <a:ext uri="{FF2B5EF4-FFF2-40B4-BE49-F238E27FC236}">
                <a16:creationId xmlns:a16="http://schemas.microsoft.com/office/drawing/2014/main" id="{6EA1C39E-FBE0-209C-4039-A10A2AA9EA5D}"/>
              </a:ext>
            </a:extLst>
          </p:cNvPr>
          <p:cNvSpPr>
            <a:spLocks noChangeShapeType="1"/>
          </p:cNvSpPr>
          <p:nvPr/>
        </p:nvSpPr>
        <p:spPr bwMode="auto">
          <a:xfrm>
            <a:off x="4572000" y="1752600"/>
            <a:ext cx="2514600"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5F55ED62-C532-1F92-A0BA-EB37DF7EB896}"/>
              </a:ext>
            </a:extLst>
          </p:cNvPr>
          <p:cNvSpPr>
            <a:spLocks noGrp="1"/>
          </p:cNvSpPr>
          <p:nvPr>
            <p:ph type="sldNum" sz="quarter" idx="12"/>
          </p:nvPr>
        </p:nvSpPr>
        <p:spPr>
          <a:xfrm>
            <a:off x="10352540" y="325546"/>
            <a:ext cx="838199" cy="767687"/>
          </a:xfrm>
        </p:spPr>
        <p:txBody>
          <a:bodyPr/>
          <a:lstStyle/>
          <a:p>
            <a:fld id="{D57F1E4F-1CFF-5643-939E-217C01CDF565}" type="slidenum">
              <a:rPr lang="en-US" smtClean="0"/>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14FE7FF9-7309-B7F9-1F0D-E0D7E9E2AA52}"/>
              </a:ext>
            </a:extLst>
          </p:cNvPr>
          <p:cNvSpPr>
            <a:spLocks noGrp="1" noRot="1" noChangeArrowheads="1"/>
          </p:cNvSpPr>
          <p:nvPr>
            <p:ph type="title"/>
          </p:nvPr>
        </p:nvSpPr>
        <p:spPr/>
        <p:txBody>
          <a:bodyPr/>
          <a:lstStyle/>
          <a:p>
            <a:r>
              <a:rPr lang="en-US" altLang="en-US"/>
              <a:t>A “Good” Separator</a:t>
            </a:r>
          </a:p>
        </p:txBody>
      </p:sp>
      <p:sp>
        <p:nvSpPr>
          <p:cNvPr id="22531" name="Text Box 3">
            <a:extLst>
              <a:ext uri="{FF2B5EF4-FFF2-40B4-BE49-F238E27FC236}">
                <a16:creationId xmlns:a16="http://schemas.microsoft.com/office/drawing/2014/main" id="{F121A61F-CC6A-5C93-947A-89A4C0DB1A65}"/>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32" name="Text Box 4">
            <a:extLst>
              <a:ext uri="{FF2B5EF4-FFF2-40B4-BE49-F238E27FC236}">
                <a16:creationId xmlns:a16="http://schemas.microsoft.com/office/drawing/2014/main" id="{2EA066E2-8736-D83F-8749-37DAAF9E0325}"/>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33" name="Text Box 5">
            <a:extLst>
              <a:ext uri="{FF2B5EF4-FFF2-40B4-BE49-F238E27FC236}">
                <a16:creationId xmlns:a16="http://schemas.microsoft.com/office/drawing/2014/main" id="{1A36BA29-F24D-A194-F800-3D1E98EB91AE}"/>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4" name="Text Box 6">
            <a:extLst>
              <a:ext uri="{FF2B5EF4-FFF2-40B4-BE49-F238E27FC236}">
                <a16:creationId xmlns:a16="http://schemas.microsoft.com/office/drawing/2014/main" id="{653217BB-5BC5-C5B8-ED6D-3D2874D549D2}"/>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5" name="Text Box 7">
            <a:extLst>
              <a:ext uri="{FF2B5EF4-FFF2-40B4-BE49-F238E27FC236}">
                <a16:creationId xmlns:a16="http://schemas.microsoft.com/office/drawing/2014/main" id="{34409A08-4619-C28C-82FA-EEA0E9332467}"/>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6" name="Text Box 8">
            <a:extLst>
              <a:ext uri="{FF2B5EF4-FFF2-40B4-BE49-F238E27FC236}">
                <a16:creationId xmlns:a16="http://schemas.microsoft.com/office/drawing/2014/main" id="{C4EE2AB0-6410-BE9A-5406-46E3D8FF8835}"/>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7" name="Text Box 9">
            <a:extLst>
              <a:ext uri="{FF2B5EF4-FFF2-40B4-BE49-F238E27FC236}">
                <a16:creationId xmlns:a16="http://schemas.microsoft.com/office/drawing/2014/main" id="{9AD0D1EE-BEB9-B9AE-292A-4FCAC967F29F}"/>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8" name="Text Box 10">
            <a:extLst>
              <a:ext uri="{FF2B5EF4-FFF2-40B4-BE49-F238E27FC236}">
                <a16:creationId xmlns:a16="http://schemas.microsoft.com/office/drawing/2014/main" id="{12EED471-39D2-D1DA-457B-9B26AD9A5E7E}"/>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39" name="Text Box 11">
            <a:extLst>
              <a:ext uri="{FF2B5EF4-FFF2-40B4-BE49-F238E27FC236}">
                <a16:creationId xmlns:a16="http://schemas.microsoft.com/office/drawing/2014/main" id="{126CCC71-DAEC-1460-6688-663C4930C288}"/>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0" name="Text Box 12">
            <a:extLst>
              <a:ext uri="{FF2B5EF4-FFF2-40B4-BE49-F238E27FC236}">
                <a16:creationId xmlns:a16="http://schemas.microsoft.com/office/drawing/2014/main" id="{21708E47-8AC2-88B7-37C4-76FBDE8C0FA4}"/>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1" name="Text Box 13">
            <a:extLst>
              <a:ext uri="{FF2B5EF4-FFF2-40B4-BE49-F238E27FC236}">
                <a16:creationId xmlns:a16="http://schemas.microsoft.com/office/drawing/2014/main" id="{E723DC5D-7313-A6A2-C108-D44638E77348}"/>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2" name="Text Box 14">
            <a:extLst>
              <a:ext uri="{FF2B5EF4-FFF2-40B4-BE49-F238E27FC236}">
                <a16:creationId xmlns:a16="http://schemas.microsoft.com/office/drawing/2014/main" id="{AAFE421F-FB71-6EE8-BDC2-89E71AD5BEAC}"/>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3" name="Text Box 15">
            <a:extLst>
              <a:ext uri="{FF2B5EF4-FFF2-40B4-BE49-F238E27FC236}">
                <a16:creationId xmlns:a16="http://schemas.microsoft.com/office/drawing/2014/main" id="{C24AA037-339E-49FD-E573-4B28DB40A71C}"/>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4" name="Text Box 16">
            <a:extLst>
              <a:ext uri="{FF2B5EF4-FFF2-40B4-BE49-F238E27FC236}">
                <a16:creationId xmlns:a16="http://schemas.microsoft.com/office/drawing/2014/main" id="{6886F67F-D456-93F0-0C9C-A520EDEFB1EE}"/>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2545" name="Text Box 17">
            <a:extLst>
              <a:ext uri="{FF2B5EF4-FFF2-40B4-BE49-F238E27FC236}">
                <a16:creationId xmlns:a16="http://schemas.microsoft.com/office/drawing/2014/main" id="{A4A21FB3-C85A-5A03-A602-587047FE0D8E}"/>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46" name="Text Box 18">
            <a:extLst>
              <a:ext uri="{FF2B5EF4-FFF2-40B4-BE49-F238E27FC236}">
                <a16:creationId xmlns:a16="http://schemas.microsoft.com/office/drawing/2014/main" id="{6A0B7D40-79DD-1905-B91A-9E0B3A2E8FBA}"/>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2548" name="Line 20">
            <a:extLst>
              <a:ext uri="{FF2B5EF4-FFF2-40B4-BE49-F238E27FC236}">
                <a16:creationId xmlns:a16="http://schemas.microsoft.com/office/drawing/2014/main" id="{FD6C645D-9A77-DC71-B2B7-DFE9D161A528}"/>
              </a:ext>
            </a:extLst>
          </p:cNvPr>
          <p:cNvSpPr>
            <a:spLocks noChangeShapeType="1"/>
          </p:cNvSpPr>
          <p:nvPr/>
        </p:nvSpPr>
        <p:spPr bwMode="auto">
          <a:xfrm>
            <a:off x="5638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5F2A67DD-6612-D11B-0563-A5200A593AE1}"/>
              </a:ext>
            </a:extLst>
          </p:cNvPr>
          <p:cNvSpPr>
            <a:spLocks noGrp="1"/>
          </p:cNvSpPr>
          <p:nvPr>
            <p:ph type="sldNum" sz="quarter" idx="12"/>
          </p:nvPr>
        </p:nvSpPr>
        <p:spPr>
          <a:xfrm>
            <a:off x="10352540" y="285790"/>
            <a:ext cx="838199" cy="767687"/>
          </a:xfrm>
        </p:spPr>
        <p:txBody>
          <a:bodyPr/>
          <a:lstStyle/>
          <a:p>
            <a:fld id="{D57F1E4F-1CFF-5643-939E-217C01CDF565}" type="slidenum">
              <a:rPr lang="en-US" smtClean="0"/>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E7930664-2210-EBBF-0A8B-25C33D96F2A8}"/>
              </a:ext>
            </a:extLst>
          </p:cNvPr>
          <p:cNvSpPr>
            <a:spLocks noGrp="1" noRot="1" noChangeArrowheads="1"/>
          </p:cNvSpPr>
          <p:nvPr>
            <p:ph type="title"/>
          </p:nvPr>
        </p:nvSpPr>
        <p:spPr/>
        <p:txBody>
          <a:bodyPr/>
          <a:lstStyle/>
          <a:p>
            <a:r>
              <a:rPr lang="en-US" altLang="en-US"/>
              <a:t>Noise in the Observations</a:t>
            </a:r>
          </a:p>
        </p:txBody>
      </p:sp>
      <p:sp>
        <p:nvSpPr>
          <p:cNvPr id="23555" name="Text Box 3">
            <a:extLst>
              <a:ext uri="{FF2B5EF4-FFF2-40B4-BE49-F238E27FC236}">
                <a16:creationId xmlns:a16="http://schemas.microsoft.com/office/drawing/2014/main" id="{94768E6C-6BD6-3775-56D8-685F031606A7}"/>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X</a:t>
            </a:r>
            <a:endParaRPr lang="en-US" altLang="en-US" dirty="0">
              <a:latin typeface="Times" panose="02020603050405020304" pitchFamily="18" charset="0"/>
            </a:endParaRPr>
          </a:p>
        </p:txBody>
      </p:sp>
      <p:sp>
        <p:nvSpPr>
          <p:cNvPr id="23556" name="Text Box 4">
            <a:extLst>
              <a:ext uri="{FF2B5EF4-FFF2-40B4-BE49-F238E27FC236}">
                <a16:creationId xmlns:a16="http://schemas.microsoft.com/office/drawing/2014/main" id="{CC8C4101-5738-88EB-3CEC-8628770C1C84}"/>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57" name="Text Box 5">
            <a:extLst>
              <a:ext uri="{FF2B5EF4-FFF2-40B4-BE49-F238E27FC236}">
                <a16:creationId xmlns:a16="http://schemas.microsoft.com/office/drawing/2014/main" id="{8DC4C3B6-E44C-F92A-2974-B98FD6630A00}"/>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58" name="Text Box 6">
            <a:extLst>
              <a:ext uri="{FF2B5EF4-FFF2-40B4-BE49-F238E27FC236}">
                <a16:creationId xmlns:a16="http://schemas.microsoft.com/office/drawing/2014/main" id="{1B36D4AF-0519-6824-4093-224B8B944BC1}"/>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59" name="Text Box 7">
            <a:extLst>
              <a:ext uri="{FF2B5EF4-FFF2-40B4-BE49-F238E27FC236}">
                <a16:creationId xmlns:a16="http://schemas.microsoft.com/office/drawing/2014/main" id="{DA07485F-F1D2-8B2D-E3BE-F4F1698871AB}"/>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60" name="Text Box 8">
            <a:extLst>
              <a:ext uri="{FF2B5EF4-FFF2-40B4-BE49-F238E27FC236}">
                <a16:creationId xmlns:a16="http://schemas.microsoft.com/office/drawing/2014/main" id="{94C3A3AE-0B7C-0130-C44D-94D6ABB2ABD4}"/>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61" name="Text Box 9">
            <a:extLst>
              <a:ext uri="{FF2B5EF4-FFF2-40B4-BE49-F238E27FC236}">
                <a16:creationId xmlns:a16="http://schemas.microsoft.com/office/drawing/2014/main" id="{99C0451A-8749-B027-DD29-A3C76672F9AD}"/>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62" name="Text Box 10">
            <a:extLst>
              <a:ext uri="{FF2B5EF4-FFF2-40B4-BE49-F238E27FC236}">
                <a16:creationId xmlns:a16="http://schemas.microsoft.com/office/drawing/2014/main" id="{E8CE4058-BEF7-2728-066F-7104D50F3C79}"/>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63" name="Text Box 11">
            <a:extLst>
              <a:ext uri="{FF2B5EF4-FFF2-40B4-BE49-F238E27FC236}">
                <a16:creationId xmlns:a16="http://schemas.microsoft.com/office/drawing/2014/main" id="{BCC1CD93-C033-8496-205B-F0FA50B61612}"/>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4" name="Text Box 12">
            <a:extLst>
              <a:ext uri="{FF2B5EF4-FFF2-40B4-BE49-F238E27FC236}">
                <a16:creationId xmlns:a16="http://schemas.microsoft.com/office/drawing/2014/main" id="{CB8BFC03-082E-9E25-EA4F-649E5DDEDA51}"/>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5" name="Text Box 13">
            <a:extLst>
              <a:ext uri="{FF2B5EF4-FFF2-40B4-BE49-F238E27FC236}">
                <a16:creationId xmlns:a16="http://schemas.microsoft.com/office/drawing/2014/main" id="{64C9D73B-F823-159B-9467-D0C2DC5B3ABA}"/>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6" name="Text Box 14">
            <a:extLst>
              <a:ext uri="{FF2B5EF4-FFF2-40B4-BE49-F238E27FC236}">
                <a16:creationId xmlns:a16="http://schemas.microsoft.com/office/drawing/2014/main" id="{8DE2FA87-D2B5-A64C-5F60-72E0FDBA7025}"/>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7" name="Text Box 15">
            <a:extLst>
              <a:ext uri="{FF2B5EF4-FFF2-40B4-BE49-F238E27FC236}">
                <a16:creationId xmlns:a16="http://schemas.microsoft.com/office/drawing/2014/main" id="{556C5114-2CF9-D8FE-CF30-CE43F27BD171}"/>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8" name="Text Box 16">
            <a:extLst>
              <a:ext uri="{FF2B5EF4-FFF2-40B4-BE49-F238E27FC236}">
                <a16:creationId xmlns:a16="http://schemas.microsoft.com/office/drawing/2014/main" id="{B61D592A-EB42-5711-E36F-957C50971413}"/>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3569" name="Text Box 17">
            <a:extLst>
              <a:ext uri="{FF2B5EF4-FFF2-40B4-BE49-F238E27FC236}">
                <a16:creationId xmlns:a16="http://schemas.microsoft.com/office/drawing/2014/main" id="{D52C7EEB-4974-B6A9-AA10-1BBD21C3CA9B}"/>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70" name="Text Box 18">
            <a:extLst>
              <a:ext uri="{FF2B5EF4-FFF2-40B4-BE49-F238E27FC236}">
                <a16:creationId xmlns:a16="http://schemas.microsoft.com/office/drawing/2014/main" id="{55C690FE-A897-A120-E58A-96CD3871C4FF}"/>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3572" name="Oval 20">
            <a:extLst>
              <a:ext uri="{FF2B5EF4-FFF2-40B4-BE49-F238E27FC236}">
                <a16:creationId xmlns:a16="http://schemas.microsoft.com/office/drawing/2014/main" id="{85AE7E54-D18A-B557-1833-DCB48D660016}"/>
              </a:ext>
            </a:extLst>
          </p:cNvPr>
          <p:cNvSpPr>
            <a:spLocks noChangeArrowheads="1"/>
          </p:cNvSpPr>
          <p:nvPr/>
        </p:nvSpPr>
        <p:spPr bwMode="auto">
          <a:xfrm>
            <a:off x="2786064" y="231775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3" name="Oval 21">
            <a:extLst>
              <a:ext uri="{FF2B5EF4-FFF2-40B4-BE49-F238E27FC236}">
                <a16:creationId xmlns:a16="http://schemas.microsoft.com/office/drawing/2014/main" id="{C85EB1BA-B460-EE58-40FF-F71DFC517CDF}"/>
              </a:ext>
            </a:extLst>
          </p:cNvPr>
          <p:cNvSpPr>
            <a:spLocks noChangeArrowheads="1"/>
          </p:cNvSpPr>
          <p:nvPr/>
        </p:nvSpPr>
        <p:spPr bwMode="auto">
          <a:xfrm>
            <a:off x="2382839" y="327660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4" name="Oval 22">
            <a:extLst>
              <a:ext uri="{FF2B5EF4-FFF2-40B4-BE49-F238E27FC236}">
                <a16:creationId xmlns:a16="http://schemas.microsoft.com/office/drawing/2014/main" id="{F87F46F0-2E12-A2E3-F6AA-53354BE354DF}"/>
              </a:ext>
            </a:extLst>
          </p:cNvPr>
          <p:cNvSpPr>
            <a:spLocks noChangeArrowheads="1"/>
          </p:cNvSpPr>
          <p:nvPr/>
        </p:nvSpPr>
        <p:spPr bwMode="auto">
          <a:xfrm>
            <a:off x="2535239" y="443071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5" name="Oval 23">
            <a:extLst>
              <a:ext uri="{FF2B5EF4-FFF2-40B4-BE49-F238E27FC236}">
                <a16:creationId xmlns:a16="http://schemas.microsoft.com/office/drawing/2014/main" id="{0D38A08C-4194-215B-1D0B-E2913A0EC0BE}"/>
              </a:ext>
            </a:extLst>
          </p:cNvPr>
          <p:cNvSpPr>
            <a:spLocks noChangeArrowheads="1"/>
          </p:cNvSpPr>
          <p:nvPr/>
        </p:nvSpPr>
        <p:spPr bwMode="auto">
          <a:xfrm>
            <a:off x="3527426" y="48672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6" name="Oval 24">
            <a:extLst>
              <a:ext uri="{FF2B5EF4-FFF2-40B4-BE49-F238E27FC236}">
                <a16:creationId xmlns:a16="http://schemas.microsoft.com/office/drawing/2014/main" id="{154A6646-7558-04B3-C8D5-6B90704FC25D}"/>
              </a:ext>
            </a:extLst>
          </p:cNvPr>
          <p:cNvSpPr>
            <a:spLocks noChangeArrowheads="1"/>
          </p:cNvSpPr>
          <p:nvPr/>
        </p:nvSpPr>
        <p:spPr bwMode="auto">
          <a:xfrm>
            <a:off x="4125914" y="417988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7" name="Oval 25">
            <a:extLst>
              <a:ext uri="{FF2B5EF4-FFF2-40B4-BE49-F238E27FC236}">
                <a16:creationId xmlns:a16="http://schemas.microsoft.com/office/drawing/2014/main" id="{47565F3D-61AD-48D1-9E2A-1A3067DB5E54}"/>
              </a:ext>
            </a:extLst>
          </p:cNvPr>
          <p:cNvSpPr>
            <a:spLocks noChangeArrowheads="1"/>
          </p:cNvSpPr>
          <p:nvPr/>
        </p:nvSpPr>
        <p:spPr bwMode="auto">
          <a:xfrm>
            <a:off x="3363914" y="403860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8" name="Oval 26">
            <a:extLst>
              <a:ext uri="{FF2B5EF4-FFF2-40B4-BE49-F238E27FC236}">
                <a16:creationId xmlns:a16="http://schemas.microsoft.com/office/drawing/2014/main" id="{1386408E-8DBE-81C3-FD6B-63B047E2AF3B}"/>
              </a:ext>
            </a:extLst>
          </p:cNvPr>
          <p:cNvSpPr>
            <a:spLocks noChangeArrowheads="1"/>
          </p:cNvSpPr>
          <p:nvPr/>
        </p:nvSpPr>
        <p:spPr bwMode="auto">
          <a:xfrm>
            <a:off x="3527426" y="30384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79" name="Oval 27">
            <a:extLst>
              <a:ext uri="{FF2B5EF4-FFF2-40B4-BE49-F238E27FC236}">
                <a16:creationId xmlns:a16="http://schemas.microsoft.com/office/drawing/2014/main" id="{415A905E-559B-AEBC-651A-D81E9D2EF4AB}"/>
              </a:ext>
            </a:extLst>
          </p:cNvPr>
          <p:cNvSpPr>
            <a:spLocks noChangeArrowheads="1"/>
          </p:cNvSpPr>
          <p:nvPr/>
        </p:nvSpPr>
        <p:spPr bwMode="auto">
          <a:xfrm>
            <a:off x="4137026" y="253682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0" name="Oval 28">
            <a:extLst>
              <a:ext uri="{FF2B5EF4-FFF2-40B4-BE49-F238E27FC236}">
                <a16:creationId xmlns:a16="http://schemas.microsoft.com/office/drawing/2014/main" id="{7520940F-E94B-B4BB-AAE6-CD8380E3A817}"/>
              </a:ext>
            </a:extLst>
          </p:cNvPr>
          <p:cNvSpPr>
            <a:spLocks noChangeArrowheads="1"/>
          </p:cNvSpPr>
          <p:nvPr/>
        </p:nvSpPr>
        <p:spPr bwMode="auto">
          <a:xfrm>
            <a:off x="6184901" y="336391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1" name="Oval 29">
            <a:extLst>
              <a:ext uri="{FF2B5EF4-FFF2-40B4-BE49-F238E27FC236}">
                <a16:creationId xmlns:a16="http://schemas.microsoft.com/office/drawing/2014/main" id="{DCF2BBDD-94AB-DF44-9423-5CDAC7DEDE9F}"/>
              </a:ext>
            </a:extLst>
          </p:cNvPr>
          <p:cNvSpPr>
            <a:spLocks noChangeArrowheads="1"/>
          </p:cNvSpPr>
          <p:nvPr/>
        </p:nvSpPr>
        <p:spPr bwMode="auto">
          <a:xfrm>
            <a:off x="6553201" y="433228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2" name="Oval 30">
            <a:extLst>
              <a:ext uri="{FF2B5EF4-FFF2-40B4-BE49-F238E27FC236}">
                <a16:creationId xmlns:a16="http://schemas.microsoft.com/office/drawing/2014/main" id="{DAD4C2C3-96A9-9CD6-F593-6A79FC499160}"/>
              </a:ext>
            </a:extLst>
          </p:cNvPr>
          <p:cNvSpPr>
            <a:spLocks noChangeArrowheads="1"/>
          </p:cNvSpPr>
          <p:nvPr/>
        </p:nvSpPr>
        <p:spPr bwMode="auto">
          <a:xfrm>
            <a:off x="7391401" y="469106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3" name="Oval 31">
            <a:extLst>
              <a:ext uri="{FF2B5EF4-FFF2-40B4-BE49-F238E27FC236}">
                <a16:creationId xmlns:a16="http://schemas.microsoft.com/office/drawing/2014/main" id="{3279E444-1B98-4B13-016F-01A69B1152A6}"/>
              </a:ext>
            </a:extLst>
          </p:cNvPr>
          <p:cNvSpPr>
            <a:spLocks noChangeArrowheads="1"/>
          </p:cNvSpPr>
          <p:nvPr/>
        </p:nvSpPr>
        <p:spPr bwMode="auto">
          <a:xfrm>
            <a:off x="7119939" y="33734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4" name="Oval 32">
            <a:extLst>
              <a:ext uri="{FF2B5EF4-FFF2-40B4-BE49-F238E27FC236}">
                <a16:creationId xmlns:a16="http://schemas.microsoft.com/office/drawing/2014/main" id="{CEE02A41-EA3F-83A8-0455-BE98CB697266}"/>
              </a:ext>
            </a:extLst>
          </p:cNvPr>
          <p:cNvSpPr>
            <a:spLocks noChangeArrowheads="1"/>
          </p:cNvSpPr>
          <p:nvPr/>
        </p:nvSpPr>
        <p:spPr bwMode="auto">
          <a:xfrm>
            <a:off x="6978651" y="22431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5" name="Oval 33">
            <a:extLst>
              <a:ext uri="{FF2B5EF4-FFF2-40B4-BE49-F238E27FC236}">
                <a16:creationId xmlns:a16="http://schemas.microsoft.com/office/drawing/2014/main" id="{695EEDA0-23C6-7461-C3CF-8E2A86A3DBEC}"/>
              </a:ext>
            </a:extLst>
          </p:cNvPr>
          <p:cNvSpPr>
            <a:spLocks noChangeArrowheads="1"/>
          </p:cNvSpPr>
          <p:nvPr/>
        </p:nvSpPr>
        <p:spPr bwMode="auto">
          <a:xfrm>
            <a:off x="8099426" y="28860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6" name="Oval 34">
            <a:extLst>
              <a:ext uri="{FF2B5EF4-FFF2-40B4-BE49-F238E27FC236}">
                <a16:creationId xmlns:a16="http://schemas.microsoft.com/office/drawing/2014/main" id="{6E4A2E87-0CAB-9F48-224A-F5A05BFE5279}"/>
              </a:ext>
            </a:extLst>
          </p:cNvPr>
          <p:cNvSpPr>
            <a:spLocks noChangeArrowheads="1"/>
          </p:cNvSpPr>
          <p:nvPr/>
        </p:nvSpPr>
        <p:spPr bwMode="auto">
          <a:xfrm>
            <a:off x="8632826" y="2035176"/>
            <a:ext cx="892175" cy="881063"/>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587" name="Oval 35">
            <a:extLst>
              <a:ext uri="{FF2B5EF4-FFF2-40B4-BE49-F238E27FC236}">
                <a16:creationId xmlns:a16="http://schemas.microsoft.com/office/drawing/2014/main" id="{A18654DB-D626-A581-E8A3-0C9EE601C49F}"/>
              </a:ext>
            </a:extLst>
          </p:cNvPr>
          <p:cNvSpPr>
            <a:spLocks noChangeArrowheads="1"/>
          </p:cNvSpPr>
          <p:nvPr/>
        </p:nvSpPr>
        <p:spPr bwMode="auto">
          <a:xfrm>
            <a:off x="8480426" y="39957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BB2B0F11-862D-F6A9-D7EE-3F611B49417C}"/>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53</a:t>
            </a:fld>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8EFF12A4-63A7-C0DA-3832-3D32759936FE}"/>
              </a:ext>
            </a:extLst>
          </p:cNvPr>
          <p:cNvSpPr>
            <a:spLocks noGrp="1" noRot="1" noChangeArrowheads="1"/>
          </p:cNvSpPr>
          <p:nvPr>
            <p:ph type="title"/>
          </p:nvPr>
        </p:nvSpPr>
        <p:spPr/>
        <p:txBody>
          <a:bodyPr/>
          <a:lstStyle/>
          <a:p>
            <a:r>
              <a:rPr lang="en-US" altLang="en-US"/>
              <a:t>Ruling Out Some Separators</a:t>
            </a:r>
          </a:p>
        </p:txBody>
      </p:sp>
      <p:sp>
        <p:nvSpPr>
          <p:cNvPr id="24613" name="Line 37">
            <a:extLst>
              <a:ext uri="{FF2B5EF4-FFF2-40B4-BE49-F238E27FC236}">
                <a16:creationId xmlns:a16="http://schemas.microsoft.com/office/drawing/2014/main" id="{8CA0724E-210F-DA57-7133-D4E68E31FB55}"/>
              </a:ext>
            </a:extLst>
          </p:cNvPr>
          <p:cNvSpPr>
            <a:spLocks noChangeShapeType="1"/>
          </p:cNvSpPr>
          <p:nvPr/>
        </p:nvSpPr>
        <p:spPr bwMode="auto">
          <a:xfrm>
            <a:off x="4572000" y="1752600"/>
            <a:ext cx="2514600"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614" name="Line 38">
            <a:extLst>
              <a:ext uri="{FF2B5EF4-FFF2-40B4-BE49-F238E27FC236}">
                <a16:creationId xmlns:a16="http://schemas.microsoft.com/office/drawing/2014/main" id="{4381133C-D18D-5D4D-92C6-31484EF9F5A0}"/>
              </a:ext>
            </a:extLst>
          </p:cNvPr>
          <p:cNvSpPr>
            <a:spLocks noChangeShapeType="1"/>
          </p:cNvSpPr>
          <p:nvPr/>
        </p:nvSpPr>
        <p:spPr bwMode="auto">
          <a:xfrm>
            <a:off x="5638800" y="1680632"/>
            <a:ext cx="0" cy="4567768"/>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Text Box 3">
            <a:extLst>
              <a:ext uri="{FF2B5EF4-FFF2-40B4-BE49-F238E27FC236}">
                <a16:creationId xmlns:a16="http://schemas.microsoft.com/office/drawing/2014/main" id="{4F2EECA4-4233-2050-E5D1-D4FB995CDD75}"/>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X</a:t>
            </a:r>
            <a:endParaRPr lang="en-US" altLang="en-US" dirty="0">
              <a:latin typeface="Times" panose="02020603050405020304" pitchFamily="18" charset="0"/>
            </a:endParaRPr>
          </a:p>
        </p:txBody>
      </p:sp>
      <p:sp>
        <p:nvSpPr>
          <p:cNvPr id="3" name="Text Box 4">
            <a:extLst>
              <a:ext uri="{FF2B5EF4-FFF2-40B4-BE49-F238E27FC236}">
                <a16:creationId xmlns:a16="http://schemas.microsoft.com/office/drawing/2014/main" id="{8D9A8092-4358-CF5A-4A56-48623C64FFBF}"/>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X</a:t>
            </a:r>
            <a:endParaRPr lang="en-US" altLang="en-US" dirty="0">
              <a:latin typeface="Times" panose="02020603050405020304" pitchFamily="18" charset="0"/>
            </a:endParaRPr>
          </a:p>
        </p:txBody>
      </p:sp>
      <p:sp>
        <p:nvSpPr>
          <p:cNvPr id="4" name="Text Box 5">
            <a:extLst>
              <a:ext uri="{FF2B5EF4-FFF2-40B4-BE49-F238E27FC236}">
                <a16:creationId xmlns:a16="http://schemas.microsoft.com/office/drawing/2014/main" id="{5908DB14-078C-AC18-AD89-114E2F94D901}"/>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5" name="Text Box 6">
            <a:extLst>
              <a:ext uri="{FF2B5EF4-FFF2-40B4-BE49-F238E27FC236}">
                <a16:creationId xmlns:a16="http://schemas.microsoft.com/office/drawing/2014/main" id="{BD1C308A-58B8-BDE6-FB00-1F0770AC84C0}"/>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6" name="Text Box 7">
            <a:extLst>
              <a:ext uri="{FF2B5EF4-FFF2-40B4-BE49-F238E27FC236}">
                <a16:creationId xmlns:a16="http://schemas.microsoft.com/office/drawing/2014/main" id="{2F64C3FC-362E-1BC5-6F0A-22D3A1588504}"/>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7" name="Text Box 8">
            <a:extLst>
              <a:ext uri="{FF2B5EF4-FFF2-40B4-BE49-F238E27FC236}">
                <a16:creationId xmlns:a16="http://schemas.microsoft.com/office/drawing/2014/main" id="{93831540-4F93-3AEB-A57F-45054BBD3B71}"/>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8" name="Text Box 9">
            <a:extLst>
              <a:ext uri="{FF2B5EF4-FFF2-40B4-BE49-F238E27FC236}">
                <a16:creationId xmlns:a16="http://schemas.microsoft.com/office/drawing/2014/main" id="{97681C6B-02F0-9B0C-AAB0-F453BAC907FE}"/>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9" name="Text Box 10">
            <a:extLst>
              <a:ext uri="{FF2B5EF4-FFF2-40B4-BE49-F238E27FC236}">
                <a16:creationId xmlns:a16="http://schemas.microsoft.com/office/drawing/2014/main" id="{3C397CB1-EACD-F0C7-3749-7E0048796608}"/>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0" name="Text Box 11">
            <a:extLst>
              <a:ext uri="{FF2B5EF4-FFF2-40B4-BE49-F238E27FC236}">
                <a16:creationId xmlns:a16="http://schemas.microsoft.com/office/drawing/2014/main" id="{B17204C7-E182-AD9B-ACE1-D50243991E03}"/>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1" name="Text Box 12">
            <a:extLst>
              <a:ext uri="{FF2B5EF4-FFF2-40B4-BE49-F238E27FC236}">
                <a16:creationId xmlns:a16="http://schemas.microsoft.com/office/drawing/2014/main" id="{04F0C895-0843-68CA-3D7D-15A60952F346}"/>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2" name="Text Box 13">
            <a:extLst>
              <a:ext uri="{FF2B5EF4-FFF2-40B4-BE49-F238E27FC236}">
                <a16:creationId xmlns:a16="http://schemas.microsoft.com/office/drawing/2014/main" id="{41BDBD68-B16C-7485-98A9-53F8539D8CD3}"/>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3" name="Text Box 14">
            <a:extLst>
              <a:ext uri="{FF2B5EF4-FFF2-40B4-BE49-F238E27FC236}">
                <a16:creationId xmlns:a16="http://schemas.microsoft.com/office/drawing/2014/main" id="{7FB696BE-9BF0-A384-0F9A-60DBE6ED7A8F}"/>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4" name="Text Box 15">
            <a:extLst>
              <a:ext uri="{FF2B5EF4-FFF2-40B4-BE49-F238E27FC236}">
                <a16:creationId xmlns:a16="http://schemas.microsoft.com/office/drawing/2014/main" id="{3AC763EF-BFD0-C87E-5CC3-46CB685BDB78}"/>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5" name="Text Box 16">
            <a:extLst>
              <a:ext uri="{FF2B5EF4-FFF2-40B4-BE49-F238E27FC236}">
                <a16:creationId xmlns:a16="http://schemas.microsoft.com/office/drawing/2014/main" id="{712FEE46-39B1-C5A9-DEC9-A8988F890A44}"/>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6" name="Text Box 17">
            <a:extLst>
              <a:ext uri="{FF2B5EF4-FFF2-40B4-BE49-F238E27FC236}">
                <a16:creationId xmlns:a16="http://schemas.microsoft.com/office/drawing/2014/main" id="{8EBFFEE5-6629-763B-945E-F6E168BF8930}"/>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7" name="Text Box 18">
            <a:extLst>
              <a:ext uri="{FF2B5EF4-FFF2-40B4-BE49-F238E27FC236}">
                <a16:creationId xmlns:a16="http://schemas.microsoft.com/office/drawing/2014/main" id="{35D9AB30-66C7-9F0B-3250-60B839A0FF81}"/>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 name="Oval 20">
            <a:extLst>
              <a:ext uri="{FF2B5EF4-FFF2-40B4-BE49-F238E27FC236}">
                <a16:creationId xmlns:a16="http://schemas.microsoft.com/office/drawing/2014/main" id="{086D794B-FC3D-2492-F486-D7B9F997DD85}"/>
              </a:ext>
            </a:extLst>
          </p:cNvPr>
          <p:cNvSpPr>
            <a:spLocks noChangeArrowheads="1"/>
          </p:cNvSpPr>
          <p:nvPr/>
        </p:nvSpPr>
        <p:spPr bwMode="auto">
          <a:xfrm>
            <a:off x="2786064" y="231775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19" name="Oval 21">
            <a:extLst>
              <a:ext uri="{FF2B5EF4-FFF2-40B4-BE49-F238E27FC236}">
                <a16:creationId xmlns:a16="http://schemas.microsoft.com/office/drawing/2014/main" id="{9D66F0E2-6787-440E-CFE2-E6C0C6A72A86}"/>
              </a:ext>
            </a:extLst>
          </p:cNvPr>
          <p:cNvSpPr>
            <a:spLocks noChangeArrowheads="1"/>
          </p:cNvSpPr>
          <p:nvPr/>
        </p:nvSpPr>
        <p:spPr bwMode="auto">
          <a:xfrm>
            <a:off x="2382839" y="327660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 name="Oval 22">
            <a:extLst>
              <a:ext uri="{FF2B5EF4-FFF2-40B4-BE49-F238E27FC236}">
                <a16:creationId xmlns:a16="http://schemas.microsoft.com/office/drawing/2014/main" id="{5EBE51D1-F5EB-8018-1065-B87734E20134}"/>
              </a:ext>
            </a:extLst>
          </p:cNvPr>
          <p:cNvSpPr>
            <a:spLocks noChangeArrowheads="1"/>
          </p:cNvSpPr>
          <p:nvPr/>
        </p:nvSpPr>
        <p:spPr bwMode="auto">
          <a:xfrm>
            <a:off x="2535239" y="443071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 name="Oval 23">
            <a:extLst>
              <a:ext uri="{FF2B5EF4-FFF2-40B4-BE49-F238E27FC236}">
                <a16:creationId xmlns:a16="http://schemas.microsoft.com/office/drawing/2014/main" id="{4828CFFA-FAED-6BEA-447B-38CB164008AD}"/>
              </a:ext>
            </a:extLst>
          </p:cNvPr>
          <p:cNvSpPr>
            <a:spLocks noChangeArrowheads="1"/>
          </p:cNvSpPr>
          <p:nvPr/>
        </p:nvSpPr>
        <p:spPr bwMode="auto">
          <a:xfrm>
            <a:off x="3527426" y="48672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 name="Oval 24">
            <a:extLst>
              <a:ext uri="{FF2B5EF4-FFF2-40B4-BE49-F238E27FC236}">
                <a16:creationId xmlns:a16="http://schemas.microsoft.com/office/drawing/2014/main" id="{25B3E30A-2DCB-B45D-A44D-27C82FD5B393}"/>
              </a:ext>
            </a:extLst>
          </p:cNvPr>
          <p:cNvSpPr>
            <a:spLocks noChangeArrowheads="1"/>
          </p:cNvSpPr>
          <p:nvPr/>
        </p:nvSpPr>
        <p:spPr bwMode="auto">
          <a:xfrm>
            <a:off x="4125914" y="417988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 name="Oval 25">
            <a:extLst>
              <a:ext uri="{FF2B5EF4-FFF2-40B4-BE49-F238E27FC236}">
                <a16:creationId xmlns:a16="http://schemas.microsoft.com/office/drawing/2014/main" id="{FEC0EE7F-86E8-87D1-3212-180C2667F3E6}"/>
              </a:ext>
            </a:extLst>
          </p:cNvPr>
          <p:cNvSpPr>
            <a:spLocks noChangeArrowheads="1"/>
          </p:cNvSpPr>
          <p:nvPr/>
        </p:nvSpPr>
        <p:spPr bwMode="auto">
          <a:xfrm>
            <a:off x="3363914" y="4038601"/>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 name="Oval 26">
            <a:extLst>
              <a:ext uri="{FF2B5EF4-FFF2-40B4-BE49-F238E27FC236}">
                <a16:creationId xmlns:a16="http://schemas.microsoft.com/office/drawing/2014/main" id="{C75EB52B-BBDC-414D-8CF8-4751489C49F5}"/>
              </a:ext>
            </a:extLst>
          </p:cNvPr>
          <p:cNvSpPr>
            <a:spLocks noChangeArrowheads="1"/>
          </p:cNvSpPr>
          <p:nvPr/>
        </p:nvSpPr>
        <p:spPr bwMode="auto">
          <a:xfrm>
            <a:off x="3527426" y="30384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 name="Oval 27">
            <a:extLst>
              <a:ext uri="{FF2B5EF4-FFF2-40B4-BE49-F238E27FC236}">
                <a16:creationId xmlns:a16="http://schemas.microsoft.com/office/drawing/2014/main" id="{29D32F94-C9AC-B75E-0D1A-E09CEE926EC5}"/>
              </a:ext>
            </a:extLst>
          </p:cNvPr>
          <p:cNvSpPr>
            <a:spLocks noChangeArrowheads="1"/>
          </p:cNvSpPr>
          <p:nvPr/>
        </p:nvSpPr>
        <p:spPr bwMode="auto">
          <a:xfrm>
            <a:off x="4137026" y="253682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 name="Oval 28">
            <a:extLst>
              <a:ext uri="{FF2B5EF4-FFF2-40B4-BE49-F238E27FC236}">
                <a16:creationId xmlns:a16="http://schemas.microsoft.com/office/drawing/2014/main" id="{BB06E755-D62B-F548-1DBA-FDCB59622C12}"/>
              </a:ext>
            </a:extLst>
          </p:cNvPr>
          <p:cNvSpPr>
            <a:spLocks noChangeArrowheads="1"/>
          </p:cNvSpPr>
          <p:nvPr/>
        </p:nvSpPr>
        <p:spPr bwMode="auto">
          <a:xfrm>
            <a:off x="6184901" y="336391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7" name="Oval 29">
            <a:extLst>
              <a:ext uri="{FF2B5EF4-FFF2-40B4-BE49-F238E27FC236}">
                <a16:creationId xmlns:a16="http://schemas.microsoft.com/office/drawing/2014/main" id="{833415D0-D6C1-8548-9ECC-AC4A358D9654}"/>
              </a:ext>
            </a:extLst>
          </p:cNvPr>
          <p:cNvSpPr>
            <a:spLocks noChangeArrowheads="1"/>
          </p:cNvSpPr>
          <p:nvPr/>
        </p:nvSpPr>
        <p:spPr bwMode="auto">
          <a:xfrm>
            <a:off x="6553201" y="433228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 name="Oval 30">
            <a:extLst>
              <a:ext uri="{FF2B5EF4-FFF2-40B4-BE49-F238E27FC236}">
                <a16:creationId xmlns:a16="http://schemas.microsoft.com/office/drawing/2014/main" id="{0E17F7C5-DA2F-46A5-B20C-231308B94A89}"/>
              </a:ext>
            </a:extLst>
          </p:cNvPr>
          <p:cNvSpPr>
            <a:spLocks noChangeArrowheads="1"/>
          </p:cNvSpPr>
          <p:nvPr/>
        </p:nvSpPr>
        <p:spPr bwMode="auto">
          <a:xfrm>
            <a:off x="7391401" y="4691063"/>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9" name="Oval 31">
            <a:extLst>
              <a:ext uri="{FF2B5EF4-FFF2-40B4-BE49-F238E27FC236}">
                <a16:creationId xmlns:a16="http://schemas.microsoft.com/office/drawing/2014/main" id="{A16A397E-CFF6-D305-D4C2-4D3C0FE89AAE}"/>
              </a:ext>
            </a:extLst>
          </p:cNvPr>
          <p:cNvSpPr>
            <a:spLocks noChangeArrowheads="1"/>
          </p:cNvSpPr>
          <p:nvPr/>
        </p:nvSpPr>
        <p:spPr bwMode="auto">
          <a:xfrm>
            <a:off x="7119939" y="33734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 name="Oval 32">
            <a:extLst>
              <a:ext uri="{FF2B5EF4-FFF2-40B4-BE49-F238E27FC236}">
                <a16:creationId xmlns:a16="http://schemas.microsoft.com/office/drawing/2014/main" id="{A569592B-30A4-581D-56A9-4EF09C843824}"/>
              </a:ext>
            </a:extLst>
          </p:cNvPr>
          <p:cNvSpPr>
            <a:spLocks noChangeArrowheads="1"/>
          </p:cNvSpPr>
          <p:nvPr/>
        </p:nvSpPr>
        <p:spPr bwMode="auto">
          <a:xfrm>
            <a:off x="6978651" y="22431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1" name="Oval 33">
            <a:extLst>
              <a:ext uri="{FF2B5EF4-FFF2-40B4-BE49-F238E27FC236}">
                <a16:creationId xmlns:a16="http://schemas.microsoft.com/office/drawing/2014/main" id="{27D013B5-34E5-C9EF-56DF-2DA4FF574D03}"/>
              </a:ext>
            </a:extLst>
          </p:cNvPr>
          <p:cNvSpPr>
            <a:spLocks noChangeArrowheads="1"/>
          </p:cNvSpPr>
          <p:nvPr/>
        </p:nvSpPr>
        <p:spPr bwMode="auto">
          <a:xfrm>
            <a:off x="8099426" y="2886076"/>
            <a:ext cx="892175" cy="881063"/>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2" name="Oval 34">
            <a:extLst>
              <a:ext uri="{FF2B5EF4-FFF2-40B4-BE49-F238E27FC236}">
                <a16:creationId xmlns:a16="http://schemas.microsoft.com/office/drawing/2014/main" id="{D94D1F97-A261-871B-F277-E668B91060EE}"/>
              </a:ext>
            </a:extLst>
          </p:cNvPr>
          <p:cNvSpPr>
            <a:spLocks noChangeArrowheads="1"/>
          </p:cNvSpPr>
          <p:nvPr/>
        </p:nvSpPr>
        <p:spPr bwMode="auto">
          <a:xfrm>
            <a:off x="8632826" y="2035176"/>
            <a:ext cx="892175" cy="881063"/>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3" name="Oval 35">
            <a:extLst>
              <a:ext uri="{FF2B5EF4-FFF2-40B4-BE49-F238E27FC236}">
                <a16:creationId xmlns:a16="http://schemas.microsoft.com/office/drawing/2014/main" id="{5B9D9D6A-E8EF-7FAC-9568-5ED93F4E9243}"/>
              </a:ext>
            </a:extLst>
          </p:cNvPr>
          <p:cNvSpPr>
            <a:spLocks noChangeArrowheads="1"/>
          </p:cNvSpPr>
          <p:nvPr/>
        </p:nvSpPr>
        <p:spPr bwMode="auto">
          <a:xfrm>
            <a:off x="8480426" y="3995738"/>
            <a:ext cx="892175" cy="881062"/>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4" name="Slide Number Placeholder 4">
            <a:extLst>
              <a:ext uri="{FF2B5EF4-FFF2-40B4-BE49-F238E27FC236}">
                <a16:creationId xmlns:a16="http://schemas.microsoft.com/office/drawing/2014/main" id="{51804B83-F4BA-8156-3E06-41ACF8A83339}"/>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54</a:t>
            </a:fld>
            <a:endParaRPr lang="en-US" dirty="0"/>
          </a:p>
        </p:txBody>
      </p:sp>
      <p:sp>
        <p:nvSpPr>
          <p:cNvPr id="35" name="Line 37">
            <a:extLst>
              <a:ext uri="{FF2B5EF4-FFF2-40B4-BE49-F238E27FC236}">
                <a16:creationId xmlns:a16="http://schemas.microsoft.com/office/drawing/2014/main" id="{4549E9CE-8C61-F6CB-557B-EEABD57DD0CE}"/>
              </a:ext>
            </a:extLst>
          </p:cNvPr>
          <p:cNvSpPr>
            <a:spLocks noChangeShapeType="1"/>
          </p:cNvSpPr>
          <p:nvPr/>
        </p:nvSpPr>
        <p:spPr bwMode="auto">
          <a:xfrm flipH="1">
            <a:off x="4577591" y="1824568"/>
            <a:ext cx="1843032" cy="4343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2D313917-C603-B5EC-A6F7-1EAE9A8241D0}"/>
              </a:ext>
            </a:extLst>
          </p:cNvPr>
          <p:cNvSpPr>
            <a:spLocks noGrp="1" noRot="1" noChangeArrowheads="1"/>
          </p:cNvSpPr>
          <p:nvPr>
            <p:ph type="title"/>
          </p:nvPr>
        </p:nvSpPr>
        <p:spPr/>
        <p:txBody>
          <a:bodyPr/>
          <a:lstStyle/>
          <a:p>
            <a:r>
              <a:rPr lang="en-US" altLang="en-US"/>
              <a:t>Maximizing the Margin</a:t>
            </a:r>
          </a:p>
        </p:txBody>
      </p:sp>
      <p:sp>
        <p:nvSpPr>
          <p:cNvPr id="26627" name="Text Box 3">
            <a:extLst>
              <a:ext uri="{FF2B5EF4-FFF2-40B4-BE49-F238E27FC236}">
                <a16:creationId xmlns:a16="http://schemas.microsoft.com/office/drawing/2014/main" id="{52C5C80D-72B8-A0F5-B4A6-B21F6CFF5C28}"/>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28" name="Text Box 4">
            <a:extLst>
              <a:ext uri="{FF2B5EF4-FFF2-40B4-BE49-F238E27FC236}">
                <a16:creationId xmlns:a16="http://schemas.microsoft.com/office/drawing/2014/main" id="{0475F800-A4E7-4669-9417-501CBF779188}"/>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29" name="Text Box 5">
            <a:extLst>
              <a:ext uri="{FF2B5EF4-FFF2-40B4-BE49-F238E27FC236}">
                <a16:creationId xmlns:a16="http://schemas.microsoft.com/office/drawing/2014/main" id="{003C3806-DB8F-300A-9295-FE3A4FE802BF}"/>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0" name="Text Box 6">
            <a:extLst>
              <a:ext uri="{FF2B5EF4-FFF2-40B4-BE49-F238E27FC236}">
                <a16:creationId xmlns:a16="http://schemas.microsoft.com/office/drawing/2014/main" id="{00D095E2-5DE2-1306-8C90-CFAC54E6E4E6}"/>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1" name="Text Box 7">
            <a:extLst>
              <a:ext uri="{FF2B5EF4-FFF2-40B4-BE49-F238E27FC236}">
                <a16:creationId xmlns:a16="http://schemas.microsoft.com/office/drawing/2014/main" id="{BA59AA57-0782-A52B-EF09-55F63BE1F743}"/>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2" name="Text Box 8">
            <a:extLst>
              <a:ext uri="{FF2B5EF4-FFF2-40B4-BE49-F238E27FC236}">
                <a16:creationId xmlns:a16="http://schemas.microsoft.com/office/drawing/2014/main" id="{17FF19E4-6F72-A9DF-118B-A49753C3470A}"/>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3" name="Text Box 9">
            <a:extLst>
              <a:ext uri="{FF2B5EF4-FFF2-40B4-BE49-F238E27FC236}">
                <a16:creationId xmlns:a16="http://schemas.microsoft.com/office/drawing/2014/main" id="{94269206-3404-8E76-DBED-EC875C0188DB}"/>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4" name="Text Box 10">
            <a:extLst>
              <a:ext uri="{FF2B5EF4-FFF2-40B4-BE49-F238E27FC236}">
                <a16:creationId xmlns:a16="http://schemas.microsoft.com/office/drawing/2014/main" id="{8269ADAA-5F90-B41E-033A-AD86B3534E92}"/>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35" name="Text Box 11">
            <a:extLst>
              <a:ext uri="{FF2B5EF4-FFF2-40B4-BE49-F238E27FC236}">
                <a16:creationId xmlns:a16="http://schemas.microsoft.com/office/drawing/2014/main" id="{5AB8323B-D2AA-A52C-77AE-80B1A116AC68}"/>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36" name="Text Box 12">
            <a:extLst>
              <a:ext uri="{FF2B5EF4-FFF2-40B4-BE49-F238E27FC236}">
                <a16:creationId xmlns:a16="http://schemas.microsoft.com/office/drawing/2014/main" id="{25C50D9D-4FE8-BBBE-6DE4-287E94EC230F}"/>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37" name="Text Box 13">
            <a:extLst>
              <a:ext uri="{FF2B5EF4-FFF2-40B4-BE49-F238E27FC236}">
                <a16:creationId xmlns:a16="http://schemas.microsoft.com/office/drawing/2014/main" id="{7314F78F-0FBA-3188-5258-742CE264DBB2}"/>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38" name="Text Box 14">
            <a:extLst>
              <a:ext uri="{FF2B5EF4-FFF2-40B4-BE49-F238E27FC236}">
                <a16:creationId xmlns:a16="http://schemas.microsoft.com/office/drawing/2014/main" id="{AB531480-1816-40DF-17AB-BD55BB0329A9}"/>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39" name="Text Box 15">
            <a:extLst>
              <a:ext uri="{FF2B5EF4-FFF2-40B4-BE49-F238E27FC236}">
                <a16:creationId xmlns:a16="http://schemas.microsoft.com/office/drawing/2014/main" id="{05149013-1DBF-2F8F-0744-E1AAC556231E}"/>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40" name="Text Box 16">
            <a:extLst>
              <a:ext uri="{FF2B5EF4-FFF2-40B4-BE49-F238E27FC236}">
                <a16:creationId xmlns:a16="http://schemas.microsoft.com/office/drawing/2014/main" id="{BD2F2A00-3F81-AC19-393A-FB9D59D84EEF}"/>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6641" name="Text Box 17">
            <a:extLst>
              <a:ext uri="{FF2B5EF4-FFF2-40B4-BE49-F238E27FC236}">
                <a16:creationId xmlns:a16="http://schemas.microsoft.com/office/drawing/2014/main" id="{A0CF8DE5-7769-4417-F0DE-473F4D1F8AD8}"/>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6642" name="Text Box 18">
            <a:extLst>
              <a:ext uri="{FF2B5EF4-FFF2-40B4-BE49-F238E27FC236}">
                <a16:creationId xmlns:a16="http://schemas.microsoft.com/office/drawing/2014/main" id="{AADB4C3D-2081-FC5C-1D44-2321FE0C57EC}"/>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dirty="0"/>
              <a:t>O</a:t>
            </a:r>
            <a:endParaRPr lang="en-US" altLang="en-US" dirty="0">
              <a:latin typeface="Times" panose="02020603050405020304" pitchFamily="18" charset="0"/>
            </a:endParaRPr>
          </a:p>
        </p:txBody>
      </p:sp>
      <p:sp>
        <p:nvSpPr>
          <p:cNvPr id="26643" name="Line 19">
            <a:extLst>
              <a:ext uri="{FF2B5EF4-FFF2-40B4-BE49-F238E27FC236}">
                <a16:creationId xmlns:a16="http://schemas.microsoft.com/office/drawing/2014/main" id="{8687C5ED-81D5-271F-A571-37712BA6A47C}"/>
              </a:ext>
            </a:extLst>
          </p:cNvPr>
          <p:cNvSpPr>
            <a:spLocks noChangeShapeType="1"/>
          </p:cNvSpPr>
          <p:nvPr/>
        </p:nvSpPr>
        <p:spPr bwMode="auto">
          <a:xfrm>
            <a:off x="5638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645" name="Line 21">
            <a:extLst>
              <a:ext uri="{FF2B5EF4-FFF2-40B4-BE49-F238E27FC236}">
                <a16:creationId xmlns:a16="http://schemas.microsoft.com/office/drawing/2014/main" id="{D8F03AF8-78F8-BD14-2E49-3A4C1C7CDB24}"/>
              </a:ext>
            </a:extLst>
          </p:cNvPr>
          <p:cNvSpPr>
            <a:spLocks noChangeShapeType="1"/>
          </p:cNvSpPr>
          <p:nvPr/>
        </p:nvSpPr>
        <p:spPr bwMode="auto">
          <a:xfrm flipH="1">
            <a:off x="4724400" y="2994025"/>
            <a:ext cx="9144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646" name="Line 22">
            <a:extLst>
              <a:ext uri="{FF2B5EF4-FFF2-40B4-BE49-F238E27FC236}">
                <a16:creationId xmlns:a16="http://schemas.microsoft.com/office/drawing/2014/main" id="{EE4B8873-B7D6-EDEF-7061-560D60EB2C00}"/>
              </a:ext>
            </a:extLst>
          </p:cNvPr>
          <p:cNvSpPr>
            <a:spLocks noChangeShapeType="1"/>
          </p:cNvSpPr>
          <p:nvPr/>
        </p:nvSpPr>
        <p:spPr bwMode="auto">
          <a:xfrm flipH="1">
            <a:off x="4724400" y="4614863"/>
            <a:ext cx="9144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647" name="Line 23">
            <a:extLst>
              <a:ext uri="{FF2B5EF4-FFF2-40B4-BE49-F238E27FC236}">
                <a16:creationId xmlns:a16="http://schemas.microsoft.com/office/drawing/2014/main" id="{D9A32DE9-206E-B0A7-2020-1F675C7B36A2}"/>
              </a:ext>
            </a:extLst>
          </p:cNvPr>
          <p:cNvSpPr>
            <a:spLocks noChangeShapeType="1"/>
          </p:cNvSpPr>
          <p:nvPr/>
        </p:nvSpPr>
        <p:spPr bwMode="auto">
          <a:xfrm flipH="1">
            <a:off x="5638800" y="3810000"/>
            <a:ext cx="8382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9844424B-F05A-A5FF-4058-7D5F16DACDFC}"/>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55</a:t>
            </a:fld>
            <a:endParaRPr lang="en-US" dirty="0"/>
          </a:p>
        </p:txBody>
      </p:sp>
      <p:sp>
        <p:nvSpPr>
          <p:cNvPr id="3" name="Line 37">
            <a:extLst>
              <a:ext uri="{FF2B5EF4-FFF2-40B4-BE49-F238E27FC236}">
                <a16:creationId xmlns:a16="http://schemas.microsoft.com/office/drawing/2014/main" id="{C8F18218-C966-7354-87D5-74CFDEC9E1B3}"/>
              </a:ext>
            </a:extLst>
          </p:cNvPr>
          <p:cNvSpPr>
            <a:spLocks noChangeShapeType="1"/>
          </p:cNvSpPr>
          <p:nvPr/>
        </p:nvSpPr>
        <p:spPr bwMode="auto">
          <a:xfrm>
            <a:off x="6452931" y="1541418"/>
            <a:ext cx="13036" cy="4659086"/>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4" name="Line 37">
            <a:extLst>
              <a:ext uri="{FF2B5EF4-FFF2-40B4-BE49-F238E27FC236}">
                <a16:creationId xmlns:a16="http://schemas.microsoft.com/office/drawing/2014/main" id="{A4F9BCC6-C88E-2028-B24A-4C3B87E82C8D}"/>
              </a:ext>
            </a:extLst>
          </p:cNvPr>
          <p:cNvSpPr>
            <a:spLocks noChangeShapeType="1"/>
          </p:cNvSpPr>
          <p:nvPr/>
        </p:nvSpPr>
        <p:spPr bwMode="auto">
          <a:xfrm>
            <a:off x="4716923" y="1556657"/>
            <a:ext cx="13036" cy="4659086"/>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35C1603E-4B73-6443-26CC-0919AC1110C3}"/>
              </a:ext>
            </a:extLst>
          </p:cNvPr>
          <p:cNvSpPr>
            <a:spLocks noGrp="1" noRot="1" noChangeArrowheads="1"/>
          </p:cNvSpPr>
          <p:nvPr>
            <p:ph type="title"/>
          </p:nvPr>
        </p:nvSpPr>
        <p:spPr/>
        <p:txBody>
          <a:bodyPr/>
          <a:lstStyle/>
          <a:p>
            <a:r>
              <a:rPr lang="en-US" altLang="en-US"/>
              <a:t>“Fat” Separators</a:t>
            </a:r>
          </a:p>
        </p:txBody>
      </p:sp>
      <p:sp>
        <p:nvSpPr>
          <p:cNvPr id="27651" name="Text Box 3">
            <a:extLst>
              <a:ext uri="{FF2B5EF4-FFF2-40B4-BE49-F238E27FC236}">
                <a16:creationId xmlns:a16="http://schemas.microsoft.com/office/drawing/2014/main" id="{8AA187C7-1777-5018-ED24-673E8C9B8EE1}"/>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52" name="Text Box 4">
            <a:extLst>
              <a:ext uri="{FF2B5EF4-FFF2-40B4-BE49-F238E27FC236}">
                <a16:creationId xmlns:a16="http://schemas.microsoft.com/office/drawing/2014/main" id="{9FEB2886-6CCC-0627-54B6-54A27A164DFB}"/>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53" name="Text Box 5">
            <a:extLst>
              <a:ext uri="{FF2B5EF4-FFF2-40B4-BE49-F238E27FC236}">
                <a16:creationId xmlns:a16="http://schemas.microsoft.com/office/drawing/2014/main" id="{E93235ED-F88F-E56B-0C41-89D675326C80}"/>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4" name="Text Box 6">
            <a:extLst>
              <a:ext uri="{FF2B5EF4-FFF2-40B4-BE49-F238E27FC236}">
                <a16:creationId xmlns:a16="http://schemas.microsoft.com/office/drawing/2014/main" id="{A57CE25B-94AC-347C-5496-C7AD6AB680B8}"/>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5" name="Text Box 7">
            <a:extLst>
              <a:ext uri="{FF2B5EF4-FFF2-40B4-BE49-F238E27FC236}">
                <a16:creationId xmlns:a16="http://schemas.microsoft.com/office/drawing/2014/main" id="{76C05DEF-F30A-94EE-7099-18F69AE8171F}"/>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6" name="Text Box 8">
            <a:extLst>
              <a:ext uri="{FF2B5EF4-FFF2-40B4-BE49-F238E27FC236}">
                <a16:creationId xmlns:a16="http://schemas.microsoft.com/office/drawing/2014/main" id="{9D9546E9-F9C4-2EC1-E484-F1B2F8323C87}"/>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7" name="Text Box 9">
            <a:extLst>
              <a:ext uri="{FF2B5EF4-FFF2-40B4-BE49-F238E27FC236}">
                <a16:creationId xmlns:a16="http://schemas.microsoft.com/office/drawing/2014/main" id="{23EAFBBA-37DA-8221-B984-8FAE518022EA}"/>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8" name="Text Box 10">
            <a:extLst>
              <a:ext uri="{FF2B5EF4-FFF2-40B4-BE49-F238E27FC236}">
                <a16:creationId xmlns:a16="http://schemas.microsoft.com/office/drawing/2014/main" id="{A1B2FAE9-CEFC-93C7-1E76-B68D01B1D1D5}"/>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59" name="Text Box 11">
            <a:extLst>
              <a:ext uri="{FF2B5EF4-FFF2-40B4-BE49-F238E27FC236}">
                <a16:creationId xmlns:a16="http://schemas.microsoft.com/office/drawing/2014/main" id="{ED8F5E4F-1E66-1505-FEA5-F142C4FF5F6A}"/>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0" name="Text Box 12">
            <a:extLst>
              <a:ext uri="{FF2B5EF4-FFF2-40B4-BE49-F238E27FC236}">
                <a16:creationId xmlns:a16="http://schemas.microsoft.com/office/drawing/2014/main" id="{36AC6FEA-49BD-0BF1-D389-22055BA65793}"/>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1" name="Text Box 13">
            <a:extLst>
              <a:ext uri="{FF2B5EF4-FFF2-40B4-BE49-F238E27FC236}">
                <a16:creationId xmlns:a16="http://schemas.microsoft.com/office/drawing/2014/main" id="{319895A9-B337-9E8F-98FE-B3EF47B810C3}"/>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2" name="Text Box 14">
            <a:extLst>
              <a:ext uri="{FF2B5EF4-FFF2-40B4-BE49-F238E27FC236}">
                <a16:creationId xmlns:a16="http://schemas.microsoft.com/office/drawing/2014/main" id="{A91954DA-8AB1-2B20-3831-A101AB8822CC}"/>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3" name="Text Box 15">
            <a:extLst>
              <a:ext uri="{FF2B5EF4-FFF2-40B4-BE49-F238E27FC236}">
                <a16:creationId xmlns:a16="http://schemas.microsoft.com/office/drawing/2014/main" id="{1AB193A8-41C2-18C7-4AB1-72C106812BE8}"/>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4" name="Text Box 16">
            <a:extLst>
              <a:ext uri="{FF2B5EF4-FFF2-40B4-BE49-F238E27FC236}">
                <a16:creationId xmlns:a16="http://schemas.microsoft.com/office/drawing/2014/main" id="{B19CA2A5-ABA9-F595-D00E-BED9E502B84F}"/>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27665" name="Text Box 17">
            <a:extLst>
              <a:ext uri="{FF2B5EF4-FFF2-40B4-BE49-F238E27FC236}">
                <a16:creationId xmlns:a16="http://schemas.microsoft.com/office/drawing/2014/main" id="{6D5394AD-428E-3CF2-991F-462153C9E1E8}"/>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27671" name="Rectangle 23">
            <a:extLst>
              <a:ext uri="{FF2B5EF4-FFF2-40B4-BE49-F238E27FC236}">
                <a16:creationId xmlns:a16="http://schemas.microsoft.com/office/drawing/2014/main" id="{88D84F23-E4F9-111A-004E-00627F34F8D3}"/>
              </a:ext>
            </a:extLst>
          </p:cNvPr>
          <p:cNvSpPr>
            <a:spLocks noChangeArrowheads="1"/>
          </p:cNvSpPr>
          <p:nvPr/>
        </p:nvSpPr>
        <p:spPr bwMode="auto">
          <a:xfrm rot="-1535576">
            <a:off x="5242151" y="1569718"/>
            <a:ext cx="1058408" cy="4648200"/>
          </a:xfrm>
          <a:prstGeom prst="rect">
            <a:avLst/>
          </a:prstGeom>
          <a:ln>
            <a:headEnd/>
            <a:tailEnd/>
          </a:ln>
        </p:spPr>
        <p:style>
          <a:lnRef idx="2">
            <a:schemeClr val="accent4"/>
          </a:lnRef>
          <a:fillRef idx="1">
            <a:schemeClr val="lt1"/>
          </a:fillRef>
          <a:effectRef idx="0">
            <a:schemeClr val="accent4"/>
          </a:effectRef>
          <a:fontRef idx="minor">
            <a:schemeClr val="dk1"/>
          </a:fontRef>
        </p:style>
        <p:txBody>
          <a:bodyPr wrap="none" anchor="ctr"/>
          <a:lstStyle/>
          <a:p>
            <a:endParaRPr lang="en-CA"/>
          </a:p>
        </p:txBody>
      </p:sp>
      <p:sp>
        <p:nvSpPr>
          <p:cNvPr id="27672" name="Rectangle 24">
            <a:extLst>
              <a:ext uri="{FF2B5EF4-FFF2-40B4-BE49-F238E27FC236}">
                <a16:creationId xmlns:a16="http://schemas.microsoft.com/office/drawing/2014/main" id="{DD391460-1689-D79B-3E80-0D883D78F6A0}"/>
              </a:ext>
            </a:extLst>
          </p:cNvPr>
          <p:cNvSpPr>
            <a:spLocks noChangeArrowheads="1"/>
          </p:cNvSpPr>
          <p:nvPr/>
        </p:nvSpPr>
        <p:spPr bwMode="auto">
          <a:xfrm rot="1693375">
            <a:off x="5246620" y="1644671"/>
            <a:ext cx="1026280" cy="4648200"/>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wrap="none" anchor="ctr"/>
          <a:lstStyle/>
          <a:p>
            <a:endParaRPr lang="en-CA"/>
          </a:p>
        </p:txBody>
      </p:sp>
      <p:sp>
        <p:nvSpPr>
          <p:cNvPr id="27673" name="Rectangle 25">
            <a:extLst>
              <a:ext uri="{FF2B5EF4-FFF2-40B4-BE49-F238E27FC236}">
                <a16:creationId xmlns:a16="http://schemas.microsoft.com/office/drawing/2014/main" id="{13036D35-58F5-4A47-FC81-A5F427F554BC}"/>
              </a:ext>
            </a:extLst>
          </p:cNvPr>
          <p:cNvSpPr>
            <a:spLocks noChangeArrowheads="1"/>
          </p:cNvSpPr>
          <p:nvPr/>
        </p:nvSpPr>
        <p:spPr bwMode="auto">
          <a:xfrm>
            <a:off x="4702176" y="1600200"/>
            <a:ext cx="1774825" cy="4648200"/>
          </a:xfrm>
          <a:prstGeom prst="rect">
            <a:avLst/>
          </a:prstGeom>
          <a:solidFill>
            <a:srgbClr val="FF0000"/>
          </a:solidFill>
          <a:ln w="9525">
            <a:solidFill>
              <a:schemeClr val="bg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 name="Slide Number Placeholder 4">
            <a:extLst>
              <a:ext uri="{FF2B5EF4-FFF2-40B4-BE49-F238E27FC236}">
                <a16:creationId xmlns:a16="http://schemas.microsoft.com/office/drawing/2014/main" id="{5FB626C6-5E38-20A0-0C56-CC2BB1364169}"/>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56</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7671"/>
                                        </p:tgtEl>
                                        <p:attrNameLst>
                                          <p:attrName>style.visibility</p:attrName>
                                        </p:attrNameLst>
                                      </p:cBhvr>
                                      <p:to>
                                        <p:strVal val="visible"/>
                                      </p:to>
                                    </p:set>
                                    <p:animEffect transition="in" filter="dissolve">
                                      <p:cBhvr>
                                        <p:cTn id="7" dur="500"/>
                                        <p:tgtEl>
                                          <p:spTgt spid="27671"/>
                                        </p:tgtEl>
                                      </p:cBhvr>
                                    </p:animEffect>
                                  </p:childTnLst>
                                  <p:subTnLst>
                                    <p:set>
                                      <p:cBhvr override="childStyle">
                                        <p:cTn dur="1" fill="hold" display="0" masterRel="nextClick" afterEffect="1"/>
                                        <p:tgtEl>
                                          <p:spTgt spid="2767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7672"/>
                                        </p:tgtEl>
                                        <p:attrNameLst>
                                          <p:attrName>style.visibility</p:attrName>
                                        </p:attrNameLst>
                                      </p:cBhvr>
                                      <p:to>
                                        <p:strVal val="visible"/>
                                      </p:to>
                                    </p:set>
                                    <p:animEffect transition="in" filter="dissolve">
                                      <p:cBhvr>
                                        <p:cTn id="12" dur="500"/>
                                        <p:tgtEl>
                                          <p:spTgt spid="27672"/>
                                        </p:tgtEl>
                                      </p:cBhvr>
                                    </p:animEffect>
                                  </p:childTnLst>
                                  <p:subTnLst>
                                    <p:set>
                                      <p:cBhvr override="childStyle">
                                        <p:cTn dur="1" fill="hold" display="0" masterRel="nextClick" afterEffect="1"/>
                                        <p:tgtEl>
                                          <p:spTgt spid="2767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7673"/>
                                        </p:tgtEl>
                                        <p:attrNameLst>
                                          <p:attrName>style.visibility</p:attrName>
                                        </p:attrNameLst>
                                      </p:cBhvr>
                                      <p:to>
                                        <p:strVal val="visible"/>
                                      </p:to>
                                    </p:set>
                                    <p:animEffect transition="in" filter="dissolve">
                                      <p:cBhvr>
                                        <p:cTn id="17" dur="500"/>
                                        <p:tgtEl>
                                          <p:spTgt spid="276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6E1DBAD8-8942-4285-6359-4EE7E857D3EA}"/>
              </a:ext>
            </a:extLst>
          </p:cNvPr>
          <p:cNvSpPr>
            <a:spLocks noGrp="1" noRot="1" noChangeArrowheads="1"/>
          </p:cNvSpPr>
          <p:nvPr>
            <p:ph type="title"/>
          </p:nvPr>
        </p:nvSpPr>
        <p:spPr/>
        <p:txBody>
          <a:bodyPr/>
          <a:lstStyle/>
          <a:p>
            <a:r>
              <a:rPr lang="en-US" altLang="en-US"/>
              <a:t>Support Vectors</a:t>
            </a:r>
          </a:p>
        </p:txBody>
      </p:sp>
      <p:sp>
        <p:nvSpPr>
          <p:cNvPr id="2" name="Text Box 3">
            <a:extLst>
              <a:ext uri="{FF2B5EF4-FFF2-40B4-BE49-F238E27FC236}">
                <a16:creationId xmlns:a16="http://schemas.microsoft.com/office/drawing/2014/main" id="{F5FF263C-0ED8-2530-7C63-86DDC3553EF8}"/>
              </a:ext>
            </a:extLst>
          </p:cNvPr>
          <p:cNvSpPr txBox="1">
            <a:spLocks noChangeArrowheads="1"/>
          </p:cNvSpPr>
          <p:nvPr/>
        </p:nvSpPr>
        <p:spPr bwMode="auto">
          <a:xfrm>
            <a:off x="4341813" y="26670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3" name="Text Box 4">
            <a:extLst>
              <a:ext uri="{FF2B5EF4-FFF2-40B4-BE49-F238E27FC236}">
                <a16:creationId xmlns:a16="http://schemas.microsoft.com/office/drawing/2014/main" id="{2A6686C4-A86A-00B9-82FA-1CFD221847C2}"/>
              </a:ext>
            </a:extLst>
          </p:cNvPr>
          <p:cNvSpPr txBox="1">
            <a:spLocks noChangeArrowheads="1"/>
          </p:cNvSpPr>
          <p:nvPr/>
        </p:nvSpPr>
        <p:spPr bwMode="auto">
          <a:xfrm>
            <a:off x="4341813" y="4311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4" name="Text Box 5">
            <a:extLst>
              <a:ext uri="{FF2B5EF4-FFF2-40B4-BE49-F238E27FC236}">
                <a16:creationId xmlns:a16="http://schemas.microsoft.com/office/drawing/2014/main" id="{64E837D9-C81C-5FF9-9F54-B50C6ECBCDB8}"/>
              </a:ext>
            </a:extLst>
          </p:cNvPr>
          <p:cNvSpPr txBox="1">
            <a:spLocks noChangeArrowheads="1"/>
          </p:cNvSpPr>
          <p:nvPr/>
        </p:nvSpPr>
        <p:spPr bwMode="auto">
          <a:xfrm>
            <a:off x="6399214"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5" name="Text Box 6">
            <a:extLst>
              <a:ext uri="{FF2B5EF4-FFF2-40B4-BE49-F238E27FC236}">
                <a16:creationId xmlns:a16="http://schemas.microsoft.com/office/drawing/2014/main" id="{C10DA439-6AEE-12B9-C0E9-AC515E46F44C}"/>
              </a:ext>
            </a:extLst>
          </p:cNvPr>
          <p:cNvSpPr txBox="1">
            <a:spLocks noChangeArrowheads="1"/>
          </p:cNvSpPr>
          <p:nvPr/>
        </p:nvSpPr>
        <p:spPr bwMode="auto">
          <a:xfrm>
            <a:off x="6780214" y="4464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6" name="Text Box 7">
            <a:extLst>
              <a:ext uri="{FF2B5EF4-FFF2-40B4-BE49-F238E27FC236}">
                <a16:creationId xmlns:a16="http://schemas.microsoft.com/office/drawing/2014/main" id="{D396594A-A81D-7848-48ED-01FD368897A0}"/>
              </a:ext>
            </a:extLst>
          </p:cNvPr>
          <p:cNvSpPr txBox="1">
            <a:spLocks noChangeArrowheads="1"/>
          </p:cNvSpPr>
          <p:nvPr/>
        </p:nvSpPr>
        <p:spPr bwMode="auto">
          <a:xfrm>
            <a:off x="7618414" y="4845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7" name="Text Box 8">
            <a:extLst>
              <a:ext uri="{FF2B5EF4-FFF2-40B4-BE49-F238E27FC236}">
                <a16:creationId xmlns:a16="http://schemas.microsoft.com/office/drawing/2014/main" id="{29686469-DD4D-7AE7-2B9F-0A119760A55B}"/>
              </a:ext>
            </a:extLst>
          </p:cNvPr>
          <p:cNvSpPr txBox="1">
            <a:spLocks noChangeArrowheads="1"/>
          </p:cNvSpPr>
          <p:nvPr/>
        </p:nvSpPr>
        <p:spPr bwMode="auto">
          <a:xfrm>
            <a:off x="7315201" y="3505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8" name="Text Box 9">
            <a:extLst>
              <a:ext uri="{FF2B5EF4-FFF2-40B4-BE49-F238E27FC236}">
                <a16:creationId xmlns:a16="http://schemas.microsoft.com/office/drawing/2014/main" id="{A5B1780E-6FA7-91C7-9F9B-02822358F822}"/>
              </a:ext>
            </a:extLst>
          </p:cNvPr>
          <p:cNvSpPr txBox="1">
            <a:spLocks noChangeArrowheads="1"/>
          </p:cNvSpPr>
          <p:nvPr/>
        </p:nvSpPr>
        <p:spPr bwMode="auto">
          <a:xfrm>
            <a:off x="7162801" y="236220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9" name="Text Box 10">
            <a:extLst>
              <a:ext uri="{FF2B5EF4-FFF2-40B4-BE49-F238E27FC236}">
                <a16:creationId xmlns:a16="http://schemas.microsoft.com/office/drawing/2014/main" id="{9552F05B-D4E0-5E03-BAA5-924A99ADE70B}"/>
              </a:ext>
            </a:extLst>
          </p:cNvPr>
          <p:cNvSpPr txBox="1">
            <a:spLocks noChangeArrowheads="1"/>
          </p:cNvSpPr>
          <p:nvPr/>
        </p:nvSpPr>
        <p:spPr bwMode="auto">
          <a:xfrm>
            <a:off x="8304214" y="3016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0" name="Text Box 11">
            <a:extLst>
              <a:ext uri="{FF2B5EF4-FFF2-40B4-BE49-F238E27FC236}">
                <a16:creationId xmlns:a16="http://schemas.microsoft.com/office/drawing/2014/main" id="{ED61B118-B2BF-6E15-7F86-3F48077BABC5}"/>
              </a:ext>
            </a:extLst>
          </p:cNvPr>
          <p:cNvSpPr txBox="1">
            <a:spLocks noChangeArrowheads="1"/>
          </p:cNvSpPr>
          <p:nvPr/>
        </p:nvSpPr>
        <p:spPr bwMode="auto">
          <a:xfrm>
            <a:off x="3733800" y="31686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1" name="Text Box 12">
            <a:extLst>
              <a:ext uri="{FF2B5EF4-FFF2-40B4-BE49-F238E27FC236}">
                <a16:creationId xmlns:a16="http://schemas.microsoft.com/office/drawing/2014/main" id="{47E198C6-1F3C-C811-C9E9-EC21DD5586F9}"/>
              </a:ext>
            </a:extLst>
          </p:cNvPr>
          <p:cNvSpPr txBox="1">
            <a:spLocks noChangeArrowheads="1"/>
          </p:cNvSpPr>
          <p:nvPr/>
        </p:nvSpPr>
        <p:spPr bwMode="auto">
          <a:xfrm>
            <a:off x="3581400" y="4159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2" name="Text Box 13">
            <a:extLst>
              <a:ext uri="{FF2B5EF4-FFF2-40B4-BE49-F238E27FC236}">
                <a16:creationId xmlns:a16="http://schemas.microsoft.com/office/drawing/2014/main" id="{D3F5181A-7D38-88FA-5C5B-25B30612383D}"/>
              </a:ext>
            </a:extLst>
          </p:cNvPr>
          <p:cNvSpPr txBox="1">
            <a:spLocks noChangeArrowheads="1"/>
          </p:cNvSpPr>
          <p:nvPr/>
        </p:nvSpPr>
        <p:spPr bwMode="auto">
          <a:xfrm>
            <a:off x="3733800" y="49974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3" name="Text Box 14">
            <a:extLst>
              <a:ext uri="{FF2B5EF4-FFF2-40B4-BE49-F238E27FC236}">
                <a16:creationId xmlns:a16="http://schemas.microsoft.com/office/drawing/2014/main" id="{96250993-44BA-0A1F-D605-33E2A1FA751F}"/>
              </a:ext>
            </a:extLst>
          </p:cNvPr>
          <p:cNvSpPr txBox="1">
            <a:spLocks noChangeArrowheads="1"/>
          </p:cNvSpPr>
          <p:nvPr/>
        </p:nvSpPr>
        <p:spPr bwMode="auto">
          <a:xfrm>
            <a:off x="2971800" y="243840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4" name="Text Box 15">
            <a:extLst>
              <a:ext uri="{FF2B5EF4-FFF2-40B4-BE49-F238E27FC236}">
                <a16:creationId xmlns:a16="http://schemas.microsoft.com/office/drawing/2014/main" id="{F5AAFD82-49FD-DB52-22AF-CD4480EC59F8}"/>
              </a:ext>
            </a:extLst>
          </p:cNvPr>
          <p:cNvSpPr txBox="1">
            <a:spLocks noChangeArrowheads="1"/>
          </p:cNvSpPr>
          <p:nvPr/>
        </p:nvSpPr>
        <p:spPr bwMode="auto">
          <a:xfrm>
            <a:off x="2589213" y="3397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5" name="Text Box 16">
            <a:extLst>
              <a:ext uri="{FF2B5EF4-FFF2-40B4-BE49-F238E27FC236}">
                <a16:creationId xmlns:a16="http://schemas.microsoft.com/office/drawing/2014/main" id="{E665AB19-A901-12E0-17EF-E7B5482B4F96}"/>
              </a:ext>
            </a:extLst>
          </p:cNvPr>
          <p:cNvSpPr txBox="1">
            <a:spLocks noChangeArrowheads="1"/>
          </p:cNvSpPr>
          <p:nvPr/>
        </p:nvSpPr>
        <p:spPr bwMode="auto">
          <a:xfrm>
            <a:off x="2741613" y="4540251"/>
            <a:ext cx="465192"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X</a:t>
            </a:r>
            <a:endParaRPr lang="en-US" altLang="en-US">
              <a:latin typeface="Times" panose="02020603050405020304" pitchFamily="18" charset="0"/>
            </a:endParaRPr>
          </a:p>
        </p:txBody>
      </p:sp>
      <p:sp>
        <p:nvSpPr>
          <p:cNvPr id="16" name="Text Box 17">
            <a:extLst>
              <a:ext uri="{FF2B5EF4-FFF2-40B4-BE49-F238E27FC236}">
                <a16:creationId xmlns:a16="http://schemas.microsoft.com/office/drawing/2014/main" id="{255D2F75-B2F0-2263-795D-38FBAD3B8472}"/>
              </a:ext>
            </a:extLst>
          </p:cNvPr>
          <p:cNvSpPr txBox="1">
            <a:spLocks noChangeArrowheads="1"/>
          </p:cNvSpPr>
          <p:nvPr/>
        </p:nvSpPr>
        <p:spPr bwMode="auto">
          <a:xfrm>
            <a:off x="8685214" y="41592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7" name="Text Box 18">
            <a:extLst>
              <a:ext uri="{FF2B5EF4-FFF2-40B4-BE49-F238E27FC236}">
                <a16:creationId xmlns:a16="http://schemas.microsoft.com/office/drawing/2014/main" id="{03180975-A61B-4AC0-B9B9-725D5B10C034}"/>
              </a:ext>
            </a:extLst>
          </p:cNvPr>
          <p:cNvSpPr txBox="1">
            <a:spLocks noChangeArrowheads="1"/>
          </p:cNvSpPr>
          <p:nvPr/>
        </p:nvSpPr>
        <p:spPr bwMode="auto">
          <a:xfrm>
            <a:off x="8837614" y="2178051"/>
            <a:ext cx="58541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600"/>
              <a:t>O</a:t>
            </a:r>
            <a:endParaRPr lang="en-US" altLang="en-US">
              <a:latin typeface="Times" panose="02020603050405020304" pitchFamily="18" charset="0"/>
            </a:endParaRPr>
          </a:p>
        </p:txBody>
      </p:sp>
      <p:sp>
        <p:nvSpPr>
          <p:cNvPr id="18" name="Oval 26">
            <a:extLst>
              <a:ext uri="{FF2B5EF4-FFF2-40B4-BE49-F238E27FC236}">
                <a16:creationId xmlns:a16="http://schemas.microsoft.com/office/drawing/2014/main" id="{AA425491-8B2B-00C5-23D7-58705C3CEED8}"/>
              </a:ext>
            </a:extLst>
          </p:cNvPr>
          <p:cNvSpPr>
            <a:spLocks noChangeArrowheads="1"/>
          </p:cNvSpPr>
          <p:nvPr/>
        </p:nvSpPr>
        <p:spPr bwMode="auto">
          <a:xfrm>
            <a:off x="3646489" y="1979613"/>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0" name="Line 38">
            <a:extLst>
              <a:ext uri="{FF2B5EF4-FFF2-40B4-BE49-F238E27FC236}">
                <a16:creationId xmlns:a16="http://schemas.microsoft.com/office/drawing/2014/main" id="{A2B459FC-C27B-C79D-D887-A701C108E739}"/>
              </a:ext>
            </a:extLst>
          </p:cNvPr>
          <p:cNvSpPr>
            <a:spLocks noChangeShapeType="1"/>
          </p:cNvSpPr>
          <p:nvPr/>
        </p:nvSpPr>
        <p:spPr bwMode="auto">
          <a:xfrm>
            <a:off x="5638800" y="1524000"/>
            <a:ext cx="0" cy="472440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1" name="Oval 39">
            <a:extLst>
              <a:ext uri="{FF2B5EF4-FFF2-40B4-BE49-F238E27FC236}">
                <a16:creationId xmlns:a16="http://schemas.microsoft.com/office/drawing/2014/main" id="{DCB7AA17-C45F-4638-E28D-A70524097A9B}"/>
              </a:ext>
            </a:extLst>
          </p:cNvPr>
          <p:cNvSpPr>
            <a:spLocks noChangeArrowheads="1"/>
          </p:cNvSpPr>
          <p:nvPr/>
        </p:nvSpPr>
        <p:spPr bwMode="auto">
          <a:xfrm>
            <a:off x="3657601" y="3570288"/>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2" name="Oval 40">
            <a:extLst>
              <a:ext uri="{FF2B5EF4-FFF2-40B4-BE49-F238E27FC236}">
                <a16:creationId xmlns:a16="http://schemas.microsoft.com/office/drawing/2014/main" id="{DDAA1C89-4C58-6024-11E4-03475C006B01}"/>
              </a:ext>
            </a:extLst>
          </p:cNvPr>
          <p:cNvSpPr>
            <a:spLocks noChangeArrowheads="1"/>
          </p:cNvSpPr>
          <p:nvPr/>
        </p:nvSpPr>
        <p:spPr bwMode="auto">
          <a:xfrm>
            <a:off x="2927351" y="3440113"/>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3" name="Oval 41">
            <a:extLst>
              <a:ext uri="{FF2B5EF4-FFF2-40B4-BE49-F238E27FC236}">
                <a16:creationId xmlns:a16="http://schemas.microsoft.com/office/drawing/2014/main" id="{469846AD-B8D6-DF18-6D32-55DF17E41B3E}"/>
              </a:ext>
            </a:extLst>
          </p:cNvPr>
          <p:cNvSpPr>
            <a:spLocks noChangeArrowheads="1"/>
          </p:cNvSpPr>
          <p:nvPr/>
        </p:nvSpPr>
        <p:spPr bwMode="auto">
          <a:xfrm>
            <a:off x="3013076" y="4244975"/>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4" name="Oval 42">
            <a:extLst>
              <a:ext uri="{FF2B5EF4-FFF2-40B4-BE49-F238E27FC236}">
                <a16:creationId xmlns:a16="http://schemas.microsoft.com/office/drawing/2014/main" id="{17B49889-A9D2-7AD5-1D5A-B22F23555F44}"/>
              </a:ext>
            </a:extLst>
          </p:cNvPr>
          <p:cNvSpPr>
            <a:spLocks noChangeArrowheads="1"/>
          </p:cNvSpPr>
          <p:nvPr/>
        </p:nvSpPr>
        <p:spPr bwMode="auto">
          <a:xfrm>
            <a:off x="5694364" y="2732088"/>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5" name="Oval 43">
            <a:extLst>
              <a:ext uri="{FF2B5EF4-FFF2-40B4-BE49-F238E27FC236}">
                <a16:creationId xmlns:a16="http://schemas.microsoft.com/office/drawing/2014/main" id="{991EA6D9-7FCF-D00A-ACDF-F515CBCE563A}"/>
              </a:ext>
            </a:extLst>
          </p:cNvPr>
          <p:cNvSpPr>
            <a:spLocks noChangeArrowheads="1"/>
          </p:cNvSpPr>
          <p:nvPr/>
        </p:nvSpPr>
        <p:spPr bwMode="auto">
          <a:xfrm>
            <a:off x="6032501" y="3722688"/>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6" name="Oval 44">
            <a:extLst>
              <a:ext uri="{FF2B5EF4-FFF2-40B4-BE49-F238E27FC236}">
                <a16:creationId xmlns:a16="http://schemas.microsoft.com/office/drawing/2014/main" id="{F8DE2759-997C-3884-58B8-8A86C96E320C}"/>
              </a:ext>
            </a:extLst>
          </p:cNvPr>
          <p:cNvSpPr>
            <a:spLocks noChangeArrowheads="1"/>
          </p:cNvSpPr>
          <p:nvPr/>
        </p:nvSpPr>
        <p:spPr bwMode="auto">
          <a:xfrm>
            <a:off x="6870701" y="4170363"/>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7" name="Oval 45">
            <a:extLst>
              <a:ext uri="{FF2B5EF4-FFF2-40B4-BE49-F238E27FC236}">
                <a16:creationId xmlns:a16="http://schemas.microsoft.com/office/drawing/2014/main" id="{9886D769-A907-6CB9-51A2-8D3E4305825B}"/>
              </a:ext>
            </a:extLst>
          </p:cNvPr>
          <p:cNvSpPr>
            <a:spLocks noChangeArrowheads="1"/>
          </p:cNvSpPr>
          <p:nvPr/>
        </p:nvSpPr>
        <p:spPr bwMode="auto">
          <a:xfrm>
            <a:off x="7926389" y="34290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8" name="Oval 46">
            <a:extLst>
              <a:ext uri="{FF2B5EF4-FFF2-40B4-BE49-F238E27FC236}">
                <a16:creationId xmlns:a16="http://schemas.microsoft.com/office/drawing/2014/main" id="{485BB9E1-FAA5-1543-0A28-2D321DA40F2D}"/>
              </a:ext>
            </a:extLst>
          </p:cNvPr>
          <p:cNvSpPr>
            <a:spLocks noChangeArrowheads="1"/>
          </p:cNvSpPr>
          <p:nvPr/>
        </p:nvSpPr>
        <p:spPr bwMode="auto">
          <a:xfrm>
            <a:off x="6540501" y="28194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29" name="Oval 47">
            <a:extLst>
              <a:ext uri="{FF2B5EF4-FFF2-40B4-BE49-F238E27FC236}">
                <a16:creationId xmlns:a16="http://schemas.microsoft.com/office/drawing/2014/main" id="{9DF7A3B0-C958-AE00-C0CD-C9942AE7C5A6}"/>
              </a:ext>
            </a:extLst>
          </p:cNvPr>
          <p:cNvSpPr>
            <a:spLocks noChangeArrowheads="1"/>
          </p:cNvSpPr>
          <p:nvPr/>
        </p:nvSpPr>
        <p:spPr bwMode="auto">
          <a:xfrm>
            <a:off x="7578726" y="23622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0" name="Oval 48">
            <a:extLst>
              <a:ext uri="{FF2B5EF4-FFF2-40B4-BE49-F238E27FC236}">
                <a16:creationId xmlns:a16="http://schemas.microsoft.com/office/drawing/2014/main" id="{D1002730-5F6A-1C34-695B-34EC47C2FDD0}"/>
              </a:ext>
            </a:extLst>
          </p:cNvPr>
          <p:cNvSpPr>
            <a:spLocks noChangeArrowheads="1"/>
          </p:cNvSpPr>
          <p:nvPr/>
        </p:nvSpPr>
        <p:spPr bwMode="auto">
          <a:xfrm>
            <a:off x="8153401" y="14478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1" name="Oval 49">
            <a:extLst>
              <a:ext uri="{FF2B5EF4-FFF2-40B4-BE49-F238E27FC236}">
                <a16:creationId xmlns:a16="http://schemas.microsoft.com/office/drawing/2014/main" id="{DF64BCAC-3B31-EB06-3324-6E587B117A9F}"/>
              </a:ext>
            </a:extLst>
          </p:cNvPr>
          <p:cNvSpPr>
            <a:spLocks noChangeArrowheads="1"/>
          </p:cNvSpPr>
          <p:nvPr/>
        </p:nvSpPr>
        <p:spPr bwMode="auto">
          <a:xfrm>
            <a:off x="6400801" y="1655763"/>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2" name="Oval 50">
            <a:extLst>
              <a:ext uri="{FF2B5EF4-FFF2-40B4-BE49-F238E27FC236}">
                <a16:creationId xmlns:a16="http://schemas.microsoft.com/office/drawing/2014/main" id="{AACF38D4-CEF3-D5EF-5E25-279AA5CF619B}"/>
              </a:ext>
            </a:extLst>
          </p:cNvPr>
          <p:cNvSpPr>
            <a:spLocks noChangeArrowheads="1"/>
          </p:cNvSpPr>
          <p:nvPr/>
        </p:nvSpPr>
        <p:spPr bwMode="auto">
          <a:xfrm>
            <a:off x="3014664" y="24384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3" name="Oval 51">
            <a:extLst>
              <a:ext uri="{FF2B5EF4-FFF2-40B4-BE49-F238E27FC236}">
                <a16:creationId xmlns:a16="http://schemas.microsoft.com/office/drawing/2014/main" id="{24950DEF-943C-3E16-79FD-28FFD6854CBD}"/>
              </a:ext>
            </a:extLst>
          </p:cNvPr>
          <p:cNvSpPr>
            <a:spLocks noChangeArrowheads="1"/>
          </p:cNvSpPr>
          <p:nvPr/>
        </p:nvSpPr>
        <p:spPr bwMode="auto">
          <a:xfrm>
            <a:off x="2276476" y="17526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4" name="Oval 52">
            <a:extLst>
              <a:ext uri="{FF2B5EF4-FFF2-40B4-BE49-F238E27FC236}">
                <a16:creationId xmlns:a16="http://schemas.microsoft.com/office/drawing/2014/main" id="{AA54F41F-8BF1-4B64-C43D-63F4EBB217D6}"/>
              </a:ext>
            </a:extLst>
          </p:cNvPr>
          <p:cNvSpPr>
            <a:spLocks noChangeArrowheads="1"/>
          </p:cNvSpPr>
          <p:nvPr/>
        </p:nvSpPr>
        <p:spPr bwMode="auto">
          <a:xfrm>
            <a:off x="1890714" y="2689225"/>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
        <p:nvSpPr>
          <p:cNvPr id="35" name="Oval 53">
            <a:extLst>
              <a:ext uri="{FF2B5EF4-FFF2-40B4-BE49-F238E27FC236}">
                <a16:creationId xmlns:a16="http://schemas.microsoft.com/office/drawing/2014/main" id="{573C0D79-F2ED-1A1C-0D6E-BDF6A2C65784}"/>
              </a:ext>
            </a:extLst>
          </p:cNvPr>
          <p:cNvSpPr>
            <a:spLocks noChangeArrowheads="1"/>
          </p:cNvSpPr>
          <p:nvPr/>
        </p:nvSpPr>
        <p:spPr bwMode="auto">
          <a:xfrm>
            <a:off x="2043114" y="3810000"/>
            <a:ext cx="1958975" cy="1981200"/>
          </a:xfrm>
          <a:prstGeom prst="ellipse">
            <a:avLst/>
          </a:prstGeom>
          <a:noFill/>
          <a:ln w="25400">
            <a:solidFill>
              <a:srgbClr val="202C8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CA"/>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EC86C58-870A-B6D5-A606-3A489B83009C}"/>
              </a:ext>
            </a:extLst>
          </p:cNvPr>
          <p:cNvSpPr>
            <a:spLocks noGrp="1" noRot="1" noChangeArrowheads="1"/>
          </p:cNvSpPr>
          <p:nvPr>
            <p:ph type="title"/>
          </p:nvPr>
        </p:nvSpPr>
        <p:spPr/>
        <p:txBody>
          <a:bodyPr/>
          <a:lstStyle/>
          <a:p>
            <a:r>
              <a:rPr lang="en-US" altLang="en-US"/>
              <a:t>The Math</a:t>
            </a:r>
          </a:p>
        </p:txBody>
      </p:sp>
      <p:sp>
        <p:nvSpPr>
          <p:cNvPr id="30723" name="Rectangle 3">
            <a:extLst>
              <a:ext uri="{FF2B5EF4-FFF2-40B4-BE49-F238E27FC236}">
                <a16:creationId xmlns:a16="http://schemas.microsoft.com/office/drawing/2014/main" id="{ED0010B0-3D74-98BC-71DE-EF63A67DF5F6}"/>
              </a:ext>
            </a:extLst>
          </p:cNvPr>
          <p:cNvSpPr>
            <a:spLocks noGrp="1" noRot="1" noChangeArrowheads="1"/>
          </p:cNvSpPr>
          <p:nvPr>
            <p:ph type="body" idx="1"/>
          </p:nvPr>
        </p:nvSpPr>
        <p:spPr>
          <a:xfrm>
            <a:off x="590550" y="2200275"/>
            <a:ext cx="8229600" cy="4800600"/>
          </a:xfrm>
        </p:spPr>
        <p:txBody>
          <a:bodyPr>
            <a:normAutofit fontScale="92500" lnSpcReduction="10000"/>
          </a:bodyPr>
          <a:lstStyle/>
          <a:p>
            <a:pPr>
              <a:lnSpc>
                <a:spcPct val="90000"/>
              </a:lnSpc>
            </a:pPr>
            <a:r>
              <a:rPr lang="en-US" altLang="en-US" sz="2800" dirty="0"/>
              <a:t>Training instances</a:t>
            </a:r>
          </a:p>
          <a:p>
            <a:pPr lvl="1">
              <a:lnSpc>
                <a:spcPct val="90000"/>
              </a:lnSpc>
            </a:pPr>
            <a:r>
              <a:rPr lang="en-US" altLang="en-US" sz="2400" dirty="0"/>
              <a:t>x </a:t>
            </a:r>
            <a:r>
              <a:rPr lang="en-US" altLang="en-US" sz="2400" dirty="0">
                <a:sym typeface="Symbol" panose="05050102010706020507" pitchFamily="18" charset="2"/>
              </a:rPr>
              <a:t> </a:t>
            </a:r>
            <a:r>
              <a:rPr lang="en-US" altLang="en-US" sz="2400" baseline="30000" dirty="0"/>
              <a:t>n</a:t>
            </a:r>
            <a:endParaRPr lang="en-US" altLang="en-US" sz="2400" dirty="0"/>
          </a:p>
          <a:p>
            <a:pPr lvl="1">
              <a:lnSpc>
                <a:spcPct val="90000"/>
              </a:lnSpc>
            </a:pPr>
            <a:r>
              <a:rPr lang="en-US" altLang="en-US" sz="2400" dirty="0"/>
              <a:t>y </a:t>
            </a:r>
            <a:r>
              <a:rPr lang="en-US" altLang="en-US" sz="2400" dirty="0">
                <a:sym typeface="Symbol" panose="05050102010706020507" pitchFamily="18" charset="2"/>
              </a:rPr>
              <a:t> {-1, 1}</a:t>
            </a:r>
            <a:endParaRPr lang="en-US" altLang="en-US" sz="2400" dirty="0"/>
          </a:p>
          <a:p>
            <a:pPr>
              <a:lnSpc>
                <a:spcPct val="90000"/>
              </a:lnSpc>
            </a:pPr>
            <a:r>
              <a:rPr lang="en-US" altLang="en-US" sz="2800" dirty="0"/>
              <a:t>Decision function</a:t>
            </a:r>
          </a:p>
          <a:p>
            <a:pPr lvl="1">
              <a:lnSpc>
                <a:spcPct val="90000"/>
              </a:lnSpc>
            </a:pPr>
            <a:r>
              <a:rPr lang="en-US" altLang="en-US" sz="2400" dirty="0"/>
              <a:t>f(x) = sign(&lt;</a:t>
            </a:r>
            <a:r>
              <a:rPr lang="en-US" altLang="en-US" sz="2400" dirty="0" err="1"/>
              <a:t>w,x</a:t>
            </a:r>
            <a:r>
              <a:rPr lang="en-US" altLang="en-US" sz="2400" dirty="0"/>
              <a:t>&gt; + b)</a:t>
            </a:r>
          </a:p>
          <a:p>
            <a:pPr lvl="1">
              <a:lnSpc>
                <a:spcPct val="90000"/>
              </a:lnSpc>
            </a:pPr>
            <a:r>
              <a:rPr lang="en-US" altLang="en-US" sz="2400" dirty="0"/>
              <a:t>w </a:t>
            </a:r>
            <a:r>
              <a:rPr lang="en-US" altLang="en-US" sz="2400" dirty="0">
                <a:sym typeface="Symbol" panose="05050102010706020507" pitchFamily="18" charset="2"/>
              </a:rPr>
              <a:t> </a:t>
            </a:r>
            <a:r>
              <a:rPr lang="en-US" altLang="en-US" sz="2400" baseline="30000" dirty="0"/>
              <a:t>n</a:t>
            </a:r>
            <a:endParaRPr lang="en-US" altLang="en-US" sz="2400" dirty="0"/>
          </a:p>
          <a:p>
            <a:pPr lvl="1">
              <a:lnSpc>
                <a:spcPct val="90000"/>
              </a:lnSpc>
            </a:pPr>
            <a:r>
              <a:rPr lang="en-US" altLang="en-US" sz="2400" dirty="0"/>
              <a:t>b </a:t>
            </a:r>
            <a:r>
              <a:rPr lang="en-US" altLang="en-US" sz="2400" dirty="0">
                <a:sym typeface="Symbol" panose="05050102010706020507" pitchFamily="18" charset="2"/>
              </a:rPr>
              <a:t> </a:t>
            </a:r>
          </a:p>
          <a:p>
            <a:pPr>
              <a:lnSpc>
                <a:spcPct val="90000"/>
              </a:lnSpc>
            </a:pPr>
            <a:r>
              <a:rPr lang="en-US" altLang="en-US" sz="2800" dirty="0"/>
              <a:t>Find w and b that </a:t>
            </a:r>
          </a:p>
          <a:p>
            <a:pPr lvl="1">
              <a:lnSpc>
                <a:spcPct val="90000"/>
              </a:lnSpc>
            </a:pPr>
            <a:r>
              <a:rPr lang="en-US" altLang="en-US" sz="2400" dirty="0"/>
              <a:t>Perfectly classify training instances</a:t>
            </a:r>
          </a:p>
          <a:p>
            <a:pPr lvl="2">
              <a:lnSpc>
                <a:spcPct val="90000"/>
              </a:lnSpc>
            </a:pPr>
            <a:r>
              <a:rPr lang="en-US" altLang="en-US" sz="2000" dirty="0"/>
              <a:t>Assuming linear separability</a:t>
            </a:r>
          </a:p>
          <a:p>
            <a:pPr lvl="1">
              <a:lnSpc>
                <a:spcPct val="90000"/>
              </a:lnSpc>
            </a:pPr>
            <a:r>
              <a:rPr lang="en-US" altLang="en-US" sz="2400" dirty="0"/>
              <a:t>Maximize margin</a:t>
            </a:r>
            <a:endParaRPr lang="en-US" altLang="en-US" sz="2400" dirty="0">
              <a:sym typeface="Symbol" panose="05050102010706020507" pitchFamily="18" charset="2"/>
            </a:endParaRPr>
          </a:p>
        </p:txBody>
      </p:sp>
      <p:sp>
        <p:nvSpPr>
          <p:cNvPr id="2" name="Slide Number Placeholder 4">
            <a:extLst>
              <a:ext uri="{FF2B5EF4-FFF2-40B4-BE49-F238E27FC236}">
                <a16:creationId xmlns:a16="http://schemas.microsoft.com/office/drawing/2014/main" id="{7BBF33A8-9152-2781-9F52-802686D84063}"/>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58</a:t>
            </a:fld>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61D9F393-345F-13A3-787D-703BA2670591}"/>
              </a:ext>
            </a:extLst>
          </p:cNvPr>
          <p:cNvSpPr>
            <a:spLocks noGrp="1" noRot="1" noChangeArrowheads="1"/>
          </p:cNvSpPr>
          <p:nvPr>
            <p:ph type="title"/>
          </p:nvPr>
        </p:nvSpPr>
        <p:spPr/>
        <p:txBody>
          <a:bodyPr/>
          <a:lstStyle/>
          <a:p>
            <a:r>
              <a:rPr lang="en-US" altLang="en-US"/>
              <a:t>The Math</a:t>
            </a:r>
          </a:p>
        </p:txBody>
      </p:sp>
      <p:sp>
        <p:nvSpPr>
          <p:cNvPr id="31747" name="Rectangle 3">
            <a:extLst>
              <a:ext uri="{FF2B5EF4-FFF2-40B4-BE49-F238E27FC236}">
                <a16:creationId xmlns:a16="http://schemas.microsoft.com/office/drawing/2014/main" id="{B8AB7151-0CCD-34FD-5BB2-AF4A81FF2084}"/>
              </a:ext>
            </a:extLst>
          </p:cNvPr>
          <p:cNvSpPr>
            <a:spLocks noGrp="1" noRot="1" noChangeArrowheads="1"/>
          </p:cNvSpPr>
          <p:nvPr>
            <p:ph type="body" idx="1"/>
          </p:nvPr>
        </p:nvSpPr>
        <p:spPr/>
        <p:txBody>
          <a:bodyPr/>
          <a:lstStyle/>
          <a:p>
            <a:r>
              <a:rPr lang="en-US" altLang="en-US" dirty="0"/>
              <a:t>For perfect classification, we want</a:t>
            </a:r>
          </a:p>
          <a:p>
            <a:pPr lvl="1"/>
            <a:r>
              <a:rPr lang="en-US" altLang="en-US" dirty="0" err="1"/>
              <a:t>y</a:t>
            </a:r>
            <a:r>
              <a:rPr lang="en-US" altLang="en-US" baseline="-25000" dirty="0" err="1"/>
              <a:t>i</a:t>
            </a:r>
            <a:r>
              <a:rPr lang="en-US" altLang="en-US" dirty="0"/>
              <a:t> (&lt;</a:t>
            </a:r>
            <a:r>
              <a:rPr lang="en-US" altLang="en-US" dirty="0" err="1"/>
              <a:t>w,x</a:t>
            </a:r>
            <a:r>
              <a:rPr lang="en-US" altLang="en-US" baseline="-25000" dirty="0" err="1"/>
              <a:t>i</a:t>
            </a:r>
            <a:r>
              <a:rPr lang="en-US" altLang="en-US" dirty="0"/>
              <a:t>&gt; + b) ≥ 0 for all </a:t>
            </a:r>
            <a:r>
              <a:rPr lang="en-US" altLang="en-US" dirty="0" err="1"/>
              <a:t>i</a:t>
            </a:r>
            <a:endParaRPr lang="en-US" altLang="en-US" dirty="0"/>
          </a:p>
          <a:p>
            <a:pPr lvl="1"/>
            <a:r>
              <a:rPr lang="en-US" altLang="en-US" dirty="0"/>
              <a:t>Why?</a:t>
            </a:r>
          </a:p>
          <a:p>
            <a:r>
              <a:rPr lang="en-US" altLang="en-US" dirty="0"/>
              <a:t>To maximize the margin, we want</a:t>
            </a:r>
          </a:p>
          <a:p>
            <a:pPr lvl="1"/>
            <a:r>
              <a:rPr lang="en-US" altLang="en-US" dirty="0"/>
              <a:t>w that minimizes |w|</a:t>
            </a:r>
            <a:r>
              <a:rPr lang="en-US" altLang="en-US" baseline="30000" dirty="0"/>
              <a:t>2</a:t>
            </a:r>
          </a:p>
        </p:txBody>
      </p:sp>
      <p:sp>
        <p:nvSpPr>
          <p:cNvPr id="2" name="Slide Number Placeholder 4">
            <a:extLst>
              <a:ext uri="{FF2B5EF4-FFF2-40B4-BE49-F238E27FC236}">
                <a16:creationId xmlns:a16="http://schemas.microsoft.com/office/drawing/2014/main" id="{4CCFBD36-BAD2-6B2A-64CD-9577E7EAAAF3}"/>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59</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1988D42-C7E2-C007-EB89-B928FB1C79D1}"/>
              </a:ext>
            </a:extLst>
          </p:cNvPr>
          <p:cNvPicPr>
            <a:picLocks noChangeAspect="1"/>
          </p:cNvPicPr>
          <p:nvPr/>
        </p:nvPicPr>
        <p:blipFill>
          <a:blip r:embed="rId2"/>
          <a:stretch>
            <a:fillRect/>
          </a:stretch>
        </p:blipFill>
        <p:spPr>
          <a:xfrm>
            <a:off x="1154953" y="2428596"/>
            <a:ext cx="7943850" cy="4343400"/>
          </a:xfrm>
          <a:prstGeom prst="rect">
            <a:avLst/>
          </a:prstGeom>
        </p:spPr>
      </p:pic>
      <p:sp>
        <p:nvSpPr>
          <p:cNvPr id="2" name="Title 1">
            <a:extLst>
              <a:ext uri="{FF2B5EF4-FFF2-40B4-BE49-F238E27FC236}">
                <a16:creationId xmlns:a16="http://schemas.microsoft.com/office/drawing/2014/main" id="{44C40FB9-AB74-5B8B-C11A-6F853E886055}"/>
              </a:ext>
            </a:extLst>
          </p:cNvPr>
          <p:cNvSpPr>
            <a:spLocks noGrp="1"/>
          </p:cNvSpPr>
          <p:nvPr>
            <p:ph type="title"/>
          </p:nvPr>
        </p:nvSpPr>
        <p:spPr/>
        <p:txBody>
          <a:bodyPr/>
          <a:lstStyle/>
          <a:p>
            <a:r>
              <a:rPr lang="en-CA" b="1" dirty="0"/>
              <a:t>Machine learning overview</a:t>
            </a:r>
          </a:p>
        </p:txBody>
      </p:sp>
      <p:sp>
        <p:nvSpPr>
          <p:cNvPr id="3" name="Content Placeholder 2">
            <a:extLst>
              <a:ext uri="{FF2B5EF4-FFF2-40B4-BE49-F238E27FC236}">
                <a16:creationId xmlns:a16="http://schemas.microsoft.com/office/drawing/2014/main" id="{FE56B2E5-99BF-27E2-1F23-84C887232C65}"/>
              </a:ext>
            </a:extLst>
          </p:cNvPr>
          <p:cNvSpPr>
            <a:spLocks noGrp="1"/>
          </p:cNvSpPr>
          <p:nvPr>
            <p:ph sz="half" idx="1"/>
          </p:nvPr>
        </p:nvSpPr>
        <p:spPr>
          <a:xfrm>
            <a:off x="641604" y="2253542"/>
            <a:ext cx="10680192" cy="2834640"/>
          </a:xfrm>
        </p:spPr>
        <p:txBody>
          <a:bodyPr/>
          <a:lstStyle/>
          <a:p>
            <a:r>
              <a:rPr lang="en-CA" dirty="0"/>
              <a:t>Machine learning relies on learning pattern from sample data</a:t>
            </a:r>
          </a:p>
        </p:txBody>
      </p:sp>
      <p:sp>
        <p:nvSpPr>
          <p:cNvPr id="4" name="Slide Number Placeholder 3">
            <a:extLst>
              <a:ext uri="{FF2B5EF4-FFF2-40B4-BE49-F238E27FC236}">
                <a16:creationId xmlns:a16="http://schemas.microsoft.com/office/drawing/2014/main" id="{FB7D2FE9-A182-5321-589C-D7BAF3D6DC29}"/>
              </a:ext>
            </a:extLst>
          </p:cNvPr>
          <p:cNvSpPr>
            <a:spLocks noGrp="1"/>
          </p:cNvSpPr>
          <p:nvPr>
            <p:ph type="sldNum" sz="quarter" idx="12"/>
          </p:nvPr>
        </p:nvSpPr>
        <p:spPr/>
        <p:txBody>
          <a:bodyPr/>
          <a:lstStyle/>
          <a:p>
            <a:fld id="{48F63A3B-78C7-47BE-AE5E-E10140E04643}" type="slidenum">
              <a:rPr lang="en-US" smtClean="0"/>
              <a:t>6</a:t>
            </a:fld>
            <a:endParaRPr lang="en-US" dirty="0"/>
          </a:p>
        </p:txBody>
      </p:sp>
    </p:spTree>
    <p:extLst>
      <p:ext uri="{BB962C8B-B14F-4D97-AF65-F5344CB8AC3E}">
        <p14:creationId xmlns:p14="http://schemas.microsoft.com/office/powerpoint/2010/main" val="328612762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AEF8A30-B6E7-1A65-6CFA-995E339171C5}"/>
              </a:ext>
            </a:extLst>
          </p:cNvPr>
          <p:cNvSpPr>
            <a:spLocks noGrp="1" noRot="1" noChangeArrowheads="1"/>
          </p:cNvSpPr>
          <p:nvPr>
            <p:ph type="title"/>
          </p:nvPr>
        </p:nvSpPr>
        <p:spPr/>
        <p:txBody>
          <a:bodyPr/>
          <a:lstStyle/>
          <a:p>
            <a:r>
              <a:rPr lang="en-US" altLang="en-US"/>
              <a:t>Strengths of SVMs</a:t>
            </a:r>
          </a:p>
        </p:txBody>
      </p:sp>
      <p:sp>
        <p:nvSpPr>
          <p:cNvPr id="17411" name="Rectangle 3">
            <a:extLst>
              <a:ext uri="{FF2B5EF4-FFF2-40B4-BE49-F238E27FC236}">
                <a16:creationId xmlns:a16="http://schemas.microsoft.com/office/drawing/2014/main" id="{26668244-5913-5CB9-F7CC-5996351FFC15}"/>
              </a:ext>
            </a:extLst>
          </p:cNvPr>
          <p:cNvSpPr>
            <a:spLocks noGrp="1" noRot="1" noChangeArrowheads="1"/>
          </p:cNvSpPr>
          <p:nvPr>
            <p:ph type="body" idx="1"/>
          </p:nvPr>
        </p:nvSpPr>
        <p:spPr/>
        <p:txBody>
          <a:bodyPr/>
          <a:lstStyle/>
          <a:p>
            <a:r>
              <a:rPr lang="en-US" altLang="en-US" dirty="0"/>
              <a:t>Good generalization in theory</a:t>
            </a:r>
          </a:p>
          <a:p>
            <a:r>
              <a:rPr lang="en-US" altLang="en-US" dirty="0"/>
              <a:t>Good generalization in practice</a:t>
            </a:r>
          </a:p>
          <a:p>
            <a:r>
              <a:rPr lang="en-US" altLang="en-US" dirty="0"/>
              <a:t>Work well with few training instances</a:t>
            </a:r>
          </a:p>
          <a:p>
            <a:r>
              <a:rPr lang="en-US" altLang="en-US" dirty="0"/>
              <a:t>Find globally best model</a:t>
            </a:r>
          </a:p>
          <a:p>
            <a:r>
              <a:rPr lang="en-US" altLang="en-US" dirty="0"/>
              <a:t>Efficient algorithms</a:t>
            </a:r>
          </a:p>
          <a:p>
            <a:r>
              <a:rPr lang="en-US" altLang="en-US" dirty="0"/>
              <a:t>Amenable to the kernel trick</a:t>
            </a:r>
          </a:p>
        </p:txBody>
      </p:sp>
      <p:sp>
        <p:nvSpPr>
          <p:cNvPr id="2" name="Slide Number Placeholder 4">
            <a:extLst>
              <a:ext uri="{FF2B5EF4-FFF2-40B4-BE49-F238E27FC236}">
                <a16:creationId xmlns:a16="http://schemas.microsoft.com/office/drawing/2014/main" id="{529F4544-6427-1442-83EC-A209B304F3C5}"/>
              </a:ext>
            </a:extLst>
          </p:cNvPr>
          <p:cNvSpPr>
            <a:spLocks noGrp="1"/>
          </p:cNvSpPr>
          <p:nvPr>
            <p:ph type="sldNum" sz="quarter" idx="12"/>
          </p:nvPr>
        </p:nvSpPr>
        <p:spPr>
          <a:xfrm>
            <a:off x="10352540" y="295729"/>
            <a:ext cx="838199" cy="767687"/>
          </a:xfrm>
        </p:spPr>
        <p:txBody>
          <a:bodyPr/>
          <a:lstStyle/>
          <a:p>
            <a:fld id="{D57F1E4F-1CFF-5643-939E-217C01CDF565}" type="slidenum">
              <a:rPr lang="en-US" smtClean="0"/>
              <a:pPr/>
              <a:t>60</a:t>
            </a:fld>
            <a:endParaRPr lang="en-US" dirty="0"/>
          </a:p>
        </p:txBody>
      </p:sp>
    </p:spTree>
    <p:extLst>
      <p:ext uri="{BB962C8B-B14F-4D97-AF65-F5344CB8AC3E}">
        <p14:creationId xmlns:p14="http://schemas.microsoft.com/office/powerpoint/2010/main" val="23735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a:extLst>
              <a:ext uri="{FF2B5EF4-FFF2-40B4-BE49-F238E27FC236}">
                <a16:creationId xmlns:a16="http://schemas.microsoft.com/office/drawing/2014/main" id="{E7D83058-58AF-5FE7-8F4A-5DC2F0FE4759}"/>
              </a:ext>
            </a:extLst>
          </p:cNvPr>
          <p:cNvSpPr>
            <a:spLocks noGrp="1" noChangeArrowheads="1"/>
          </p:cNvSpPr>
          <p:nvPr>
            <p:ph type="title"/>
          </p:nvPr>
        </p:nvSpPr>
        <p:spPr/>
        <p:txBody>
          <a:bodyPr rtlCol="0">
            <a:normAutofit/>
          </a:bodyPr>
          <a:lstStyle/>
          <a:p>
            <a:pPr>
              <a:defRPr/>
            </a:pPr>
            <a:r>
              <a:rPr lang="en-US" b="1" dirty="0">
                <a:solidFill>
                  <a:schemeClr val="bg1"/>
                </a:solidFill>
              </a:rPr>
              <a:t>Machine Learning (ML)</a:t>
            </a:r>
            <a:endParaRPr lang="tr-TR" b="1" dirty="0">
              <a:solidFill>
                <a:schemeClr val="bg1"/>
              </a:solidFill>
            </a:endParaRPr>
          </a:p>
        </p:txBody>
      </p:sp>
      <p:sp>
        <p:nvSpPr>
          <p:cNvPr id="12292" name="Rectangle 3">
            <a:extLst>
              <a:ext uri="{FF2B5EF4-FFF2-40B4-BE49-F238E27FC236}">
                <a16:creationId xmlns:a16="http://schemas.microsoft.com/office/drawing/2014/main" id="{55B51028-7BFB-C2CC-8BA7-E95D6F8AC25A}"/>
              </a:ext>
            </a:extLst>
          </p:cNvPr>
          <p:cNvSpPr>
            <a:spLocks noGrp="1" noChangeArrowheads="1"/>
          </p:cNvSpPr>
          <p:nvPr>
            <p:ph sz="half" idx="1"/>
          </p:nvPr>
        </p:nvSpPr>
        <p:spPr/>
        <p:txBody>
          <a:bodyPr rtlCol="0">
            <a:normAutofit/>
          </a:bodyPr>
          <a:lstStyle/>
          <a:p>
            <a:pPr algn="just">
              <a:defRPr/>
            </a:pPr>
            <a:r>
              <a:rPr lang="en-GB" sz="2800" b="1" dirty="0"/>
              <a:t>    Machine Learning (ML) </a:t>
            </a:r>
            <a:r>
              <a:rPr lang="en-GB" sz="2800" dirty="0"/>
              <a:t>is an automated learning with little or no human intervention. It involves programming computers so that they learn from the available inputs. The main purpose of machine learning is to explore and construct algorithms that can learn from the previous data and make predictions on new input data.</a:t>
            </a:r>
            <a:endParaRPr lang="tr-TR" sz="2800" b="1" dirty="0">
              <a:solidFill>
                <a:schemeClr val="tx2">
                  <a:lumMod val="60000"/>
                  <a:lumOff val="40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7AE0-CA7E-BAB9-004F-7AD5270AD7BE}"/>
              </a:ext>
            </a:extLst>
          </p:cNvPr>
          <p:cNvSpPr>
            <a:spLocks noGrp="1"/>
          </p:cNvSpPr>
          <p:nvPr>
            <p:ph type="title"/>
          </p:nvPr>
        </p:nvSpPr>
        <p:spPr/>
        <p:txBody>
          <a:bodyPr rtlCol="0">
            <a:normAutofit/>
          </a:bodyPr>
          <a:lstStyle/>
          <a:p>
            <a:pPr>
              <a:defRPr/>
            </a:pPr>
            <a:r>
              <a:rPr lang="en-US" sz="3600" b="1" dirty="0">
                <a:solidFill>
                  <a:schemeClr val="bg1"/>
                </a:solidFill>
              </a:rPr>
              <a:t>So what the machine learning is…</a:t>
            </a:r>
          </a:p>
        </p:txBody>
      </p:sp>
      <p:sp>
        <p:nvSpPr>
          <p:cNvPr id="3" name="Content Placeholder 2">
            <a:extLst>
              <a:ext uri="{FF2B5EF4-FFF2-40B4-BE49-F238E27FC236}">
                <a16:creationId xmlns:a16="http://schemas.microsoft.com/office/drawing/2014/main" id="{0B38BBB5-FE26-15A2-0E95-D782E6F90E2E}"/>
              </a:ext>
            </a:extLst>
          </p:cNvPr>
          <p:cNvSpPr>
            <a:spLocks noGrp="1"/>
          </p:cNvSpPr>
          <p:nvPr>
            <p:ph sz="half" idx="1"/>
          </p:nvPr>
        </p:nvSpPr>
        <p:spPr/>
        <p:txBody>
          <a:bodyPr rtlCol="0">
            <a:normAutofit/>
          </a:bodyPr>
          <a:lstStyle/>
          <a:p>
            <a:pPr>
              <a:defRPr/>
            </a:pPr>
            <a:r>
              <a:rPr lang="en-US" dirty="0">
                <a:solidFill>
                  <a:schemeClr val="accent3">
                    <a:lumMod val="50000"/>
                  </a:schemeClr>
                </a:solidFill>
              </a:rPr>
              <a:t>Automating automation</a:t>
            </a:r>
          </a:p>
          <a:p>
            <a:pPr>
              <a:defRPr/>
            </a:pPr>
            <a:r>
              <a:rPr lang="en-US" dirty="0">
                <a:solidFill>
                  <a:schemeClr val="accent3">
                    <a:lumMod val="50000"/>
                  </a:schemeClr>
                </a:solidFill>
              </a:rPr>
              <a:t>Getting computers to program themselves</a:t>
            </a:r>
          </a:p>
          <a:p>
            <a:pPr>
              <a:defRPr/>
            </a:pPr>
            <a:r>
              <a:rPr lang="en-US" dirty="0">
                <a:solidFill>
                  <a:schemeClr val="accent3">
                    <a:lumMod val="50000"/>
                  </a:schemeClr>
                </a:solidFill>
              </a:rPr>
              <a:t>Let the data do the work instead!</a:t>
            </a:r>
          </a:p>
          <a:p>
            <a:pPr>
              <a:defRPr/>
            </a:pPr>
            <a:endParaRPr lang="en-US" dirty="0">
              <a:solidFill>
                <a:schemeClr val="accent3">
                  <a:lumMod val="50000"/>
                </a:schemeClr>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83DBEEF3-FDD5-7E62-B0E0-FF9225622B7C}"/>
              </a:ext>
            </a:extLst>
          </p:cNvPr>
          <p:cNvSpPr>
            <a:spLocks noGrp="1"/>
          </p:cNvSpPr>
          <p:nvPr>
            <p:ph type="title"/>
          </p:nvPr>
        </p:nvSpPr>
        <p:spPr/>
        <p:txBody>
          <a:bodyPr rtlCol="0">
            <a:normAutofit/>
          </a:bodyPr>
          <a:lstStyle/>
          <a:p>
            <a:pPr>
              <a:defRPr/>
            </a:pPr>
            <a:r>
              <a:rPr lang="en-US" b="1" dirty="0">
                <a:solidFill>
                  <a:schemeClr val="bg1"/>
                </a:solidFill>
              </a:rPr>
              <a:t>Growth of Machine Learning</a:t>
            </a:r>
          </a:p>
        </p:txBody>
      </p:sp>
      <p:sp>
        <p:nvSpPr>
          <p:cNvPr id="3" name="Content Placeholder 2">
            <a:extLst>
              <a:ext uri="{FF2B5EF4-FFF2-40B4-BE49-F238E27FC236}">
                <a16:creationId xmlns:a16="http://schemas.microsoft.com/office/drawing/2014/main" id="{3FB0DF3B-7BC6-372A-459B-B3689D0758D3}"/>
              </a:ext>
            </a:extLst>
          </p:cNvPr>
          <p:cNvSpPr>
            <a:spLocks noGrp="1"/>
          </p:cNvSpPr>
          <p:nvPr>
            <p:ph sz="half" idx="1"/>
          </p:nvPr>
        </p:nvSpPr>
        <p:spPr>
          <a:xfrm>
            <a:off x="501231" y="2769988"/>
            <a:ext cx="10680192" cy="2834640"/>
          </a:xfrm>
        </p:spPr>
        <p:txBody>
          <a:bodyPr rtlCol="0">
            <a:noAutofit/>
          </a:bodyPr>
          <a:lstStyle/>
          <a:p>
            <a:pPr>
              <a:defRPr/>
            </a:pPr>
            <a:r>
              <a:rPr lang="en-US" b="1" dirty="0">
                <a:solidFill>
                  <a:schemeClr val="tx1"/>
                </a:solidFill>
              </a:rPr>
              <a:t>Machine learning is the preferred approach to</a:t>
            </a:r>
          </a:p>
          <a:p>
            <a:pPr lvl="1">
              <a:defRPr/>
            </a:pPr>
            <a:r>
              <a:rPr lang="en-US" sz="2000" dirty="0">
                <a:solidFill>
                  <a:schemeClr val="tx1"/>
                </a:solidFill>
              </a:rPr>
              <a:t>Speech recognition, Natural language processing</a:t>
            </a:r>
          </a:p>
          <a:p>
            <a:pPr lvl="1">
              <a:defRPr/>
            </a:pPr>
            <a:r>
              <a:rPr lang="en-US" sz="2000" dirty="0">
                <a:solidFill>
                  <a:schemeClr val="tx1"/>
                </a:solidFill>
              </a:rPr>
              <a:t>Computer vision</a:t>
            </a:r>
          </a:p>
          <a:p>
            <a:pPr lvl="1">
              <a:defRPr/>
            </a:pPr>
            <a:r>
              <a:rPr lang="en-US" sz="2000" dirty="0">
                <a:solidFill>
                  <a:schemeClr val="tx1"/>
                </a:solidFill>
              </a:rPr>
              <a:t>Medical outcomes analysis</a:t>
            </a:r>
          </a:p>
          <a:p>
            <a:pPr lvl="1">
              <a:defRPr/>
            </a:pPr>
            <a:r>
              <a:rPr lang="en-US" sz="2000" dirty="0">
                <a:solidFill>
                  <a:schemeClr val="tx1"/>
                </a:solidFill>
              </a:rPr>
              <a:t>Robot control</a:t>
            </a:r>
          </a:p>
          <a:p>
            <a:pPr lvl="1">
              <a:defRPr/>
            </a:pPr>
            <a:r>
              <a:rPr lang="en-US" sz="2000" dirty="0">
                <a:solidFill>
                  <a:schemeClr val="tx1"/>
                </a:solidFill>
              </a:rPr>
              <a:t>Computational biology</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754</TotalTime>
  <Words>2182</Words>
  <Application>Microsoft Office PowerPoint</Application>
  <PresentationFormat>Widescreen</PresentationFormat>
  <Paragraphs>484</Paragraphs>
  <Slides>60</Slides>
  <Notes>17</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60</vt:i4>
      </vt:variant>
    </vt:vector>
  </HeadingPairs>
  <TitlesOfParts>
    <vt:vector size="72" baseType="lpstr">
      <vt:lpstr>Arial</vt:lpstr>
      <vt:lpstr>Century Gothic</vt:lpstr>
      <vt:lpstr>Lato</vt:lpstr>
      <vt:lpstr>Lucida Bright</vt:lpstr>
      <vt:lpstr>sohne</vt:lpstr>
      <vt:lpstr>source-serif-pro</vt:lpstr>
      <vt:lpstr>Symbol</vt:lpstr>
      <vt:lpstr>Times</vt:lpstr>
      <vt:lpstr>Wingdings</vt:lpstr>
      <vt:lpstr>Wingdings 3</vt:lpstr>
      <vt:lpstr>Ion Boardroom</vt:lpstr>
      <vt:lpstr>Document</vt:lpstr>
      <vt:lpstr>Intro to Machine Learning with Python</vt:lpstr>
      <vt:lpstr>Topics to be covered…..</vt:lpstr>
      <vt:lpstr>What is Machine Learning?</vt:lpstr>
      <vt:lpstr>Traditional Programming vs Machine learning</vt:lpstr>
      <vt:lpstr>Traditional programming overview</vt:lpstr>
      <vt:lpstr>Machine learning overview</vt:lpstr>
      <vt:lpstr>Machine Learning (ML)</vt:lpstr>
      <vt:lpstr>So what the machine learning is…</vt:lpstr>
      <vt:lpstr>Growth of Machine Learning</vt:lpstr>
      <vt:lpstr>Growth of Machine Learning</vt:lpstr>
      <vt:lpstr>Applications of Machine Learning Algorithms Activity</vt:lpstr>
      <vt:lpstr>Benefits of Machine Learning</vt:lpstr>
      <vt:lpstr>Steps Involved in Machine Learning</vt:lpstr>
      <vt:lpstr>PowerPoint Presentation</vt:lpstr>
      <vt:lpstr>Data Collection</vt:lpstr>
      <vt:lpstr>Data Collection</vt:lpstr>
      <vt:lpstr>Data Preparation</vt:lpstr>
      <vt:lpstr>Data Preparation/Cleaning</vt:lpstr>
      <vt:lpstr>Resources for data preparation/ cleaning</vt:lpstr>
      <vt:lpstr>Data preparation: Feature selection</vt:lpstr>
      <vt:lpstr>Training model</vt:lpstr>
      <vt:lpstr>Train a model</vt:lpstr>
      <vt:lpstr>Evaluation</vt:lpstr>
      <vt:lpstr>Types of Learning</vt:lpstr>
      <vt:lpstr>PowerPoint Presentation</vt:lpstr>
      <vt:lpstr>Supervised Learning</vt:lpstr>
      <vt:lpstr>PowerPoint Presentation</vt:lpstr>
      <vt:lpstr>Supervised Learning: Uses</vt:lpstr>
      <vt:lpstr>PowerPoint Presentation</vt:lpstr>
      <vt:lpstr>Categories of Supervised learning</vt:lpstr>
      <vt:lpstr>Prediction: Regression</vt:lpstr>
      <vt:lpstr>Unsupervised Learning</vt:lpstr>
      <vt:lpstr>Unsupervised Learning</vt:lpstr>
      <vt:lpstr>Categories of Unsupervised learning</vt:lpstr>
      <vt:lpstr>Learning Associations</vt:lpstr>
      <vt:lpstr>Classification</vt:lpstr>
      <vt:lpstr>Classification: Applications</vt:lpstr>
      <vt:lpstr>Face Recognition</vt:lpstr>
      <vt:lpstr>Reinforcement Learning</vt:lpstr>
      <vt:lpstr>Reinforcement Learning</vt:lpstr>
      <vt:lpstr>Semi-supervised learning </vt:lpstr>
      <vt:lpstr>Why Machine Learning with Python</vt:lpstr>
      <vt:lpstr>Libraries and Packages </vt:lpstr>
      <vt:lpstr>Reference for Machine Learning</vt:lpstr>
      <vt:lpstr>Supervised Learning </vt:lpstr>
      <vt:lpstr>Supervised Learning: review</vt:lpstr>
      <vt:lpstr>Support Vector Machines</vt:lpstr>
      <vt:lpstr>Intuitions</vt:lpstr>
      <vt:lpstr>Intuitions</vt:lpstr>
      <vt:lpstr>Intuitions</vt:lpstr>
      <vt:lpstr>Intuitions</vt:lpstr>
      <vt:lpstr>A “Good” Separator</vt:lpstr>
      <vt:lpstr>Noise in the Observations</vt:lpstr>
      <vt:lpstr>Ruling Out Some Separators</vt:lpstr>
      <vt:lpstr>Maximizing the Margin</vt:lpstr>
      <vt:lpstr>“Fat” Separators</vt:lpstr>
      <vt:lpstr>Support Vectors</vt:lpstr>
      <vt:lpstr>The Math</vt:lpstr>
      <vt:lpstr>The Math</vt:lpstr>
      <vt:lpstr>Strengths of SVMs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dc:title>
  <dc:subject/>
  <dc:creator>Kobra Khanmohammadi</dc:creator>
  <cp:lastModifiedBy>Farah Hussein</cp:lastModifiedBy>
  <cp:revision>6</cp:revision>
  <dcterms:created xsi:type="dcterms:W3CDTF">2023-05-23T15:32:09Z</dcterms:created>
  <dcterms:modified xsi:type="dcterms:W3CDTF">2025-05-27T18:40:51Z</dcterms:modified>
</cp:coreProperties>
</file>