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82789-044C-FB6F-1928-11BB02712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76063" y="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4006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p3UiEp8I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bm.com/fileadmin/mediapool/hbmdoc/technical/T0156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splash of colors on a white surface">
            <a:extLst>
              <a:ext uri="{FF2B5EF4-FFF2-40B4-BE49-F238E27FC236}">
                <a16:creationId xmlns:a16="http://schemas.microsoft.com/office/drawing/2014/main" id="{DEC1BFDD-4A30-6031-1802-B6F82576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7" b="2260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094E2-4C78-88F8-0974-D7572F38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ZA" sz="4400"/>
              <a:t>Strain Gauge Monitoring</a:t>
            </a:r>
            <a:endParaRPr lang="en-Z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EA02-1033-B40D-FB94-CEC15BA19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ZA" sz="2000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32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341CA-67DC-9113-FF97-0F95455E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ZA" dirty="0"/>
              <a:t>What is a Strain Gauge?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149D-3501-5621-D18A-83225631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ZA" sz="2000" dirty="0"/>
              <a:t>It is a Passive Transducer</a:t>
            </a:r>
          </a:p>
          <a:p>
            <a:r>
              <a:rPr lang="en-ZA" sz="2000" dirty="0"/>
              <a:t>It converts pressure/ force/ displacement through the gauge length changes into an electrical quantity that can be measured.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2CE33-43EE-444D-9144-482B2721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995170"/>
            <a:ext cx="4747547" cy="2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0898-FABC-AFB9-BFAC-1CE1562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the Gauge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5FDA-DAD0-4D92-DC61-5DC59ED1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Sensitivity of strain gauge or the Gauge Factor</a:t>
            </a:r>
          </a:p>
          <a:p>
            <a:r>
              <a:rPr lang="en-ZA" dirty="0"/>
              <a:t>the conversion factor for the Resistance to Strain.</a:t>
            </a:r>
          </a:p>
          <a:p>
            <a:endParaRPr lang="en-ZA" dirty="0"/>
          </a:p>
          <a:p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943FBF-83CB-C34E-651F-96050BDA72C4}"/>
                  </a:ext>
                </a:extLst>
              </p:cNvPr>
              <p:cNvSpPr txBox="1"/>
              <p:nvPr/>
            </p:nvSpPr>
            <p:spPr>
              <a:xfrm>
                <a:off x="2231965" y="3753196"/>
                <a:ext cx="1292629" cy="572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943FBF-83CB-C34E-651F-96050BDA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65" y="3753196"/>
                <a:ext cx="1292629" cy="572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1C4F8D-AF0E-E7D5-8256-55D06515A939}"/>
              </a:ext>
            </a:extLst>
          </p:cNvPr>
          <p:cNvSpPr txBox="1"/>
          <p:nvPr/>
        </p:nvSpPr>
        <p:spPr>
          <a:xfrm>
            <a:off x="4813069" y="3266902"/>
            <a:ext cx="473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Delta R = Change in resistance</a:t>
            </a:r>
          </a:p>
          <a:p>
            <a:r>
              <a:rPr lang="en-ZA" dirty="0"/>
              <a:t>R is original resistance</a:t>
            </a:r>
          </a:p>
          <a:p>
            <a:endParaRPr lang="en-ZA" dirty="0"/>
          </a:p>
          <a:p>
            <a:r>
              <a:rPr lang="en-ZA" dirty="0"/>
              <a:t>Delta L / L = Strain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A1EF3-DA3A-F7EB-C31B-38A807BE45FF}"/>
              </a:ext>
            </a:extLst>
          </p:cNvPr>
          <p:cNvSpPr txBox="1"/>
          <p:nvPr/>
        </p:nvSpPr>
        <p:spPr>
          <a:xfrm>
            <a:off x="3198322" y="6053297"/>
            <a:ext cx="613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hlinkClick r:id="rId3"/>
              </a:rPr>
              <a:t>https://www.youtube.com/watch?v=5p3UiEp8IOk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16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9B2-0A5A-6ECD-AF33-201219C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 Sheet HBM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8A53-2951-6520-7ECC-ABF929C4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861858" cy="4160520"/>
          </a:xfrm>
        </p:spPr>
        <p:txBody>
          <a:bodyPr/>
          <a:lstStyle/>
          <a:p>
            <a:r>
              <a:rPr lang="en-ZA" dirty="0">
                <a:hlinkClick r:id="rId2"/>
              </a:rPr>
              <a:t>Primary Reading on HBM</a:t>
            </a:r>
            <a:endParaRPr lang="en-ZA" dirty="0"/>
          </a:p>
          <a:p>
            <a:r>
              <a:rPr lang="en-ZA" dirty="0"/>
              <a:t>Gauges on the Stacker are configuration 9 (Channel 1-4)</a:t>
            </a:r>
          </a:p>
          <a:p>
            <a:endParaRPr lang="en-Z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F4D36-B246-8F36-BD56-E6D88199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91" y="644359"/>
            <a:ext cx="4586424" cy="58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45BCD-D272-8B5B-6F47-CEF87AF7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88" y="4346199"/>
            <a:ext cx="4561880" cy="13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1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9B2-0A5A-6ECD-AF33-201219C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 Sheet HBM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8A53-2951-6520-7ECC-ABF929C4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861858" cy="4160520"/>
          </a:xfrm>
        </p:spPr>
        <p:txBody>
          <a:bodyPr/>
          <a:lstStyle/>
          <a:p>
            <a:r>
              <a:rPr lang="en-ZA" dirty="0"/>
              <a:t>Poisson Ratio is approx. 0.3</a:t>
            </a:r>
          </a:p>
          <a:p>
            <a:r>
              <a:rPr lang="en-ZA" dirty="0"/>
              <a:t>Gauge Factor  = 2.06% ( For the installed CH1-4 on the Fines Stacker ) *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E632E-BCC4-06CD-87C1-8D6426C8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1" y="1907041"/>
            <a:ext cx="3419400" cy="1662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C9A35-D15A-1227-5D3D-13383BBF76C5}"/>
              </a:ext>
            </a:extLst>
          </p:cNvPr>
          <p:cNvSpPr txBox="1"/>
          <p:nvPr/>
        </p:nvSpPr>
        <p:spPr>
          <a:xfrm>
            <a:off x="531845" y="5710335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*Gauge Factor is written on the Packets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EE816-9F51-2E7B-509A-97798BB5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70673" y="2893955"/>
            <a:ext cx="2192096" cy="47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9B2-0A5A-6ECD-AF33-201219C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Shunt Resistor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18FFD-8CA7-864B-C1EC-2828F124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12" y="1944210"/>
            <a:ext cx="7283836" cy="4247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6EB4B-0B8E-341A-7CB2-47BD73E0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2" y="442912"/>
            <a:ext cx="39909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9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9B2-0A5A-6ECD-AF33-201219C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Shunt Resistor Calibration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E434C-E35E-91E6-0C80-AD2EFA9E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35"/>
            <a:ext cx="9372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09B2-0A5A-6ECD-AF33-201219C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Shunt Resistor Calibration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3414B-BF52-D038-F9A7-AB725A16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4" y="1512306"/>
            <a:ext cx="11744106" cy="1252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54C6B7-7837-502F-E4BF-E5DDD31219C0}"/>
              </a:ext>
            </a:extLst>
          </p:cNvPr>
          <p:cNvSpPr txBox="1"/>
          <p:nvPr/>
        </p:nvSpPr>
        <p:spPr>
          <a:xfrm>
            <a:off x="1299990" y="2809301"/>
            <a:ext cx="756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At zero voltage , the Micro Strain should be zero.</a:t>
            </a:r>
          </a:p>
          <a:p>
            <a:endParaRPr lang="en-ZA" dirty="0"/>
          </a:p>
          <a:p>
            <a:r>
              <a:rPr lang="en-ZA" dirty="0"/>
              <a:t>At 4mV/V measurement we should see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38320-48CC-1738-CF2F-366E8DB2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60" y="3261591"/>
            <a:ext cx="2376585" cy="3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418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Century Gothic</vt:lpstr>
      <vt:lpstr>BrushVTI</vt:lpstr>
      <vt:lpstr>Strain Gauge Monitoring</vt:lpstr>
      <vt:lpstr>What is a Strain Gauge?</vt:lpstr>
      <vt:lpstr>What is the Gauge Factor</vt:lpstr>
      <vt:lpstr>Reference Sheet HBM</vt:lpstr>
      <vt:lpstr>Reference Sheet HBM</vt:lpstr>
      <vt:lpstr>Shunt Resistor Calibration</vt:lpstr>
      <vt:lpstr>Shunt Resistor Calibration</vt:lpstr>
      <vt:lpstr>Shunt Resistor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Strain Gauge Monitoring</dc:title>
  <dc:creator>Davies, Jonathan1</dc:creator>
  <cp:lastModifiedBy>Davies, Jonathan1</cp:lastModifiedBy>
  <cp:revision>17</cp:revision>
  <dcterms:created xsi:type="dcterms:W3CDTF">2022-12-13T05:47:06Z</dcterms:created>
  <dcterms:modified xsi:type="dcterms:W3CDTF">2022-12-14T05:41:39Z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2022-12-13T05:48:14Z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4bed5872-05ab-417b-971f-af57620e43d9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BrushVTI:8</vt:lpwstr>
  </property>
  <property fmtid="{D5CDD505-2E9C-101B-9397-08002B2CF9AE}" pid="10" name="ClassificationContentMarkingHeaderText">
    <vt:lpwstr>[OFFICIAL]</vt:lpwstr>
  </property>
</Properties>
</file>