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7" r:id="rId4"/>
    <p:sldId id="260" r:id="rId5"/>
    <p:sldId id="262" r:id="rId6"/>
    <p:sldId id="263" r:id="rId7"/>
    <p:sldId id="265" r:id="rId8"/>
    <p:sldId id="264" r:id="rId9"/>
  </p:sldIdLst>
  <p:sldSz cx="10655300" cy="4608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24"/>
    <p:restoredTop sz="96327"/>
  </p:normalViewPr>
  <p:slideViewPr>
    <p:cSldViewPr snapToGrid="0">
      <p:cViewPr varScale="1">
        <p:scale>
          <a:sx n="400" d="100"/>
          <a:sy n="400" d="100"/>
        </p:scale>
        <p:origin x="1240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13" y="754218"/>
            <a:ext cx="7991475" cy="1604445"/>
          </a:xfrm>
        </p:spPr>
        <p:txBody>
          <a:bodyPr anchor="b"/>
          <a:lstStyle>
            <a:lvl1pPr algn="ctr"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3" y="2420536"/>
            <a:ext cx="7991475" cy="1112657"/>
          </a:xfrm>
        </p:spPr>
        <p:txBody>
          <a:bodyPr/>
          <a:lstStyle>
            <a:lvl1pPr marL="0" indent="0" algn="ctr">
              <a:buNone/>
              <a:defRPr sz="1613"/>
            </a:lvl1pPr>
            <a:lvl2pPr marL="307238" indent="0" algn="ctr">
              <a:buNone/>
              <a:defRPr sz="1344"/>
            </a:lvl2pPr>
            <a:lvl3pPr marL="614477" indent="0" algn="ctr">
              <a:buNone/>
              <a:defRPr sz="1210"/>
            </a:lvl3pPr>
            <a:lvl4pPr marL="921715" indent="0" algn="ctr">
              <a:buNone/>
              <a:defRPr sz="1075"/>
            </a:lvl4pPr>
            <a:lvl5pPr marL="1228954" indent="0" algn="ctr">
              <a:buNone/>
              <a:defRPr sz="1075"/>
            </a:lvl5pPr>
            <a:lvl6pPr marL="1536192" indent="0" algn="ctr">
              <a:buNone/>
              <a:defRPr sz="1075"/>
            </a:lvl6pPr>
            <a:lvl7pPr marL="1843430" indent="0" algn="ctr">
              <a:buNone/>
              <a:defRPr sz="1075"/>
            </a:lvl7pPr>
            <a:lvl8pPr marL="2150669" indent="0" algn="ctr">
              <a:buNone/>
              <a:defRPr sz="1075"/>
            </a:lvl8pPr>
            <a:lvl9pPr marL="2457907" indent="0" algn="ctr">
              <a:buNone/>
              <a:defRPr sz="107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20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96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5199" y="245361"/>
            <a:ext cx="2297549" cy="39055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552" y="245361"/>
            <a:ext cx="6759456" cy="39055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2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63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02" y="1148929"/>
            <a:ext cx="9190196" cy="19170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002" y="3084077"/>
            <a:ext cx="9190196" cy="1008112"/>
          </a:xfrm>
        </p:spPr>
        <p:txBody>
          <a:bodyPr/>
          <a:lstStyle>
            <a:lvl1pPr marL="0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1pPr>
            <a:lvl2pPr marL="30723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14477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3pPr>
            <a:lvl4pPr marL="921715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228954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536192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184343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150669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45790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552" y="1226803"/>
            <a:ext cx="4528503" cy="29240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4245" y="1226803"/>
            <a:ext cx="4528503" cy="29240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6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245361"/>
            <a:ext cx="9190196" cy="890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940" y="1129726"/>
            <a:ext cx="4507691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940" y="1683388"/>
            <a:ext cx="4507691" cy="24760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4246" y="1129726"/>
            <a:ext cx="4529890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4246" y="1683388"/>
            <a:ext cx="4529890" cy="24760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77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0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307234"/>
            <a:ext cx="3436611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890" y="663541"/>
            <a:ext cx="5394246" cy="3275031"/>
          </a:xfrm>
        </p:spPr>
        <p:txBody>
          <a:bodyPr/>
          <a:lstStyle>
            <a:lvl1pPr>
              <a:defRPr sz="2150"/>
            </a:lvl1pPr>
            <a:lvl2pPr>
              <a:defRPr sz="1882"/>
            </a:lvl2pPr>
            <a:lvl3pPr>
              <a:defRPr sz="1613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940" y="1382554"/>
            <a:ext cx="3436611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8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307234"/>
            <a:ext cx="3436611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29890" y="663541"/>
            <a:ext cx="5394246" cy="3275031"/>
          </a:xfrm>
        </p:spPr>
        <p:txBody>
          <a:bodyPr anchor="t"/>
          <a:lstStyle>
            <a:lvl1pPr marL="0" indent="0">
              <a:buNone/>
              <a:defRPr sz="2150"/>
            </a:lvl1pPr>
            <a:lvl2pPr marL="307238" indent="0">
              <a:buNone/>
              <a:defRPr sz="1882"/>
            </a:lvl2pPr>
            <a:lvl3pPr marL="614477" indent="0">
              <a:buNone/>
              <a:defRPr sz="1613"/>
            </a:lvl3pPr>
            <a:lvl4pPr marL="921715" indent="0">
              <a:buNone/>
              <a:defRPr sz="1344"/>
            </a:lvl4pPr>
            <a:lvl5pPr marL="1228954" indent="0">
              <a:buNone/>
              <a:defRPr sz="1344"/>
            </a:lvl5pPr>
            <a:lvl6pPr marL="1536192" indent="0">
              <a:buNone/>
              <a:defRPr sz="1344"/>
            </a:lvl6pPr>
            <a:lvl7pPr marL="1843430" indent="0">
              <a:buNone/>
              <a:defRPr sz="1344"/>
            </a:lvl7pPr>
            <a:lvl8pPr marL="2150669" indent="0">
              <a:buNone/>
              <a:defRPr sz="1344"/>
            </a:lvl8pPr>
            <a:lvl9pPr marL="2457907" indent="0">
              <a:buNone/>
              <a:defRPr sz="134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940" y="1382554"/>
            <a:ext cx="3436611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9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552" y="245361"/>
            <a:ext cx="9190196" cy="89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552" y="1226803"/>
            <a:ext cx="9190196" cy="292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552" y="4271409"/>
            <a:ext cx="2397443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5B276-A8A3-B74D-97B3-B5AD52E95DF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9568" y="4271409"/>
            <a:ext cx="3596164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5305" y="4271409"/>
            <a:ext cx="2397443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BC73-F634-5748-982B-49CCC9756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29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4477" rtl="0" eaLnBrk="1" latinLnBrk="0" hangingPunct="1">
        <a:lnSpc>
          <a:spcPct val="90000"/>
        </a:lnSpc>
        <a:spcBef>
          <a:spcPct val="0"/>
        </a:spcBef>
        <a:buNone/>
        <a:defRPr sz="2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619" indent="-153619" algn="l" defTabSz="614477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689811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997050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611526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07238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614477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921715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228954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536192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843430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150669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96DA60EB-D55C-ADCF-F2DA-D6A35C716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4701" y="-276941"/>
            <a:ext cx="11180705" cy="53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7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Youtube symbol - Free social icons">
            <a:extLst>
              <a:ext uri="{FF2B5EF4-FFF2-40B4-BE49-F238E27FC236}">
                <a16:creationId xmlns:a16="http://schemas.microsoft.com/office/drawing/2014/main" id="{E07060C3-404B-B674-A95B-E8923F97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47" y="-160601"/>
            <a:ext cx="5101377" cy="5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53DE34-C214-6663-36F4-664A55597420}"/>
              </a:ext>
            </a:extLst>
          </p:cNvPr>
          <p:cNvSpPr txBox="1"/>
          <p:nvPr/>
        </p:nvSpPr>
        <p:spPr>
          <a:xfrm>
            <a:off x="5696811" y="726900"/>
            <a:ext cx="502938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b="1" dirty="0">
                <a:latin typeface="Eurostile" panose="020B05040202020502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04200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Youtube symbol - Free social icons">
            <a:extLst>
              <a:ext uri="{FF2B5EF4-FFF2-40B4-BE49-F238E27FC236}">
                <a16:creationId xmlns:a16="http://schemas.microsoft.com/office/drawing/2014/main" id="{E07060C3-404B-B674-A95B-E8923F97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1" y="0"/>
            <a:ext cx="4558019" cy="45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53DE34-C214-6663-36F4-664A55597420}"/>
              </a:ext>
            </a:extLst>
          </p:cNvPr>
          <p:cNvSpPr txBox="1"/>
          <p:nvPr/>
        </p:nvSpPr>
        <p:spPr>
          <a:xfrm>
            <a:off x="4992071" y="134431"/>
            <a:ext cx="56632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b="1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06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80798A0-8F3A-F91A-9D9A-609AC211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60" y="0"/>
            <a:ext cx="4608513" cy="4608513"/>
          </a:xfrm>
          <a:prstGeom prst="rect">
            <a:avLst/>
          </a:prstGeom>
        </p:spPr>
      </p:pic>
      <p:pic>
        <p:nvPicPr>
          <p:cNvPr id="1026" name="Picture 2" descr="Youtube symbol - Free social icons">
            <a:extLst>
              <a:ext uri="{FF2B5EF4-FFF2-40B4-BE49-F238E27FC236}">
                <a16:creationId xmlns:a16="http://schemas.microsoft.com/office/drawing/2014/main" id="{197D9815-E449-9B33-5B0C-F837F74D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8" y="-464001"/>
            <a:ext cx="5536513" cy="553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7816866-7E9D-03D6-9929-E4791A4FA9F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85749" y="1173956"/>
            <a:ext cx="10023029" cy="22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7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ike-2 icon">
            <a:extLst>
              <a:ext uri="{FF2B5EF4-FFF2-40B4-BE49-F238E27FC236}">
                <a16:creationId xmlns:a16="http://schemas.microsoft.com/office/drawing/2014/main" id="{09AE65F0-9DA4-0AFA-E6A3-37B67C603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51" y="-150607"/>
            <a:ext cx="4608513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4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rminator 1">
            <a:extLst>
              <a:ext uri="{FF2B5EF4-FFF2-40B4-BE49-F238E27FC236}">
                <a16:creationId xmlns:a16="http://schemas.microsoft.com/office/drawing/2014/main" id="{A7C39922-5A79-6A79-381B-DD53CCB53213}"/>
              </a:ext>
            </a:extLst>
          </p:cNvPr>
          <p:cNvSpPr/>
          <p:nvPr/>
        </p:nvSpPr>
        <p:spPr>
          <a:xfrm>
            <a:off x="1140310" y="656217"/>
            <a:ext cx="8401723" cy="333487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/>
              <a:t>Subscribe</a:t>
            </a:r>
            <a:endParaRPr lang="en-GB" sz="9600" b="1" dirty="0"/>
          </a:p>
        </p:txBody>
      </p:sp>
    </p:spTree>
    <p:extLst>
      <p:ext uri="{BB962C8B-B14F-4D97-AF65-F5344CB8AC3E}">
        <p14:creationId xmlns:p14="http://schemas.microsoft.com/office/powerpoint/2010/main" val="370041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ell-16 icon">
            <a:extLst>
              <a:ext uri="{FF2B5EF4-FFF2-40B4-BE49-F238E27FC236}">
                <a16:creationId xmlns:a16="http://schemas.microsoft.com/office/drawing/2014/main" id="{C600FB4E-66E6-B6C6-838A-AED87DCD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50" y="150756"/>
            <a:ext cx="4307000" cy="43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41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</TotalTime>
  <Words>4</Words>
  <Application>Microsoft Macintosh PowerPoint</Application>
  <PresentationFormat>Custom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Eurostile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Durrant</dc:creator>
  <cp:lastModifiedBy>Jon Durrant</cp:lastModifiedBy>
  <cp:revision>12</cp:revision>
  <dcterms:created xsi:type="dcterms:W3CDTF">2023-04-15T11:46:57Z</dcterms:created>
  <dcterms:modified xsi:type="dcterms:W3CDTF">2023-04-20T09:51:35Z</dcterms:modified>
</cp:coreProperties>
</file>