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080163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/>
    <p:restoredTop sz="94768"/>
  </p:normalViewPr>
  <p:slideViewPr>
    <p:cSldViewPr snapToGrid="0">
      <p:cViewPr varScale="1">
        <p:scale>
          <a:sx n="128" d="100"/>
          <a:sy n="128" d="100"/>
        </p:scale>
        <p:origin x="-816" y="5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5021" y="647957"/>
            <a:ext cx="143101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2079510"/>
            <a:ext cx="143101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2" y="210792"/>
            <a:ext cx="4114160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1" y="210792"/>
            <a:ext cx="12103978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4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3" y="987058"/>
            <a:ext cx="16456641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3" y="2649565"/>
            <a:ext cx="16456641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1053960"/>
            <a:ext cx="8109069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1053960"/>
            <a:ext cx="8109069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210792"/>
            <a:ext cx="16456641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7" y="970560"/>
            <a:ext cx="8071803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7" y="1446217"/>
            <a:ext cx="8071803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3" y="970560"/>
            <a:ext cx="8111554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3" y="1446217"/>
            <a:ext cx="8111554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8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6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7" y="263948"/>
            <a:ext cx="615384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570055"/>
            <a:ext cx="9659333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7" y="1187768"/>
            <a:ext cx="615384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7" y="263948"/>
            <a:ext cx="615384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570055"/>
            <a:ext cx="9659333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7" y="1187768"/>
            <a:ext cx="615384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210792"/>
            <a:ext cx="1645664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1053960"/>
            <a:ext cx="1645664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3669615"/>
            <a:ext cx="429303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64FC-5316-B640-820F-43418D61553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3669615"/>
            <a:ext cx="643955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3669615"/>
            <a:ext cx="429303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CE37-EBE8-C04E-A778-DB3667F3A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7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120AC-705E-55EF-5703-FA68D71CD416}"/>
              </a:ext>
            </a:extLst>
          </p:cNvPr>
          <p:cNvSpPr/>
          <p:nvPr/>
        </p:nvSpPr>
        <p:spPr>
          <a:xfrm>
            <a:off x="-79513" y="-37855"/>
            <a:ext cx="19159676" cy="40830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9B3323-1E9C-224E-2FA6-BB0379CB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79"/>
          <a:stretch/>
        </p:blipFill>
        <p:spPr>
          <a:xfrm>
            <a:off x="437322" y="249962"/>
            <a:ext cx="5239485" cy="3525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45B50E-552C-D198-55CD-912F4CC44C36}"/>
              </a:ext>
            </a:extLst>
          </p:cNvPr>
          <p:cNvSpPr txBox="1"/>
          <p:nvPr/>
        </p:nvSpPr>
        <p:spPr>
          <a:xfrm>
            <a:off x="5676807" y="-250135"/>
            <a:ext cx="131594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Baghdad" pitchFamily="2" charset="-78"/>
              </a:rPr>
              <a:t>1,000</a:t>
            </a:r>
          </a:p>
        </p:txBody>
      </p:sp>
    </p:spTree>
    <p:extLst>
      <p:ext uri="{BB962C8B-B14F-4D97-AF65-F5344CB8AC3E}">
        <p14:creationId xmlns:p14="http://schemas.microsoft.com/office/powerpoint/2010/main" val="203631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9B3323-1E9C-224E-2FA6-BB0379CB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" y="577684"/>
            <a:ext cx="12507084" cy="28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4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9B3323-1E9C-224E-2FA6-BB0379CB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" y="577684"/>
            <a:ext cx="12507084" cy="28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BM DoHyeon OTF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Durrant</dc:creator>
  <cp:lastModifiedBy>Jon Durrant</cp:lastModifiedBy>
  <cp:revision>5</cp:revision>
  <dcterms:created xsi:type="dcterms:W3CDTF">2023-09-24T07:20:08Z</dcterms:created>
  <dcterms:modified xsi:type="dcterms:W3CDTF">2023-09-24T09:24:21Z</dcterms:modified>
</cp:coreProperties>
</file>