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4F49"/>
    <a:srgbClr val="A6538A"/>
    <a:srgbClr val="A68E8A"/>
    <a:srgbClr val="AEB2B1"/>
    <a:srgbClr val="00FF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6"/>
    <p:restoredTop sz="94714"/>
  </p:normalViewPr>
  <p:slideViewPr>
    <p:cSldViewPr snapToGrid="0">
      <p:cViewPr>
        <p:scale>
          <a:sx n="330" d="100"/>
          <a:sy n="330" d="100"/>
        </p:scale>
        <p:origin x="491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0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27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0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43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4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4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4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0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95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63220-F2C0-5542-A59B-EDE25C1576F1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0462DD-4F8D-9548-AF9B-D901122F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2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DF97F-95AA-90FE-A135-D4FD447807AC}"/>
              </a:ext>
            </a:extLst>
          </p:cNvPr>
          <p:cNvSpPr/>
          <p:nvPr/>
        </p:nvSpPr>
        <p:spPr>
          <a:xfrm>
            <a:off x="-39511" y="-50800"/>
            <a:ext cx="3680178" cy="37084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A0027F-CCAF-6984-7703-450BB5EEB58A}"/>
              </a:ext>
            </a:extLst>
          </p:cNvPr>
          <p:cNvSpPr/>
          <p:nvPr/>
        </p:nvSpPr>
        <p:spPr>
          <a:xfrm rot="203296">
            <a:off x="564444" y="1162403"/>
            <a:ext cx="2471560" cy="1275644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EA49C6-47E8-4364-9DE7-03CC911BCD49}"/>
              </a:ext>
            </a:extLst>
          </p:cNvPr>
          <p:cNvSpPr/>
          <p:nvPr/>
        </p:nvSpPr>
        <p:spPr>
          <a:xfrm>
            <a:off x="-38100" y="-31750"/>
            <a:ext cx="3670300" cy="3632200"/>
          </a:xfrm>
          <a:prstGeom prst="rect">
            <a:avLst/>
          </a:prstGeom>
          <a:solidFill>
            <a:srgbClr val="7F4F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close up of a green eye&#10;&#10;Description automatically generated">
            <a:extLst>
              <a:ext uri="{FF2B5EF4-FFF2-40B4-BE49-F238E27FC236}">
                <a16:creationId xmlns:a16="http://schemas.microsoft.com/office/drawing/2014/main" id="{4A30FF03-8A73-ED39-0746-275E5DE9E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00" b="96000" l="4867" r="95200">
                        <a14:foregroundMark x1="15733" y1="27800" x2="10600" y2="52533"/>
                        <a14:foregroundMark x1="10600" y1="52533" x2="17000" y2="78067"/>
                        <a14:foregroundMark x1="17000" y1="78067" x2="37533" y2="93600"/>
                        <a14:foregroundMark x1="37533" y1="93600" x2="63200" y2="96000"/>
                        <a14:foregroundMark x1="63200" y1="96000" x2="76600" y2="84200"/>
                        <a14:foregroundMark x1="41400" y1="11733" x2="66133" y2="15133"/>
                        <a14:foregroundMark x1="66133" y1="15133" x2="87000" y2="29133"/>
                        <a14:foregroundMark x1="87000" y1="29133" x2="91533" y2="54600"/>
                        <a14:foregroundMark x1="91533" y1="54600" x2="80733" y2="75933"/>
                        <a14:foregroundMark x1="11733" y1="31133" x2="9933" y2="64133"/>
                        <a14:foregroundMark x1="5733" y1="39733" x2="9067" y2="68800"/>
                        <a14:foregroundMark x1="4933" y1="59000" x2="11533" y2="73800"/>
                        <a14:foregroundMark x1="93200" y1="38267" x2="95200" y2="60000"/>
                        <a14:foregroundMark x1="66467" y1="8067" x2="36467" y2="7933"/>
                        <a14:foregroundMark x1="43400" y1="4600" x2="49400" y2="4600"/>
                        <a14:foregroundMark x1="16267" y1="24867" x2="13267" y2="34067"/>
                        <a14:backgroundMark x1="36133" y1="39267" x2="67000" y2="55533"/>
                        <a14:backgroundMark x1="46267" y1="29000" x2="35600" y2="53667"/>
                        <a14:backgroundMark x1="35600" y1="53667" x2="59200" y2="63000"/>
                        <a14:backgroundMark x1="59200" y1="63000" x2="51467" y2="38533"/>
                        <a14:backgroundMark x1="51467" y1="38533" x2="44933" y2="31933"/>
                        <a14:backgroundMark x1="44600" y1="30800" x2="32733" y2="55133"/>
                        <a14:backgroundMark x1="32733" y1="55133" x2="57267" y2="60867"/>
                        <a14:backgroundMark x1="57267" y1="60867" x2="60600" y2="34667"/>
                        <a14:backgroundMark x1="60600" y1="34667" x2="35600" y2="36067"/>
                        <a14:backgroundMark x1="35600" y1="36067" x2="45667" y2="59467"/>
                        <a14:backgroundMark x1="45667" y1="59467" x2="61600" y2="38600"/>
                        <a14:backgroundMark x1="61600" y1="38600" x2="58200" y2="33267"/>
                        <a14:backgroundMark x1="31000" y1="37467" x2="69267" y2="54333"/>
                        <a14:backgroundMark x1="64467" y1="34933" x2="65933" y2="60267"/>
                        <a14:backgroundMark x1="65933" y1="60267" x2="42067" y2="67600"/>
                        <a14:backgroundMark x1="42067" y1="67600" x2="29533" y2="44933"/>
                        <a14:backgroundMark x1="29533" y1="44933" x2="52667" y2="31267"/>
                        <a14:backgroundMark x1="52667" y1="31267" x2="58533" y2="31800"/>
                        <a14:backgroundMark x1="32067" y1="31533" x2="29733" y2="44333"/>
                        <a14:backgroundMark x1="29733" y1="44333" x2="33400" y2="31400"/>
                        <a14:backgroundMark x1="33400" y1="31400" x2="39867" y2="28667"/>
                        <a14:backgroundMark x1="40933" y1="28333" x2="54800" y2="26133"/>
                        <a14:backgroundMark x1="54800" y1="26133" x2="41867" y2="27667"/>
                        <a14:backgroundMark x1="41867" y1="27667" x2="41667" y2="27467"/>
                        <a14:backgroundMark x1="59933" y1="30267" x2="70600" y2="39933"/>
                        <a14:backgroundMark x1="70600" y1="39933" x2="72867" y2="53867"/>
                        <a14:backgroundMark x1="72867" y1="53867" x2="70333" y2="40733"/>
                        <a14:backgroundMark x1="70333" y1="40733" x2="63200" y2="30133"/>
                        <a14:backgroundMark x1="63200" y1="30133" x2="58733" y2="27733"/>
                        <a14:backgroundMark x1="73267" y1="48933" x2="71133" y2="61000"/>
                        <a14:backgroundMark x1="71133" y1="61000" x2="61733" y2="69133"/>
                        <a14:backgroundMark x1="61733" y1="69133" x2="71867" y2="59867"/>
                        <a14:backgroundMark x1="71867" y1="59867" x2="73733" y2="48000"/>
                        <a14:backgroundMark x1="59200" y1="68533" x2="44667" y2="69000"/>
                        <a14:backgroundMark x1="44667" y1="69000" x2="32933" y2="65400"/>
                        <a14:backgroundMark x1="32933" y1="65400" x2="45200" y2="69200"/>
                        <a14:backgroundMark x1="45200" y1="69200" x2="58200" y2="69133"/>
                        <a14:backgroundMark x1="58200" y1="69133" x2="44133" y2="71000"/>
                        <a14:backgroundMark x1="44133" y1="71000" x2="56533" y2="72467"/>
                        <a14:backgroundMark x1="56533" y1="72467" x2="63400" y2="70267"/>
                        <a14:backgroundMark x1="74933" y1="45600" x2="73200" y2="58133"/>
                        <a14:backgroundMark x1="73200" y1="58133" x2="74867" y2="44267"/>
                        <a14:backgroundMark x1="74867" y1="44267" x2="71000" y2="34400"/>
                        <a14:backgroundMark x1="74000" y1="49200" x2="74067" y2="63000"/>
                        <a14:backgroundMark x1="74067" y1="63000" x2="56800" y2="74067"/>
                        <a14:backgroundMark x1="74933" y1="53533" x2="74800" y2="43667"/>
                        <a14:backgroundMark x1="24800" y1="44067" x2="24800" y2="49067"/>
                      </a14:backgroundRemoval>
                    </a14:imgEffect>
                  </a14:imgLayer>
                </a14:imgProps>
              </a:ext>
            </a:extLst>
          </a:blip>
          <a:srcRect l="1940" t="3263" r="2292" b="1676"/>
          <a:stretch/>
        </p:blipFill>
        <p:spPr>
          <a:xfrm>
            <a:off x="-414338" y="-325023"/>
            <a:ext cx="4422775" cy="4390195"/>
          </a:xfrm>
          <a:prstGeom prst="ellipse">
            <a:avLst/>
          </a:prstGeom>
        </p:spPr>
      </p:pic>
      <p:pic>
        <p:nvPicPr>
          <p:cNvPr id="14" name="Picture 13" descr="A close up of a green eye&#10;&#10;Description automatically generated">
            <a:extLst>
              <a:ext uri="{FF2B5EF4-FFF2-40B4-BE49-F238E27FC236}">
                <a16:creationId xmlns:a16="http://schemas.microsoft.com/office/drawing/2014/main" id="{DAF8EEF6-1BD2-5DA5-06AF-A757B4E2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00" b="96000" l="4867" r="95200">
                        <a14:foregroundMark x1="15733" y1="27800" x2="10600" y2="52533"/>
                        <a14:foregroundMark x1="10600" y1="52533" x2="17000" y2="78067"/>
                        <a14:foregroundMark x1="17000" y1="78067" x2="37533" y2="93600"/>
                        <a14:foregroundMark x1="37533" y1="93600" x2="63200" y2="96000"/>
                        <a14:foregroundMark x1="63200" y1="96000" x2="76600" y2="84200"/>
                        <a14:foregroundMark x1="41400" y1="11733" x2="66133" y2="15133"/>
                        <a14:foregroundMark x1="66133" y1="15133" x2="87000" y2="29133"/>
                        <a14:foregroundMark x1="87000" y1="29133" x2="91533" y2="54600"/>
                        <a14:foregroundMark x1="91533" y1="54600" x2="80733" y2="75933"/>
                        <a14:foregroundMark x1="11733" y1="31133" x2="9933" y2="64133"/>
                        <a14:foregroundMark x1="5733" y1="39733" x2="9067" y2="68800"/>
                        <a14:foregroundMark x1="4933" y1="59000" x2="11533" y2="73800"/>
                        <a14:foregroundMark x1="93200" y1="38267" x2="95200" y2="60000"/>
                        <a14:foregroundMark x1="66467" y1="8067" x2="36467" y2="7933"/>
                        <a14:foregroundMark x1="43400" y1="4600" x2="49400" y2="4600"/>
                        <a14:foregroundMark x1="16267" y1="24867" x2="13267" y2="34067"/>
                        <a14:backgroundMark x1="36133" y1="39267" x2="67000" y2="55533"/>
                        <a14:backgroundMark x1="46267" y1="29000" x2="35600" y2="53667"/>
                        <a14:backgroundMark x1="35600" y1="53667" x2="59200" y2="63000"/>
                        <a14:backgroundMark x1="59200" y1="63000" x2="51467" y2="38533"/>
                        <a14:backgroundMark x1="51467" y1="38533" x2="44933" y2="31933"/>
                        <a14:backgroundMark x1="44600" y1="30800" x2="32733" y2="55133"/>
                        <a14:backgroundMark x1="32733" y1="55133" x2="57267" y2="60867"/>
                        <a14:backgroundMark x1="57267" y1="60867" x2="60600" y2="34667"/>
                        <a14:backgroundMark x1="60600" y1="34667" x2="35600" y2="36067"/>
                        <a14:backgroundMark x1="35600" y1="36067" x2="45667" y2="59467"/>
                        <a14:backgroundMark x1="45667" y1="59467" x2="61600" y2="38600"/>
                        <a14:backgroundMark x1="61600" y1="38600" x2="58200" y2="33267"/>
                        <a14:backgroundMark x1="31000" y1="37467" x2="69267" y2="54333"/>
                        <a14:backgroundMark x1="64467" y1="34933" x2="65933" y2="60267"/>
                        <a14:backgroundMark x1="65933" y1="60267" x2="42067" y2="67600"/>
                        <a14:backgroundMark x1="42067" y1="67600" x2="29533" y2="44933"/>
                        <a14:backgroundMark x1="29533" y1="44933" x2="52667" y2="31267"/>
                        <a14:backgroundMark x1="52667" y1="31267" x2="58533" y2="31800"/>
                        <a14:backgroundMark x1="32067" y1="31533" x2="29733" y2="44333"/>
                        <a14:backgroundMark x1="29733" y1="44333" x2="33400" y2="31400"/>
                        <a14:backgroundMark x1="33400" y1="31400" x2="39867" y2="28667"/>
                        <a14:backgroundMark x1="40933" y1="28333" x2="54800" y2="26133"/>
                        <a14:backgroundMark x1="54800" y1="26133" x2="41867" y2="27667"/>
                        <a14:backgroundMark x1="41867" y1="27667" x2="41667" y2="27467"/>
                        <a14:backgroundMark x1="59933" y1="30267" x2="70600" y2="39933"/>
                        <a14:backgroundMark x1="70600" y1="39933" x2="72867" y2="53867"/>
                        <a14:backgroundMark x1="72867" y1="53867" x2="70333" y2="40733"/>
                        <a14:backgroundMark x1="70333" y1="40733" x2="63200" y2="30133"/>
                        <a14:backgroundMark x1="63200" y1="30133" x2="58733" y2="27733"/>
                        <a14:backgroundMark x1="73267" y1="48933" x2="71133" y2="61000"/>
                        <a14:backgroundMark x1="71133" y1="61000" x2="61733" y2="69133"/>
                        <a14:backgroundMark x1="61733" y1="69133" x2="71867" y2="59867"/>
                        <a14:backgroundMark x1="71867" y1="59867" x2="73733" y2="48000"/>
                        <a14:backgroundMark x1="59200" y1="68533" x2="44667" y2="69000"/>
                        <a14:backgroundMark x1="44667" y1="69000" x2="32933" y2="65400"/>
                        <a14:backgroundMark x1="32933" y1="65400" x2="45200" y2="69200"/>
                        <a14:backgroundMark x1="45200" y1="69200" x2="58200" y2="69133"/>
                        <a14:backgroundMark x1="58200" y1="69133" x2="44133" y2="71000"/>
                        <a14:backgroundMark x1="44133" y1="71000" x2="56533" y2="72467"/>
                        <a14:backgroundMark x1="56533" y1="72467" x2="63400" y2="70267"/>
                        <a14:backgroundMark x1="74933" y1="45600" x2="73200" y2="58133"/>
                        <a14:backgroundMark x1="73200" y1="58133" x2="74867" y2="44267"/>
                        <a14:backgroundMark x1="74867" y1="44267" x2="71000" y2="34400"/>
                        <a14:backgroundMark x1="74000" y1="49200" x2="74067" y2="63000"/>
                        <a14:backgroundMark x1="74067" y1="63000" x2="56800" y2="74067"/>
                        <a14:backgroundMark x1="74933" y1="53533" x2="74800" y2="43667"/>
                        <a14:backgroundMark x1="24800" y1="44067" x2="24800" y2="49067"/>
                      </a14:backgroundRemoval>
                    </a14:imgEffect>
                  </a14:imgLayer>
                </a14:imgProps>
              </a:ext>
            </a:extLst>
          </a:blip>
          <a:srcRect l="1940" t="3263" r="2292" b="1676"/>
          <a:stretch/>
        </p:blipFill>
        <p:spPr>
          <a:xfrm>
            <a:off x="297223" y="381296"/>
            <a:ext cx="2999652" cy="2977555"/>
          </a:xfrm>
          <a:prstGeom prst="ellipse">
            <a:avLst/>
          </a:prstGeom>
        </p:spPr>
      </p:pic>
      <p:pic>
        <p:nvPicPr>
          <p:cNvPr id="11" name="Picture 10" descr="A close up of a green eye&#10;&#10;Description automatically generated">
            <a:extLst>
              <a:ext uri="{FF2B5EF4-FFF2-40B4-BE49-F238E27FC236}">
                <a16:creationId xmlns:a16="http://schemas.microsoft.com/office/drawing/2014/main" id="{BE4DED1D-6432-D606-362E-491E6FD271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40" t="3263" r="2292" b="1676"/>
          <a:stretch/>
        </p:blipFill>
        <p:spPr>
          <a:xfrm>
            <a:off x="800999" y="852067"/>
            <a:ext cx="1998452" cy="198373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5901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Durrant</dc:creator>
  <cp:lastModifiedBy>Jon Durrant</cp:lastModifiedBy>
  <cp:revision>5</cp:revision>
  <dcterms:created xsi:type="dcterms:W3CDTF">2024-10-06T09:29:54Z</dcterms:created>
  <dcterms:modified xsi:type="dcterms:W3CDTF">2024-10-06T10:37:47Z</dcterms:modified>
</cp:coreProperties>
</file>