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1129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98" d="100"/>
          <a:sy n="98" d="100"/>
        </p:scale>
        <p:origin x="42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5755D-AA7D-4B94-A4A6-CFF66B165F0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12ADD-6FEA-4725-91CE-8EDB46D8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framework and further readings included in appendix</a:t>
            </a:r>
          </a:p>
          <a:p>
            <a:r>
              <a:rPr lang="en-US" dirty="0"/>
              <a:t>This framework can be used in future evaluations of TPP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FAE24-E2EE-4AD4-AB48-7C4BE982B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9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6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F57BD-7214-4369-B61F-6E0AFA1FCCA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4F01-2755-4A29-99D5-99AC7FDFE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95EBE-AECD-41AD-BD45-43A895B1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9" y="142313"/>
            <a:ext cx="6631753" cy="68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4EC090-0986-44A9-808C-D06BD834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898"/>
            <a:ext cx="6858000" cy="389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226DF-8DF3-4475-92F3-131E8D78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18886"/>
            <a:ext cx="6858000" cy="38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Wolf, Moshe</dc:creator>
  <cp:lastModifiedBy>Wolf, Moshe</cp:lastModifiedBy>
  <cp:revision>5</cp:revision>
  <dcterms:created xsi:type="dcterms:W3CDTF">2019-12-12T01:04:15Z</dcterms:created>
  <dcterms:modified xsi:type="dcterms:W3CDTF">2019-12-12T01:28:03Z</dcterms:modified>
</cp:coreProperties>
</file>