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33" r:id="rId2"/>
    <p:sldId id="1166" r:id="rId3"/>
    <p:sldId id="1167" r:id="rId4"/>
    <p:sldId id="1168" r:id="rId5"/>
    <p:sldId id="11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87192" autoAdjust="0"/>
  </p:normalViewPr>
  <p:slideViewPr>
    <p:cSldViewPr snapToGrid="0">
      <p:cViewPr varScale="1">
        <p:scale>
          <a:sx n="93" d="100"/>
          <a:sy n="93" d="100"/>
        </p:scale>
        <p:origin x="82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F5EC06-5E28-4732-B3A3-C4BA59F0902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4314DC-0395-4227-A658-957EAFAFA4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Doctors and patients in the program</a:t>
          </a:r>
        </a:p>
      </dgm:t>
    </dgm:pt>
    <dgm:pt modelId="{C2E94F2B-B052-425C-A492-B91B2EF5E156}" type="parTrans" cxnId="{3DEA4D32-F1C6-4972-93ED-B6CE4860EE22}">
      <dgm:prSet/>
      <dgm:spPr/>
      <dgm:t>
        <a:bodyPr/>
        <a:lstStyle/>
        <a:p>
          <a:endParaRPr lang="en-US"/>
        </a:p>
      </dgm:t>
    </dgm:pt>
    <dgm:pt modelId="{A16D29AF-8BFD-4DC0-8A00-879C10CBBFA5}" type="sibTrans" cxnId="{3DEA4D32-F1C6-4972-93ED-B6CE4860EE22}">
      <dgm:prSet/>
      <dgm:spPr/>
      <dgm:t>
        <a:bodyPr/>
        <a:lstStyle/>
        <a:p>
          <a:endParaRPr lang="en-US"/>
        </a:p>
      </dgm:t>
    </dgm:pt>
    <dgm:pt modelId="{CFCCD56F-5EAD-4AFF-BF54-24CB9F1F61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Providers in program: 548</a:t>
          </a:r>
        </a:p>
      </dgm:t>
    </dgm:pt>
    <dgm:pt modelId="{8DF7A76A-ECF4-4321-86F8-3048C9EA7369}" type="parTrans" cxnId="{A9B4390D-3058-4E3A-A21E-D78670C3B6C1}">
      <dgm:prSet/>
      <dgm:spPr/>
      <dgm:t>
        <a:bodyPr/>
        <a:lstStyle/>
        <a:p>
          <a:endParaRPr lang="en-US"/>
        </a:p>
      </dgm:t>
    </dgm:pt>
    <dgm:pt modelId="{9CFA7EC6-B7B7-4AC2-BE5D-24997CF0E3AD}" type="sibTrans" cxnId="{A9B4390D-3058-4E3A-A21E-D78670C3B6C1}">
      <dgm:prSet/>
      <dgm:spPr/>
      <dgm:t>
        <a:bodyPr/>
        <a:lstStyle/>
        <a:p>
          <a:endParaRPr lang="en-US"/>
        </a:p>
      </dgm:t>
    </dgm:pt>
    <dgm:pt modelId="{824B6924-A541-49BA-A15C-2DF534E893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Patients in program: 1.16 million</a:t>
          </a:r>
        </a:p>
      </dgm:t>
    </dgm:pt>
    <dgm:pt modelId="{07EC4469-1B46-4934-844B-CB610B12A827}" type="parTrans" cxnId="{63DEC4C0-215B-4AEA-9298-5C54AF3D25E3}">
      <dgm:prSet/>
      <dgm:spPr/>
      <dgm:t>
        <a:bodyPr/>
        <a:lstStyle/>
        <a:p>
          <a:endParaRPr lang="en-US"/>
        </a:p>
      </dgm:t>
    </dgm:pt>
    <dgm:pt modelId="{4BBC2953-8F33-4390-BFDF-189642E12B5E}" type="sibTrans" cxnId="{63DEC4C0-215B-4AEA-9298-5C54AF3D25E3}">
      <dgm:prSet/>
      <dgm:spPr/>
      <dgm:t>
        <a:bodyPr/>
        <a:lstStyle/>
        <a:p>
          <a:endParaRPr lang="en-US"/>
        </a:p>
      </dgm:t>
    </dgm:pt>
    <dgm:pt modelId="{65530B7B-AA71-42EF-AF12-6B5C001E880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Physician satisfaction</a:t>
          </a:r>
          <a:r>
            <a:rPr lang="en-US" baseline="30000"/>
            <a:t>*</a:t>
          </a:r>
          <a:endParaRPr lang="en-US"/>
        </a:p>
      </dgm:t>
    </dgm:pt>
    <dgm:pt modelId="{6C113F0F-FB1F-4642-A8B2-8F8F4B610504}" type="parTrans" cxnId="{31E27ED6-FDB3-4D36-A732-B89AE541030F}">
      <dgm:prSet/>
      <dgm:spPr/>
      <dgm:t>
        <a:bodyPr/>
        <a:lstStyle/>
        <a:p>
          <a:endParaRPr lang="en-US"/>
        </a:p>
      </dgm:t>
    </dgm:pt>
    <dgm:pt modelId="{935D51D4-52D7-43E5-9A58-DD85F8B9551B}" type="sibTrans" cxnId="{31E27ED6-FDB3-4D36-A732-B89AE541030F}">
      <dgm:prSet/>
      <dgm:spPr/>
      <dgm:t>
        <a:bodyPr/>
        <a:lstStyle/>
        <a:p>
          <a:endParaRPr lang="en-US"/>
        </a:p>
      </dgm:t>
    </dgm:pt>
    <dgm:pt modelId="{CAAD3669-963E-47F3-8837-4E44C0FFE1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“An unreasonable number of reasonable requirements”</a:t>
          </a:r>
        </a:p>
      </dgm:t>
    </dgm:pt>
    <dgm:pt modelId="{B9F60AFC-4D8A-42E4-BD0E-C29BAC6B05B9}" type="parTrans" cxnId="{23DBE1D0-688C-4F91-ABEC-E475505EAD4A}">
      <dgm:prSet/>
      <dgm:spPr/>
      <dgm:t>
        <a:bodyPr/>
        <a:lstStyle/>
        <a:p>
          <a:endParaRPr lang="en-US"/>
        </a:p>
      </dgm:t>
    </dgm:pt>
    <dgm:pt modelId="{64670A69-1E2D-4EB4-811F-8BB3FDA89C24}" type="sibTrans" cxnId="{23DBE1D0-688C-4F91-ABEC-E475505EAD4A}">
      <dgm:prSet/>
      <dgm:spPr/>
      <dgm:t>
        <a:bodyPr/>
        <a:lstStyle/>
        <a:p>
          <a:endParaRPr lang="en-US"/>
        </a:p>
      </dgm:t>
    </dgm:pt>
    <dgm:pt modelId="{6C31F07F-EEF3-41EE-9C9C-89109348CB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Extent of engagement with the program</a:t>
          </a:r>
        </a:p>
      </dgm:t>
    </dgm:pt>
    <dgm:pt modelId="{3B142439-BFA2-4307-BAE4-CDEBF7290876}" type="parTrans" cxnId="{55D16C7D-0840-4605-9563-BEFB518FCF31}">
      <dgm:prSet/>
      <dgm:spPr/>
      <dgm:t>
        <a:bodyPr/>
        <a:lstStyle/>
        <a:p>
          <a:endParaRPr lang="en-US"/>
        </a:p>
      </dgm:t>
    </dgm:pt>
    <dgm:pt modelId="{3DB6DAA8-089F-4E06-8E92-ACE1B0CAD054}" type="sibTrans" cxnId="{55D16C7D-0840-4605-9563-BEFB518FCF31}">
      <dgm:prSet/>
      <dgm:spPr/>
      <dgm:t>
        <a:bodyPr/>
        <a:lstStyle/>
        <a:p>
          <a:endParaRPr lang="en-US"/>
        </a:p>
      </dgm:t>
    </dgm:pt>
    <dgm:pt modelId="{ADA71E1F-0756-49BF-880A-B214E2D3A8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Many metrics = many interactions</a:t>
          </a:r>
        </a:p>
      </dgm:t>
    </dgm:pt>
    <dgm:pt modelId="{CECCA739-A98E-44D1-B817-55852A1698F7}" type="parTrans" cxnId="{5A558189-02F6-414C-9468-4D1485DAB3C9}">
      <dgm:prSet/>
      <dgm:spPr/>
      <dgm:t>
        <a:bodyPr/>
        <a:lstStyle/>
        <a:p>
          <a:endParaRPr lang="en-US"/>
        </a:p>
      </dgm:t>
    </dgm:pt>
    <dgm:pt modelId="{2B3EC0AC-CFF1-4DA9-A2B1-DF13609915D8}" type="sibTrans" cxnId="{5A558189-02F6-414C-9468-4D1485DAB3C9}">
      <dgm:prSet/>
      <dgm:spPr/>
      <dgm:t>
        <a:bodyPr/>
        <a:lstStyle/>
        <a:p>
          <a:endParaRPr lang="en-US"/>
        </a:p>
      </dgm:t>
    </dgm:pt>
    <dgm:pt modelId="{3554EC23-BA2A-463A-9E2F-829CFD0201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Large administrative burden</a:t>
          </a:r>
        </a:p>
      </dgm:t>
    </dgm:pt>
    <dgm:pt modelId="{9FA0377C-C291-47CD-85CB-B21089CCBA1B}" type="parTrans" cxnId="{345CC8D6-2708-40A4-8382-4B15A9A9E3B7}">
      <dgm:prSet/>
      <dgm:spPr/>
      <dgm:t>
        <a:bodyPr/>
        <a:lstStyle/>
        <a:p>
          <a:endParaRPr lang="en-US"/>
        </a:p>
      </dgm:t>
    </dgm:pt>
    <dgm:pt modelId="{1D9A29E9-A014-4E9D-AAC4-83B79D4359A6}" type="sibTrans" cxnId="{345CC8D6-2708-40A4-8382-4B15A9A9E3B7}">
      <dgm:prSet/>
      <dgm:spPr/>
      <dgm:t>
        <a:bodyPr/>
        <a:lstStyle/>
        <a:p>
          <a:endParaRPr lang="en-US"/>
        </a:p>
      </dgm:t>
    </dgm:pt>
    <dgm:pt modelId="{1E715AFE-C0BC-4908-A9A3-572A7786D6C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Quality Metrics Details</a:t>
          </a:r>
        </a:p>
      </dgm:t>
    </dgm:pt>
    <dgm:pt modelId="{891C91F6-B4A6-41A3-8EA3-21BA97A7D686}" type="parTrans" cxnId="{AA323C0E-991B-47CD-A3F4-D2D2FDB03EAE}">
      <dgm:prSet/>
      <dgm:spPr/>
      <dgm:t>
        <a:bodyPr/>
        <a:lstStyle/>
        <a:p>
          <a:endParaRPr lang="en-US"/>
        </a:p>
      </dgm:t>
    </dgm:pt>
    <dgm:pt modelId="{7E69AA53-1B52-4544-80F3-6D08B6AB33C4}" type="sibTrans" cxnId="{AA323C0E-991B-47CD-A3F4-D2D2FDB03EAE}">
      <dgm:prSet/>
      <dgm:spPr/>
      <dgm:t>
        <a:bodyPr/>
        <a:lstStyle/>
        <a:p>
          <a:endParaRPr lang="en-US"/>
        </a:p>
      </dgm:t>
    </dgm:pt>
    <dgm:pt modelId="{20AE38EC-C44C-491D-BAE2-341F3BDFAF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Some metrics seem to express co-linearity,</a:t>
          </a:r>
        </a:p>
      </dgm:t>
    </dgm:pt>
    <dgm:pt modelId="{76D8BE8F-3755-4FD5-A45E-0CE97BD5ED44}" type="parTrans" cxnId="{406D8F58-DD4E-4EED-BD19-24C32B943D64}">
      <dgm:prSet/>
      <dgm:spPr/>
      <dgm:t>
        <a:bodyPr/>
        <a:lstStyle/>
        <a:p>
          <a:endParaRPr lang="en-US"/>
        </a:p>
      </dgm:t>
    </dgm:pt>
    <dgm:pt modelId="{790EF25B-FC80-46CD-8614-23830FBA5CE8}" type="sibTrans" cxnId="{406D8F58-DD4E-4EED-BD19-24C32B943D64}">
      <dgm:prSet/>
      <dgm:spPr/>
      <dgm:t>
        <a:bodyPr/>
        <a:lstStyle/>
        <a:p>
          <a:endParaRPr lang="en-US"/>
        </a:p>
      </dgm:t>
    </dgm:pt>
    <dgm:pt modelId="{A4D3054B-11D2-4896-B25D-55CC4C903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some “buckets” that don’t seem to have any metrics - outcome measures, health measures</a:t>
          </a:r>
          <a:endParaRPr lang="en-US" b="0" i="0" u="none" strike="noStrike">
            <a:effectLst/>
          </a:endParaRPr>
        </a:p>
      </dgm:t>
    </dgm:pt>
    <dgm:pt modelId="{7E2838B8-9EA1-4116-8B18-FFE7F862EA16}" type="parTrans" cxnId="{AD3968FD-EB40-46BE-B2D7-C01418B8AE31}">
      <dgm:prSet/>
      <dgm:spPr/>
      <dgm:t>
        <a:bodyPr/>
        <a:lstStyle/>
        <a:p>
          <a:endParaRPr lang="en-US"/>
        </a:p>
      </dgm:t>
    </dgm:pt>
    <dgm:pt modelId="{1067AA9A-3FCB-4298-A2D5-13E0FF16133B}" type="sibTrans" cxnId="{AD3968FD-EB40-46BE-B2D7-C01418B8AE31}">
      <dgm:prSet/>
      <dgm:spPr/>
      <dgm:t>
        <a:bodyPr/>
        <a:lstStyle/>
        <a:p>
          <a:endParaRPr lang="en-US"/>
        </a:p>
      </dgm:t>
    </dgm:pt>
    <dgm:pt modelId="{7812A89A-8DF0-408C-B77A-43EA89F5E752}" type="pres">
      <dgm:prSet presAssocID="{A5F5EC06-5E28-4732-B3A3-C4BA59F09029}" presName="root" presStyleCnt="0">
        <dgm:presLayoutVars>
          <dgm:dir/>
          <dgm:resizeHandles val="exact"/>
        </dgm:presLayoutVars>
      </dgm:prSet>
      <dgm:spPr/>
    </dgm:pt>
    <dgm:pt modelId="{BD4E81E5-D2BF-4FBC-A554-560D2A0DFC99}" type="pres">
      <dgm:prSet presAssocID="{CA4314DC-0395-4227-A658-957EAFAFA46E}" presName="compNode" presStyleCnt="0"/>
      <dgm:spPr/>
    </dgm:pt>
    <dgm:pt modelId="{A41DC959-A120-4522-9699-22D7535841CF}" type="pres">
      <dgm:prSet presAssocID="{CA4314DC-0395-4227-A658-957EAFAFA4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38475AA-E30B-43EF-BAB9-7A3AC7F2BB82}" type="pres">
      <dgm:prSet presAssocID="{CA4314DC-0395-4227-A658-957EAFAFA46E}" presName="iconSpace" presStyleCnt="0"/>
      <dgm:spPr/>
    </dgm:pt>
    <dgm:pt modelId="{E82C1984-C3C7-48D3-9067-8496BCC9FDC3}" type="pres">
      <dgm:prSet presAssocID="{CA4314DC-0395-4227-A658-957EAFAFA46E}" presName="parTx" presStyleLbl="revTx" presStyleIdx="0" presStyleCnt="8">
        <dgm:presLayoutVars>
          <dgm:chMax val="0"/>
          <dgm:chPref val="0"/>
        </dgm:presLayoutVars>
      </dgm:prSet>
      <dgm:spPr/>
    </dgm:pt>
    <dgm:pt modelId="{F5731182-89CB-4F93-8683-4B631CF52CBE}" type="pres">
      <dgm:prSet presAssocID="{CA4314DC-0395-4227-A658-957EAFAFA46E}" presName="txSpace" presStyleCnt="0"/>
      <dgm:spPr/>
    </dgm:pt>
    <dgm:pt modelId="{FF854B07-0527-40EB-9E0A-BC7F86B1F12B}" type="pres">
      <dgm:prSet presAssocID="{CA4314DC-0395-4227-A658-957EAFAFA46E}" presName="desTx" presStyleLbl="revTx" presStyleIdx="1" presStyleCnt="8">
        <dgm:presLayoutVars/>
      </dgm:prSet>
      <dgm:spPr/>
    </dgm:pt>
    <dgm:pt modelId="{1EDCED1D-FB36-4973-8416-E6168E1C925B}" type="pres">
      <dgm:prSet presAssocID="{A16D29AF-8BFD-4DC0-8A00-879C10CBBFA5}" presName="sibTrans" presStyleCnt="0"/>
      <dgm:spPr/>
    </dgm:pt>
    <dgm:pt modelId="{1D3CAD1B-1E5C-47DD-B782-1084574FDAEA}" type="pres">
      <dgm:prSet presAssocID="{65530B7B-AA71-42EF-AF12-6B5C001E8805}" presName="compNode" presStyleCnt="0"/>
      <dgm:spPr/>
    </dgm:pt>
    <dgm:pt modelId="{0797E812-85DF-457A-88EB-606499F2EFFE}" type="pres">
      <dgm:prSet presAssocID="{65530B7B-AA71-42EF-AF12-6B5C001E88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1E8ACA8B-BD7C-4724-95B3-95A5DBC04A60}" type="pres">
      <dgm:prSet presAssocID="{65530B7B-AA71-42EF-AF12-6B5C001E8805}" presName="iconSpace" presStyleCnt="0"/>
      <dgm:spPr/>
    </dgm:pt>
    <dgm:pt modelId="{5748EB61-8617-4F68-B518-8AEDC13C1312}" type="pres">
      <dgm:prSet presAssocID="{65530B7B-AA71-42EF-AF12-6B5C001E8805}" presName="parTx" presStyleLbl="revTx" presStyleIdx="2" presStyleCnt="8">
        <dgm:presLayoutVars>
          <dgm:chMax val="0"/>
          <dgm:chPref val="0"/>
        </dgm:presLayoutVars>
      </dgm:prSet>
      <dgm:spPr/>
    </dgm:pt>
    <dgm:pt modelId="{C1D21A1C-6205-4418-BE0E-8E8A209C393C}" type="pres">
      <dgm:prSet presAssocID="{65530B7B-AA71-42EF-AF12-6B5C001E8805}" presName="txSpace" presStyleCnt="0"/>
      <dgm:spPr/>
    </dgm:pt>
    <dgm:pt modelId="{B225B0DD-3EAC-40E8-B2B9-99FBDA0D11CB}" type="pres">
      <dgm:prSet presAssocID="{65530B7B-AA71-42EF-AF12-6B5C001E8805}" presName="desTx" presStyleLbl="revTx" presStyleIdx="3" presStyleCnt="8">
        <dgm:presLayoutVars/>
      </dgm:prSet>
      <dgm:spPr/>
    </dgm:pt>
    <dgm:pt modelId="{7A591EFA-D96E-4D10-BACB-59C54C03D58A}" type="pres">
      <dgm:prSet presAssocID="{935D51D4-52D7-43E5-9A58-DD85F8B9551B}" presName="sibTrans" presStyleCnt="0"/>
      <dgm:spPr/>
    </dgm:pt>
    <dgm:pt modelId="{A4D3A6DF-F031-4503-AD00-F32488991DCF}" type="pres">
      <dgm:prSet presAssocID="{6C31F07F-EEF3-41EE-9C9C-89109348CBC4}" presName="compNode" presStyleCnt="0"/>
      <dgm:spPr/>
    </dgm:pt>
    <dgm:pt modelId="{89F93C29-8347-4A85-85F3-3CD42128E0AE}" type="pres">
      <dgm:prSet presAssocID="{6C31F07F-EEF3-41EE-9C9C-89109348CB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194F08E-A449-40E8-AEF7-D9CE6F5E709F}" type="pres">
      <dgm:prSet presAssocID="{6C31F07F-EEF3-41EE-9C9C-89109348CBC4}" presName="iconSpace" presStyleCnt="0"/>
      <dgm:spPr/>
    </dgm:pt>
    <dgm:pt modelId="{F2E6300C-5245-491A-A77E-94EB94073D97}" type="pres">
      <dgm:prSet presAssocID="{6C31F07F-EEF3-41EE-9C9C-89109348CBC4}" presName="parTx" presStyleLbl="revTx" presStyleIdx="4" presStyleCnt="8">
        <dgm:presLayoutVars>
          <dgm:chMax val="0"/>
          <dgm:chPref val="0"/>
        </dgm:presLayoutVars>
      </dgm:prSet>
      <dgm:spPr/>
    </dgm:pt>
    <dgm:pt modelId="{AED01102-3E96-45EB-9B41-C57E2EB8C222}" type="pres">
      <dgm:prSet presAssocID="{6C31F07F-EEF3-41EE-9C9C-89109348CBC4}" presName="txSpace" presStyleCnt="0"/>
      <dgm:spPr/>
    </dgm:pt>
    <dgm:pt modelId="{9060E91F-FD65-4A9F-BD99-36282BD63759}" type="pres">
      <dgm:prSet presAssocID="{6C31F07F-EEF3-41EE-9C9C-89109348CBC4}" presName="desTx" presStyleLbl="revTx" presStyleIdx="5" presStyleCnt="8">
        <dgm:presLayoutVars/>
      </dgm:prSet>
      <dgm:spPr/>
    </dgm:pt>
    <dgm:pt modelId="{8CA6F506-40C1-4C66-A6C6-8EBA23929838}" type="pres">
      <dgm:prSet presAssocID="{3DB6DAA8-089F-4E06-8E92-ACE1B0CAD054}" presName="sibTrans" presStyleCnt="0"/>
      <dgm:spPr/>
    </dgm:pt>
    <dgm:pt modelId="{40EEF5D3-D878-4C46-AC5D-0220B1C6E982}" type="pres">
      <dgm:prSet presAssocID="{1E715AFE-C0BC-4908-A9A3-572A7786D6C0}" presName="compNode" presStyleCnt="0"/>
      <dgm:spPr/>
    </dgm:pt>
    <dgm:pt modelId="{3AC91BE9-5210-4BA1-B528-6F92C7EAFE08}" type="pres">
      <dgm:prSet presAssocID="{1E715AFE-C0BC-4908-A9A3-572A7786D6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7BA6DF8-33A2-4757-8B36-E3568A8CFB04}" type="pres">
      <dgm:prSet presAssocID="{1E715AFE-C0BC-4908-A9A3-572A7786D6C0}" presName="iconSpace" presStyleCnt="0"/>
      <dgm:spPr/>
    </dgm:pt>
    <dgm:pt modelId="{478F45E0-256A-4650-A919-32FD70773C4D}" type="pres">
      <dgm:prSet presAssocID="{1E715AFE-C0BC-4908-A9A3-572A7786D6C0}" presName="parTx" presStyleLbl="revTx" presStyleIdx="6" presStyleCnt="8">
        <dgm:presLayoutVars>
          <dgm:chMax val="0"/>
          <dgm:chPref val="0"/>
        </dgm:presLayoutVars>
      </dgm:prSet>
      <dgm:spPr/>
    </dgm:pt>
    <dgm:pt modelId="{9336A554-5CA3-403D-9DD2-5D2B13DCA4B6}" type="pres">
      <dgm:prSet presAssocID="{1E715AFE-C0BC-4908-A9A3-572A7786D6C0}" presName="txSpace" presStyleCnt="0"/>
      <dgm:spPr/>
    </dgm:pt>
    <dgm:pt modelId="{1A74B9CC-DC62-4332-8559-F16A2F514620}" type="pres">
      <dgm:prSet presAssocID="{1E715AFE-C0BC-4908-A9A3-572A7786D6C0}" presName="desTx" presStyleLbl="revTx" presStyleIdx="7" presStyleCnt="8">
        <dgm:presLayoutVars/>
      </dgm:prSet>
      <dgm:spPr/>
    </dgm:pt>
  </dgm:ptLst>
  <dgm:cxnLst>
    <dgm:cxn modelId="{B4A8E908-F17A-4099-AAFF-9FAA664E2D6D}" type="presOf" srcId="{1E715AFE-C0BC-4908-A9A3-572A7786D6C0}" destId="{478F45E0-256A-4650-A919-32FD70773C4D}" srcOrd="0" destOrd="0" presId="urn:microsoft.com/office/officeart/2018/2/layout/IconLabelDescriptionList"/>
    <dgm:cxn modelId="{A9B4390D-3058-4E3A-A21E-D78670C3B6C1}" srcId="{CA4314DC-0395-4227-A658-957EAFAFA46E}" destId="{CFCCD56F-5EAD-4AFF-BF54-24CB9F1F6123}" srcOrd="0" destOrd="0" parTransId="{8DF7A76A-ECF4-4321-86F8-3048C9EA7369}" sibTransId="{9CFA7EC6-B7B7-4AC2-BE5D-24997CF0E3AD}"/>
    <dgm:cxn modelId="{AA323C0E-991B-47CD-A3F4-D2D2FDB03EAE}" srcId="{A5F5EC06-5E28-4732-B3A3-C4BA59F09029}" destId="{1E715AFE-C0BC-4908-A9A3-572A7786D6C0}" srcOrd="3" destOrd="0" parTransId="{891C91F6-B4A6-41A3-8EA3-21BA97A7D686}" sibTransId="{7E69AA53-1B52-4544-80F3-6D08B6AB33C4}"/>
    <dgm:cxn modelId="{79F9212D-E008-4A57-83EF-F329701F70FD}" type="presOf" srcId="{3554EC23-BA2A-463A-9E2F-829CFD0201CC}" destId="{9060E91F-FD65-4A9F-BD99-36282BD63759}" srcOrd="0" destOrd="1" presId="urn:microsoft.com/office/officeart/2018/2/layout/IconLabelDescriptionList"/>
    <dgm:cxn modelId="{3DEA4D32-F1C6-4972-93ED-B6CE4860EE22}" srcId="{A5F5EC06-5E28-4732-B3A3-C4BA59F09029}" destId="{CA4314DC-0395-4227-A658-957EAFAFA46E}" srcOrd="0" destOrd="0" parTransId="{C2E94F2B-B052-425C-A492-B91B2EF5E156}" sibTransId="{A16D29AF-8BFD-4DC0-8A00-879C10CBBFA5}"/>
    <dgm:cxn modelId="{F35C3736-6D13-45B9-A13B-18F277C7BB09}" type="presOf" srcId="{824B6924-A541-49BA-A15C-2DF534E893EF}" destId="{FF854B07-0527-40EB-9E0A-BC7F86B1F12B}" srcOrd="0" destOrd="1" presId="urn:microsoft.com/office/officeart/2018/2/layout/IconLabelDescriptionList"/>
    <dgm:cxn modelId="{C779A53B-509D-45B0-9BFA-1923449CD355}" type="presOf" srcId="{65530B7B-AA71-42EF-AF12-6B5C001E8805}" destId="{5748EB61-8617-4F68-B518-8AEDC13C1312}" srcOrd="0" destOrd="0" presId="urn:microsoft.com/office/officeart/2018/2/layout/IconLabelDescriptionList"/>
    <dgm:cxn modelId="{F5062352-D313-4184-9AB3-F290B9D9505F}" type="presOf" srcId="{ADA71E1F-0756-49BF-880A-B214E2D3A8EB}" destId="{9060E91F-FD65-4A9F-BD99-36282BD63759}" srcOrd="0" destOrd="0" presId="urn:microsoft.com/office/officeart/2018/2/layout/IconLabelDescriptionList"/>
    <dgm:cxn modelId="{52480D53-10CB-4F18-85E9-FBE3C80D88F5}" type="presOf" srcId="{CAAD3669-963E-47F3-8837-4E44C0FFE18D}" destId="{B225B0DD-3EAC-40E8-B2B9-99FBDA0D11CB}" srcOrd="0" destOrd="0" presId="urn:microsoft.com/office/officeart/2018/2/layout/IconLabelDescriptionList"/>
    <dgm:cxn modelId="{406D8F58-DD4E-4EED-BD19-24C32B943D64}" srcId="{1E715AFE-C0BC-4908-A9A3-572A7786D6C0}" destId="{20AE38EC-C44C-491D-BAE2-341F3BDFAF21}" srcOrd="0" destOrd="0" parTransId="{76D8BE8F-3755-4FD5-A45E-0CE97BD5ED44}" sibTransId="{790EF25B-FC80-46CD-8614-23830FBA5CE8}"/>
    <dgm:cxn modelId="{55D16C7D-0840-4605-9563-BEFB518FCF31}" srcId="{A5F5EC06-5E28-4732-B3A3-C4BA59F09029}" destId="{6C31F07F-EEF3-41EE-9C9C-89109348CBC4}" srcOrd="2" destOrd="0" parTransId="{3B142439-BFA2-4307-BAE4-CDEBF7290876}" sibTransId="{3DB6DAA8-089F-4E06-8E92-ACE1B0CAD054}"/>
    <dgm:cxn modelId="{5A558189-02F6-414C-9468-4D1485DAB3C9}" srcId="{6C31F07F-EEF3-41EE-9C9C-89109348CBC4}" destId="{ADA71E1F-0756-49BF-880A-B214E2D3A8EB}" srcOrd="0" destOrd="0" parTransId="{CECCA739-A98E-44D1-B817-55852A1698F7}" sibTransId="{2B3EC0AC-CFF1-4DA9-A2B1-DF13609915D8}"/>
    <dgm:cxn modelId="{86FE4B99-8ED7-439A-B49E-48F2B26E50CD}" type="presOf" srcId="{20AE38EC-C44C-491D-BAE2-341F3BDFAF21}" destId="{1A74B9CC-DC62-4332-8559-F16A2F514620}" srcOrd="0" destOrd="0" presId="urn:microsoft.com/office/officeart/2018/2/layout/IconLabelDescriptionList"/>
    <dgm:cxn modelId="{475F12A7-6A49-44AF-867E-67C8436DACC6}" type="presOf" srcId="{A4D3054B-11D2-4896-B25D-55CC4C9035D6}" destId="{1A74B9CC-DC62-4332-8559-F16A2F514620}" srcOrd="0" destOrd="1" presId="urn:microsoft.com/office/officeart/2018/2/layout/IconLabelDescriptionList"/>
    <dgm:cxn modelId="{259B36B1-3B69-4774-A3FE-DB35CB046A4C}" type="presOf" srcId="{A5F5EC06-5E28-4732-B3A3-C4BA59F09029}" destId="{7812A89A-8DF0-408C-B77A-43EA89F5E752}" srcOrd="0" destOrd="0" presId="urn:microsoft.com/office/officeart/2018/2/layout/IconLabelDescriptionList"/>
    <dgm:cxn modelId="{63DEC4C0-215B-4AEA-9298-5C54AF3D25E3}" srcId="{CA4314DC-0395-4227-A658-957EAFAFA46E}" destId="{824B6924-A541-49BA-A15C-2DF534E893EF}" srcOrd="1" destOrd="0" parTransId="{07EC4469-1B46-4934-844B-CB610B12A827}" sibTransId="{4BBC2953-8F33-4390-BFDF-189642E12B5E}"/>
    <dgm:cxn modelId="{C4C84DCD-4D70-42E6-A8B4-95CD7D777AB4}" type="presOf" srcId="{CA4314DC-0395-4227-A658-957EAFAFA46E}" destId="{E82C1984-C3C7-48D3-9067-8496BCC9FDC3}" srcOrd="0" destOrd="0" presId="urn:microsoft.com/office/officeart/2018/2/layout/IconLabelDescriptionList"/>
    <dgm:cxn modelId="{23DBE1D0-688C-4F91-ABEC-E475505EAD4A}" srcId="{65530B7B-AA71-42EF-AF12-6B5C001E8805}" destId="{CAAD3669-963E-47F3-8837-4E44C0FFE18D}" srcOrd="0" destOrd="0" parTransId="{B9F60AFC-4D8A-42E4-BD0E-C29BAC6B05B9}" sibTransId="{64670A69-1E2D-4EB4-811F-8BB3FDA89C24}"/>
    <dgm:cxn modelId="{31E27ED6-FDB3-4D36-A732-B89AE541030F}" srcId="{A5F5EC06-5E28-4732-B3A3-C4BA59F09029}" destId="{65530B7B-AA71-42EF-AF12-6B5C001E8805}" srcOrd="1" destOrd="0" parTransId="{6C113F0F-FB1F-4642-A8B2-8F8F4B610504}" sibTransId="{935D51D4-52D7-43E5-9A58-DD85F8B9551B}"/>
    <dgm:cxn modelId="{345CC8D6-2708-40A4-8382-4B15A9A9E3B7}" srcId="{6C31F07F-EEF3-41EE-9C9C-89109348CBC4}" destId="{3554EC23-BA2A-463A-9E2F-829CFD0201CC}" srcOrd="1" destOrd="0" parTransId="{9FA0377C-C291-47CD-85CB-B21089CCBA1B}" sibTransId="{1D9A29E9-A014-4E9D-AAC4-83B79D4359A6}"/>
    <dgm:cxn modelId="{8DC908EB-AAF1-4956-9C51-891CA84AB310}" type="presOf" srcId="{6C31F07F-EEF3-41EE-9C9C-89109348CBC4}" destId="{F2E6300C-5245-491A-A77E-94EB94073D97}" srcOrd="0" destOrd="0" presId="urn:microsoft.com/office/officeart/2018/2/layout/IconLabelDescriptionList"/>
    <dgm:cxn modelId="{001265F2-CCA8-40FC-AAB5-C4640C4FE0E6}" type="presOf" srcId="{CFCCD56F-5EAD-4AFF-BF54-24CB9F1F6123}" destId="{FF854B07-0527-40EB-9E0A-BC7F86B1F12B}" srcOrd="0" destOrd="0" presId="urn:microsoft.com/office/officeart/2018/2/layout/IconLabelDescriptionList"/>
    <dgm:cxn modelId="{AD3968FD-EB40-46BE-B2D7-C01418B8AE31}" srcId="{1E715AFE-C0BC-4908-A9A3-572A7786D6C0}" destId="{A4D3054B-11D2-4896-B25D-55CC4C9035D6}" srcOrd="1" destOrd="0" parTransId="{7E2838B8-9EA1-4116-8B18-FFE7F862EA16}" sibTransId="{1067AA9A-3FCB-4298-A2D5-13E0FF16133B}"/>
    <dgm:cxn modelId="{62014343-9D20-43B2-A447-3A001E5CB946}" type="presParOf" srcId="{7812A89A-8DF0-408C-B77A-43EA89F5E752}" destId="{BD4E81E5-D2BF-4FBC-A554-560D2A0DFC99}" srcOrd="0" destOrd="0" presId="urn:microsoft.com/office/officeart/2018/2/layout/IconLabelDescriptionList"/>
    <dgm:cxn modelId="{37FDCD97-06FD-404A-B009-01BA95B8A844}" type="presParOf" srcId="{BD4E81E5-D2BF-4FBC-A554-560D2A0DFC99}" destId="{A41DC959-A120-4522-9699-22D7535841CF}" srcOrd="0" destOrd="0" presId="urn:microsoft.com/office/officeart/2018/2/layout/IconLabelDescriptionList"/>
    <dgm:cxn modelId="{B246298C-B199-4C18-B328-0AE41063BCC0}" type="presParOf" srcId="{BD4E81E5-D2BF-4FBC-A554-560D2A0DFC99}" destId="{038475AA-E30B-43EF-BAB9-7A3AC7F2BB82}" srcOrd="1" destOrd="0" presId="urn:microsoft.com/office/officeart/2018/2/layout/IconLabelDescriptionList"/>
    <dgm:cxn modelId="{9DDD0236-1742-4110-B1C1-58E8497528C1}" type="presParOf" srcId="{BD4E81E5-D2BF-4FBC-A554-560D2A0DFC99}" destId="{E82C1984-C3C7-48D3-9067-8496BCC9FDC3}" srcOrd="2" destOrd="0" presId="urn:microsoft.com/office/officeart/2018/2/layout/IconLabelDescriptionList"/>
    <dgm:cxn modelId="{8458ED3C-DAD4-4EDB-908B-5FFBCD529213}" type="presParOf" srcId="{BD4E81E5-D2BF-4FBC-A554-560D2A0DFC99}" destId="{F5731182-89CB-4F93-8683-4B631CF52CBE}" srcOrd="3" destOrd="0" presId="urn:microsoft.com/office/officeart/2018/2/layout/IconLabelDescriptionList"/>
    <dgm:cxn modelId="{DB6D3A1B-E09B-4186-8E67-3E785B88FE7E}" type="presParOf" srcId="{BD4E81E5-D2BF-4FBC-A554-560D2A0DFC99}" destId="{FF854B07-0527-40EB-9E0A-BC7F86B1F12B}" srcOrd="4" destOrd="0" presId="urn:microsoft.com/office/officeart/2018/2/layout/IconLabelDescriptionList"/>
    <dgm:cxn modelId="{2052E165-AA3F-4E7D-ABF8-76F2CAEA4D7E}" type="presParOf" srcId="{7812A89A-8DF0-408C-B77A-43EA89F5E752}" destId="{1EDCED1D-FB36-4973-8416-E6168E1C925B}" srcOrd="1" destOrd="0" presId="urn:microsoft.com/office/officeart/2018/2/layout/IconLabelDescriptionList"/>
    <dgm:cxn modelId="{815977E9-F913-406F-9265-5BC8D6ABC56D}" type="presParOf" srcId="{7812A89A-8DF0-408C-B77A-43EA89F5E752}" destId="{1D3CAD1B-1E5C-47DD-B782-1084574FDAEA}" srcOrd="2" destOrd="0" presId="urn:microsoft.com/office/officeart/2018/2/layout/IconLabelDescriptionList"/>
    <dgm:cxn modelId="{F66A28F0-78BC-442D-8E2A-C77C99A856FB}" type="presParOf" srcId="{1D3CAD1B-1E5C-47DD-B782-1084574FDAEA}" destId="{0797E812-85DF-457A-88EB-606499F2EFFE}" srcOrd="0" destOrd="0" presId="urn:microsoft.com/office/officeart/2018/2/layout/IconLabelDescriptionList"/>
    <dgm:cxn modelId="{FE42D780-CFAD-4A76-8B5B-053D11F82D42}" type="presParOf" srcId="{1D3CAD1B-1E5C-47DD-B782-1084574FDAEA}" destId="{1E8ACA8B-BD7C-4724-95B3-95A5DBC04A60}" srcOrd="1" destOrd="0" presId="urn:microsoft.com/office/officeart/2018/2/layout/IconLabelDescriptionList"/>
    <dgm:cxn modelId="{00EB00F6-3346-410C-8B66-77EAF20B71A0}" type="presParOf" srcId="{1D3CAD1B-1E5C-47DD-B782-1084574FDAEA}" destId="{5748EB61-8617-4F68-B518-8AEDC13C1312}" srcOrd="2" destOrd="0" presId="urn:microsoft.com/office/officeart/2018/2/layout/IconLabelDescriptionList"/>
    <dgm:cxn modelId="{078D671B-0467-41D3-9901-670C07356A91}" type="presParOf" srcId="{1D3CAD1B-1E5C-47DD-B782-1084574FDAEA}" destId="{C1D21A1C-6205-4418-BE0E-8E8A209C393C}" srcOrd="3" destOrd="0" presId="urn:microsoft.com/office/officeart/2018/2/layout/IconLabelDescriptionList"/>
    <dgm:cxn modelId="{FBC3E2E2-C9E7-42FA-B804-E97C7730F3C1}" type="presParOf" srcId="{1D3CAD1B-1E5C-47DD-B782-1084574FDAEA}" destId="{B225B0DD-3EAC-40E8-B2B9-99FBDA0D11CB}" srcOrd="4" destOrd="0" presId="urn:microsoft.com/office/officeart/2018/2/layout/IconLabelDescriptionList"/>
    <dgm:cxn modelId="{1ACD4987-1388-460F-866D-03283FA14365}" type="presParOf" srcId="{7812A89A-8DF0-408C-B77A-43EA89F5E752}" destId="{7A591EFA-D96E-4D10-BACB-59C54C03D58A}" srcOrd="3" destOrd="0" presId="urn:microsoft.com/office/officeart/2018/2/layout/IconLabelDescriptionList"/>
    <dgm:cxn modelId="{577C606A-08C4-4049-B983-160FFC876E1B}" type="presParOf" srcId="{7812A89A-8DF0-408C-B77A-43EA89F5E752}" destId="{A4D3A6DF-F031-4503-AD00-F32488991DCF}" srcOrd="4" destOrd="0" presId="urn:microsoft.com/office/officeart/2018/2/layout/IconLabelDescriptionList"/>
    <dgm:cxn modelId="{3CC6CA1E-D41A-460D-A18B-72E12EFB1550}" type="presParOf" srcId="{A4D3A6DF-F031-4503-AD00-F32488991DCF}" destId="{89F93C29-8347-4A85-85F3-3CD42128E0AE}" srcOrd="0" destOrd="0" presId="urn:microsoft.com/office/officeart/2018/2/layout/IconLabelDescriptionList"/>
    <dgm:cxn modelId="{26D1E06F-652B-471A-A361-8976C5C467F9}" type="presParOf" srcId="{A4D3A6DF-F031-4503-AD00-F32488991DCF}" destId="{D194F08E-A449-40E8-AEF7-D9CE6F5E709F}" srcOrd="1" destOrd="0" presId="urn:microsoft.com/office/officeart/2018/2/layout/IconLabelDescriptionList"/>
    <dgm:cxn modelId="{9BE4E266-D901-4124-A6B6-BC310459AD0A}" type="presParOf" srcId="{A4D3A6DF-F031-4503-AD00-F32488991DCF}" destId="{F2E6300C-5245-491A-A77E-94EB94073D97}" srcOrd="2" destOrd="0" presId="urn:microsoft.com/office/officeart/2018/2/layout/IconLabelDescriptionList"/>
    <dgm:cxn modelId="{653BAA48-DC15-4D2C-BB90-FF89C1510735}" type="presParOf" srcId="{A4D3A6DF-F031-4503-AD00-F32488991DCF}" destId="{AED01102-3E96-45EB-9B41-C57E2EB8C222}" srcOrd="3" destOrd="0" presId="urn:microsoft.com/office/officeart/2018/2/layout/IconLabelDescriptionList"/>
    <dgm:cxn modelId="{2BED84A8-6411-4A30-860C-3B50FAE15802}" type="presParOf" srcId="{A4D3A6DF-F031-4503-AD00-F32488991DCF}" destId="{9060E91F-FD65-4A9F-BD99-36282BD63759}" srcOrd="4" destOrd="0" presId="urn:microsoft.com/office/officeart/2018/2/layout/IconLabelDescriptionList"/>
    <dgm:cxn modelId="{9E28CDC1-822C-4196-B20B-4585D0402738}" type="presParOf" srcId="{7812A89A-8DF0-408C-B77A-43EA89F5E752}" destId="{8CA6F506-40C1-4C66-A6C6-8EBA23929838}" srcOrd="5" destOrd="0" presId="urn:microsoft.com/office/officeart/2018/2/layout/IconLabelDescriptionList"/>
    <dgm:cxn modelId="{F2E944AB-036E-475E-A15A-3DB70B1DCBD5}" type="presParOf" srcId="{7812A89A-8DF0-408C-B77A-43EA89F5E752}" destId="{40EEF5D3-D878-4C46-AC5D-0220B1C6E982}" srcOrd="6" destOrd="0" presId="urn:microsoft.com/office/officeart/2018/2/layout/IconLabelDescriptionList"/>
    <dgm:cxn modelId="{724AEC58-2579-478D-9A3E-24909C7DFE43}" type="presParOf" srcId="{40EEF5D3-D878-4C46-AC5D-0220B1C6E982}" destId="{3AC91BE9-5210-4BA1-B528-6F92C7EAFE08}" srcOrd="0" destOrd="0" presId="urn:microsoft.com/office/officeart/2018/2/layout/IconLabelDescriptionList"/>
    <dgm:cxn modelId="{734BC9EA-7426-47ED-85AC-40D75A61F8E4}" type="presParOf" srcId="{40EEF5D3-D878-4C46-AC5D-0220B1C6E982}" destId="{67BA6DF8-33A2-4757-8B36-E3568A8CFB04}" srcOrd="1" destOrd="0" presId="urn:microsoft.com/office/officeart/2018/2/layout/IconLabelDescriptionList"/>
    <dgm:cxn modelId="{14997559-CD60-4DB7-9116-2BAFE9EA004C}" type="presParOf" srcId="{40EEF5D3-D878-4C46-AC5D-0220B1C6E982}" destId="{478F45E0-256A-4650-A919-32FD70773C4D}" srcOrd="2" destOrd="0" presId="urn:microsoft.com/office/officeart/2018/2/layout/IconLabelDescriptionList"/>
    <dgm:cxn modelId="{BE53FB43-475B-4E64-A40A-82DD9625819B}" type="presParOf" srcId="{40EEF5D3-D878-4C46-AC5D-0220B1C6E982}" destId="{9336A554-5CA3-403D-9DD2-5D2B13DCA4B6}" srcOrd="3" destOrd="0" presId="urn:microsoft.com/office/officeart/2018/2/layout/IconLabelDescriptionList"/>
    <dgm:cxn modelId="{F5AE28C2-6EFC-4712-BEBA-904FBA766CBF}" type="presParOf" srcId="{40EEF5D3-D878-4C46-AC5D-0220B1C6E982}" destId="{1A74B9CC-DC62-4332-8559-F16A2F51462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F6DC4E-E8EC-4209-BDC2-8672AF0D2B0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A70706-5C7C-4C82-B3A2-6D6C26C7CD95}">
      <dgm:prSet phldrT="[Text]"/>
      <dgm:spPr/>
      <dgm:t>
        <a:bodyPr/>
        <a:lstStyle/>
        <a:p>
          <a:r>
            <a:rPr lang="en-US"/>
            <a:t>Improve health care quality outcomes for members</a:t>
          </a:r>
        </a:p>
      </dgm:t>
    </dgm:pt>
    <dgm:pt modelId="{61C9F252-CD33-4F50-8413-B2563CB21673}" type="parTrans" cxnId="{A6562E26-AD97-4BD6-8562-0D01A75750F1}">
      <dgm:prSet/>
      <dgm:spPr/>
      <dgm:t>
        <a:bodyPr/>
        <a:lstStyle/>
        <a:p>
          <a:endParaRPr lang="en-US"/>
        </a:p>
      </dgm:t>
    </dgm:pt>
    <dgm:pt modelId="{AC61A8E4-9A5D-4F55-822E-606D18D32A07}" type="sibTrans" cxnId="{A6562E26-AD97-4BD6-8562-0D01A75750F1}">
      <dgm:prSet/>
      <dgm:spPr/>
      <dgm:t>
        <a:bodyPr/>
        <a:lstStyle/>
        <a:p>
          <a:endParaRPr lang="en-US"/>
        </a:p>
      </dgm:t>
    </dgm:pt>
    <dgm:pt modelId="{972AF3AF-179B-4126-BADA-FFA9BB5600F7}">
      <dgm:prSet phldrT="[Text]"/>
      <dgm:spPr/>
      <dgm:t>
        <a:bodyPr/>
        <a:lstStyle/>
        <a:p>
          <a:endParaRPr lang="en-US"/>
        </a:p>
      </dgm:t>
    </dgm:pt>
    <dgm:pt modelId="{4A6CF528-6C9A-4A7E-8D19-187C7B6EE770}" type="parTrans" cxnId="{5906D349-CB21-48BB-BC15-3FD86262E43B}">
      <dgm:prSet/>
      <dgm:spPr/>
      <dgm:t>
        <a:bodyPr/>
        <a:lstStyle/>
        <a:p>
          <a:endParaRPr lang="en-US"/>
        </a:p>
      </dgm:t>
    </dgm:pt>
    <dgm:pt modelId="{4A337DFD-956F-4899-A806-1D7905ECF5A1}" type="sibTrans" cxnId="{5906D349-CB21-48BB-BC15-3FD86262E43B}">
      <dgm:prSet/>
      <dgm:spPr/>
      <dgm:t>
        <a:bodyPr/>
        <a:lstStyle/>
        <a:p>
          <a:endParaRPr lang="en-US"/>
        </a:p>
      </dgm:t>
    </dgm:pt>
    <dgm:pt modelId="{909255AA-8211-4DF3-AF7E-E8364C76B906}">
      <dgm:prSet phldrT="[Text]"/>
      <dgm:spPr/>
      <dgm:t>
        <a:bodyPr/>
        <a:lstStyle/>
        <a:p>
          <a:r>
            <a:rPr lang="en-US"/>
            <a:t>Reduce annual increases in total health care costs</a:t>
          </a:r>
        </a:p>
      </dgm:t>
    </dgm:pt>
    <dgm:pt modelId="{60DA6FAE-92B3-4B28-BF2E-48783BC57757}" type="parTrans" cxnId="{0E7E6DA5-AF7D-4A51-A17D-347F03AFBF8D}">
      <dgm:prSet/>
      <dgm:spPr/>
      <dgm:t>
        <a:bodyPr/>
        <a:lstStyle/>
        <a:p>
          <a:endParaRPr lang="en-US"/>
        </a:p>
      </dgm:t>
    </dgm:pt>
    <dgm:pt modelId="{9663D898-2657-49BC-A1B1-882AF2EA8375}" type="sibTrans" cxnId="{0E7E6DA5-AF7D-4A51-A17D-347F03AFBF8D}">
      <dgm:prSet/>
      <dgm:spPr/>
      <dgm:t>
        <a:bodyPr/>
        <a:lstStyle/>
        <a:p>
          <a:endParaRPr lang="en-US"/>
        </a:p>
      </dgm:t>
    </dgm:pt>
    <dgm:pt modelId="{B42DB281-0140-4D32-8E06-D5F0ED43144B}">
      <dgm:prSet phldrT="[Text]"/>
      <dgm:spPr/>
      <dgm:t>
        <a:bodyPr/>
        <a:lstStyle/>
        <a:p>
          <a:r>
            <a:rPr lang="en-US"/>
            <a:t>Collect data on non-participating providers</a:t>
          </a:r>
        </a:p>
      </dgm:t>
    </dgm:pt>
    <dgm:pt modelId="{60B48A70-69BA-41B2-9AA9-1ADDCEE61F4B}" type="parTrans" cxnId="{9A3DACF5-5977-4A29-BE66-A2FDC689B745}">
      <dgm:prSet/>
      <dgm:spPr/>
      <dgm:t>
        <a:bodyPr/>
        <a:lstStyle/>
        <a:p>
          <a:endParaRPr lang="en-US"/>
        </a:p>
      </dgm:t>
    </dgm:pt>
    <dgm:pt modelId="{3CAA21F8-4E33-4CB3-A6E0-1D5C8239987A}" type="sibTrans" cxnId="{9A3DACF5-5977-4A29-BE66-A2FDC689B745}">
      <dgm:prSet/>
      <dgm:spPr/>
      <dgm:t>
        <a:bodyPr/>
        <a:lstStyle/>
        <a:p>
          <a:endParaRPr lang="en-US"/>
        </a:p>
      </dgm:t>
    </dgm:pt>
    <dgm:pt modelId="{4C86078B-47B8-4CE8-A7F8-C82ABE227F6C}">
      <dgm:prSet phldrT="[Text]"/>
      <dgm:spPr/>
      <dgm:t>
        <a:bodyPr/>
        <a:lstStyle/>
        <a:p>
          <a:r>
            <a:rPr lang="en-US"/>
            <a:t>Patient care coordination</a:t>
          </a:r>
        </a:p>
      </dgm:t>
    </dgm:pt>
    <dgm:pt modelId="{76BB9063-A881-4AF7-89C0-33248853EF4C}" type="parTrans" cxnId="{B842A506-86E8-40DF-A3E3-E3589E35406D}">
      <dgm:prSet/>
      <dgm:spPr/>
      <dgm:t>
        <a:bodyPr/>
        <a:lstStyle/>
        <a:p>
          <a:endParaRPr lang="en-US"/>
        </a:p>
      </dgm:t>
    </dgm:pt>
    <dgm:pt modelId="{6AC28560-3B76-4463-A582-55D7E9D1EDBA}" type="sibTrans" cxnId="{B842A506-86E8-40DF-A3E3-E3589E35406D}">
      <dgm:prSet/>
      <dgm:spPr/>
      <dgm:t>
        <a:bodyPr/>
        <a:lstStyle/>
        <a:p>
          <a:endParaRPr lang="en-US"/>
        </a:p>
      </dgm:t>
    </dgm:pt>
    <dgm:pt modelId="{1EED70D0-8AAD-421E-A4CD-2AFD102E5785}">
      <dgm:prSet phldrT="[Text]"/>
      <dgm:spPr/>
      <dgm:t>
        <a:bodyPr/>
        <a:lstStyle/>
        <a:p>
          <a:endParaRPr lang="en-US"/>
        </a:p>
      </dgm:t>
    </dgm:pt>
    <dgm:pt modelId="{0A05FF7D-6FBF-4099-84F5-1ABDBC0D18F2}" type="parTrans" cxnId="{13566B59-E3B7-43D5-A3DD-0754ECAF330F}">
      <dgm:prSet/>
      <dgm:spPr/>
      <dgm:t>
        <a:bodyPr/>
        <a:lstStyle/>
        <a:p>
          <a:endParaRPr lang="en-US"/>
        </a:p>
      </dgm:t>
    </dgm:pt>
    <dgm:pt modelId="{5163F4A3-4CDB-4F35-92C1-1E3E7E1B1C08}" type="sibTrans" cxnId="{13566B59-E3B7-43D5-A3DD-0754ECAF330F}">
      <dgm:prSet/>
      <dgm:spPr/>
      <dgm:t>
        <a:bodyPr/>
        <a:lstStyle/>
        <a:p>
          <a:endParaRPr lang="en-US"/>
        </a:p>
      </dgm:t>
    </dgm:pt>
    <dgm:pt modelId="{7F44BBBD-DF45-4E38-902F-ADFB12C90355}">
      <dgm:prSet phldrT="[Text]"/>
      <dgm:spPr/>
      <dgm:t>
        <a:bodyPr/>
        <a:lstStyle/>
        <a:p>
          <a:r>
            <a:rPr lang="en-US"/>
            <a:t>Population health management</a:t>
          </a:r>
        </a:p>
      </dgm:t>
    </dgm:pt>
    <dgm:pt modelId="{12FDD0A1-3F64-4099-AB27-F2097A4F3D94}" type="parTrans" cxnId="{A294351F-B7AD-41A4-9FE8-BC7DE7D18A31}">
      <dgm:prSet/>
      <dgm:spPr/>
      <dgm:t>
        <a:bodyPr/>
        <a:lstStyle/>
        <a:p>
          <a:endParaRPr lang="en-US"/>
        </a:p>
      </dgm:t>
    </dgm:pt>
    <dgm:pt modelId="{FAA2FF45-463C-4C46-9CB6-2D0D338265D3}" type="sibTrans" cxnId="{A294351F-B7AD-41A4-9FE8-BC7DE7D18A31}">
      <dgm:prSet/>
      <dgm:spPr/>
      <dgm:t>
        <a:bodyPr/>
        <a:lstStyle/>
        <a:p>
          <a:endParaRPr lang="en-US"/>
        </a:p>
      </dgm:t>
    </dgm:pt>
    <dgm:pt modelId="{30F091DB-F270-4D17-B6DA-A4399EFDF2E7}">
      <dgm:prSet phldrT="[Text]"/>
      <dgm:spPr/>
      <dgm:t>
        <a:bodyPr/>
        <a:lstStyle/>
        <a:p>
          <a:r>
            <a:rPr lang="en-US"/>
            <a:t>Collect healthcare quality outcomes directly</a:t>
          </a:r>
        </a:p>
      </dgm:t>
    </dgm:pt>
    <dgm:pt modelId="{24582BDA-75E6-4750-9FFF-69ABDAB81B9F}" type="parTrans" cxnId="{1B321E06-6BF4-4395-9AC5-DA63BA828643}">
      <dgm:prSet/>
      <dgm:spPr/>
      <dgm:t>
        <a:bodyPr/>
        <a:lstStyle/>
        <a:p>
          <a:endParaRPr lang="en-US"/>
        </a:p>
      </dgm:t>
    </dgm:pt>
    <dgm:pt modelId="{9E7759EB-5DDB-4008-BB35-0BB55B34C15B}" type="sibTrans" cxnId="{1B321E06-6BF4-4395-9AC5-DA63BA828643}">
      <dgm:prSet/>
      <dgm:spPr/>
      <dgm:t>
        <a:bodyPr/>
        <a:lstStyle/>
        <a:p>
          <a:endParaRPr lang="en-US"/>
        </a:p>
      </dgm:t>
    </dgm:pt>
    <dgm:pt modelId="{A062F442-B443-4917-A6EC-A5C65949536D}">
      <dgm:prSet/>
      <dgm:spPr/>
      <dgm:t>
        <a:bodyPr/>
        <a:lstStyle/>
        <a:p>
          <a:r>
            <a:rPr lang="en-US"/>
            <a:t>Collect patient-level data to show how patients were affected</a:t>
          </a:r>
        </a:p>
      </dgm:t>
    </dgm:pt>
    <dgm:pt modelId="{7ADA63C2-FF0B-4DA5-AB50-A21C61F3E5B5}" type="parTrans" cxnId="{FD650E97-3C1F-427E-89B7-BD9A81B9BF2B}">
      <dgm:prSet/>
      <dgm:spPr/>
      <dgm:t>
        <a:bodyPr/>
        <a:lstStyle/>
        <a:p>
          <a:endParaRPr lang="en-US"/>
        </a:p>
      </dgm:t>
    </dgm:pt>
    <dgm:pt modelId="{3D342557-045E-469C-8A79-01B7C4412D1E}" type="sibTrans" cxnId="{FD650E97-3C1F-427E-89B7-BD9A81B9BF2B}">
      <dgm:prSet/>
      <dgm:spPr/>
      <dgm:t>
        <a:bodyPr/>
        <a:lstStyle/>
        <a:p>
          <a:endParaRPr lang="en-US"/>
        </a:p>
      </dgm:t>
    </dgm:pt>
    <dgm:pt modelId="{D2D9A430-944D-436F-A6E6-A9C0258B0E4F}">
      <dgm:prSet/>
      <dgm:spPr/>
      <dgm:t>
        <a:bodyPr/>
        <a:lstStyle/>
        <a:p>
          <a:r>
            <a:rPr lang="en-US"/>
            <a:t>Create framework for patient care coordination</a:t>
          </a:r>
        </a:p>
      </dgm:t>
    </dgm:pt>
    <dgm:pt modelId="{034458B2-8E62-4ABB-90B9-B7F02EE23CDD}" type="parTrans" cxnId="{FAFE1546-CEB3-4BD2-A748-927DCAB54828}">
      <dgm:prSet/>
      <dgm:spPr/>
      <dgm:t>
        <a:bodyPr/>
        <a:lstStyle/>
        <a:p>
          <a:endParaRPr lang="en-US"/>
        </a:p>
      </dgm:t>
    </dgm:pt>
    <dgm:pt modelId="{9D52C607-65D0-4AA8-8399-925A331C09DE}" type="sibTrans" cxnId="{FAFE1546-CEB3-4BD2-A748-927DCAB54828}">
      <dgm:prSet/>
      <dgm:spPr/>
      <dgm:t>
        <a:bodyPr/>
        <a:lstStyle/>
        <a:p>
          <a:endParaRPr lang="en-US"/>
        </a:p>
      </dgm:t>
    </dgm:pt>
    <dgm:pt modelId="{8770F15C-99CA-4CCE-AB5C-1A0913B0756B}" type="pres">
      <dgm:prSet presAssocID="{75F6DC4E-E8EC-4209-BDC2-8672AF0D2B09}" presName="Name0" presStyleCnt="0">
        <dgm:presLayoutVars>
          <dgm:dir/>
          <dgm:animLvl val="lvl"/>
          <dgm:resizeHandles val="exact"/>
        </dgm:presLayoutVars>
      </dgm:prSet>
      <dgm:spPr/>
    </dgm:pt>
    <dgm:pt modelId="{613CCE67-5BFD-4BFF-B83D-6C063C13A078}" type="pres">
      <dgm:prSet presAssocID="{20A70706-5C7C-4C82-B3A2-6D6C26C7CD95}" presName="linNode" presStyleCnt="0"/>
      <dgm:spPr/>
    </dgm:pt>
    <dgm:pt modelId="{507377E2-7BB4-4ECE-9DC5-705E433404DA}" type="pres">
      <dgm:prSet presAssocID="{20A70706-5C7C-4C82-B3A2-6D6C26C7CD9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F1399E2-F633-4423-924A-F5C7BE87B6FB}" type="pres">
      <dgm:prSet presAssocID="{20A70706-5C7C-4C82-B3A2-6D6C26C7CD95}" presName="descendantText" presStyleLbl="alignAccFollowNode1" presStyleIdx="0" presStyleCnt="4">
        <dgm:presLayoutVars>
          <dgm:bulletEnabled val="1"/>
        </dgm:presLayoutVars>
      </dgm:prSet>
      <dgm:spPr/>
    </dgm:pt>
    <dgm:pt modelId="{CA4C6565-5FB2-4F07-AEAB-6CE30F7F18E1}" type="pres">
      <dgm:prSet presAssocID="{AC61A8E4-9A5D-4F55-822E-606D18D32A07}" presName="sp" presStyleCnt="0"/>
      <dgm:spPr/>
    </dgm:pt>
    <dgm:pt modelId="{46970E40-4534-4974-8088-621365877F01}" type="pres">
      <dgm:prSet presAssocID="{909255AA-8211-4DF3-AF7E-E8364C76B906}" presName="linNode" presStyleCnt="0"/>
      <dgm:spPr/>
    </dgm:pt>
    <dgm:pt modelId="{58664692-BE87-460D-A0FF-BCE2D45709BB}" type="pres">
      <dgm:prSet presAssocID="{909255AA-8211-4DF3-AF7E-E8364C76B90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09AEF5C-4094-424D-A77F-D65467D3B1C3}" type="pres">
      <dgm:prSet presAssocID="{909255AA-8211-4DF3-AF7E-E8364C76B906}" presName="descendantText" presStyleLbl="alignAccFollowNode1" presStyleIdx="1" presStyleCnt="4">
        <dgm:presLayoutVars>
          <dgm:bulletEnabled val="1"/>
        </dgm:presLayoutVars>
      </dgm:prSet>
      <dgm:spPr/>
    </dgm:pt>
    <dgm:pt modelId="{1DECD8F0-8319-4D85-950B-A550074CF4CD}" type="pres">
      <dgm:prSet presAssocID="{9663D898-2657-49BC-A1B1-882AF2EA8375}" presName="sp" presStyleCnt="0"/>
      <dgm:spPr/>
    </dgm:pt>
    <dgm:pt modelId="{EA70A0BF-13DF-4DF0-BBEC-365C0538F1AD}" type="pres">
      <dgm:prSet presAssocID="{4C86078B-47B8-4CE8-A7F8-C82ABE227F6C}" presName="linNode" presStyleCnt="0"/>
      <dgm:spPr/>
    </dgm:pt>
    <dgm:pt modelId="{896642D7-1A85-430B-AD77-3DB583397A67}" type="pres">
      <dgm:prSet presAssocID="{4C86078B-47B8-4CE8-A7F8-C82ABE227F6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BE352B6-5226-4A1B-A72A-B283CAC048C7}" type="pres">
      <dgm:prSet presAssocID="{4C86078B-47B8-4CE8-A7F8-C82ABE227F6C}" presName="descendantText" presStyleLbl="alignAccFollowNode1" presStyleIdx="2" presStyleCnt="4">
        <dgm:presLayoutVars>
          <dgm:bulletEnabled val="1"/>
        </dgm:presLayoutVars>
      </dgm:prSet>
      <dgm:spPr/>
    </dgm:pt>
    <dgm:pt modelId="{E5766D7F-B34D-46AB-8196-89411BE8EAF1}" type="pres">
      <dgm:prSet presAssocID="{6AC28560-3B76-4463-A582-55D7E9D1EDBA}" presName="sp" presStyleCnt="0"/>
      <dgm:spPr/>
    </dgm:pt>
    <dgm:pt modelId="{8E989D7E-52A8-4A16-A1CD-E6F0FFA01D94}" type="pres">
      <dgm:prSet presAssocID="{7F44BBBD-DF45-4E38-902F-ADFB12C90355}" presName="linNode" presStyleCnt="0"/>
      <dgm:spPr/>
    </dgm:pt>
    <dgm:pt modelId="{E665A5B0-5381-4FC3-97C3-B8C51E8CCD3B}" type="pres">
      <dgm:prSet presAssocID="{7F44BBBD-DF45-4E38-902F-ADFB12C9035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10EB148-4E5B-4BBC-A51A-DCAFC5A91508}" type="pres">
      <dgm:prSet presAssocID="{7F44BBBD-DF45-4E38-902F-ADFB12C9035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B321E06-6BF4-4395-9AC5-DA63BA828643}" srcId="{7F44BBBD-DF45-4E38-902F-ADFB12C90355}" destId="{30F091DB-F270-4D17-B6DA-A4399EFDF2E7}" srcOrd="0" destOrd="0" parTransId="{24582BDA-75E6-4750-9FFF-69ABDAB81B9F}" sibTransId="{9E7759EB-5DDB-4008-BB35-0BB55B34C15B}"/>
    <dgm:cxn modelId="{B842A506-86E8-40DF-A3E3-E3589E35406D}" srcId="{75F6DC4E-E8EC-4209-BDC2-8672AF0D2B09}" destId="{4C86078B-47B8-4CE8-A7F8-C82ABE227F6C}" srcOrd="2" destOrd="0" parTransId="{76BB9063-A881-4AF7-89C0-33248853EF4C}" sibTransId="{6AC28560-3B76-4463-A582-55D7E9D1EDBA}"/>
    <dgm:cxn modelId="{0ED68E0D-F06D-43F2-B98F-814DB3EFB463}" type="presOf" srcId="{A062F442-B443-4917-A6EC-A5C65949536D}" destId="{AF1399E2-F633-4423-924A-F5C7BE87B6FB}" srcOrd="0" destOrd="1" presId="urn:microsoft.com/office/officeart/2005/8/layout/vList5"/>
    <dgm:cxn modelId="{BEFB360F-6D8C-4AD5-B655-330D8A7584B6}" type="presOf" srcId="{D2D9A430-944D-436F-A6E6-A9C0258B0E4F}" destId="{ABE352B6-5226-4A1B-A72A-B283CAC048C7}" srcOrd="0" destOrd="1" presId="urn:microsoft.com/office/officeart/2005/8/layout/vList5"/>
    <dgm:cxn modelId="{07C7981C-5961-46C7-A8D7-C9DF4B1D4FA3}" type="presOf" srcId="{4C86078B-47B8-4CE8-A7F8-C82ABE227F6C}" destId="{896642D7-1A85-430B-AD77-3DB583397A67}" srcOrd="0" destOrd="0" presId="urn:microsoft.com/office/officeart/2005/8/layout/vList5"/>
    <dgm:cxn modelId="{A294351F-B7AD-41A4-9FE8-BC7DE7D18A31}" srcId="{75F6DC4E-E8EC-4209-BDC2-8672AF0D2B09}" destId="{7F44BBBD-DF45-4E38-902F-ADFB12C90355}" srcOrd="3" destOrd="0" parTransId="{12FDD0A1-3F64-4099-AB27-F2097A4F3D94}" sibTransId="{FAA2FF45-463C-4C46-9CB6-2D0D338265D3}"/>
    <dgm:cxn modelId="{5D2EE025-29D3-48DE-8652-00EDE2161F23}" type="presOf" srcId="{972AF3AF-179B-4126-BADA-FFA9BB5600F7}" destId="{AF1399E2-F633-4423-924A-F5C7BE87B6FB}" srcOrd="0" destOrd="0" presId="urn:microsoft.com/office/officeart/2005/8/layout/vList5"/>
    <dgm:cxn modelId="{A6562E26-AD97-4BD6-8562-0D01A75750F1}" srcId="{75F6DC4E-E8EC-4209-BDC2-8672AF0D2B09}" destId="{20A70706-5C7C-4C82-B3A2-6D6C26C7CD95}" srcOrd="0" destOrd="0" parTransId="{61C9F252-CD33-4F50-8413-B2563CB21673}" sibTransId="{AC61A8E4-9A5D-4F55-822E-606D18D32A07}"/>
    <dgm:cxn modelId="{9F68455C-1B3B-409A-8CF7-BE6FC3A613CC}" type="presOf" srcId="{1EED70D0-8AAD-421E-A4CD-2AFD102E5785}" destId="{ABE352B6-5226-4A1B-A72A-B283CAC048C7}" srcOrd="0" destOrd="0" presId="urn:microsoft.com/office/officeart/2005/8/layout/vList5"/>
    <dgm:cxn modelId="{F3161162-AFA0-46C5-A834-7B3C788B27DD}" type="presOf" srcId="{7F44BBBD-DF45-4E38-902F-ADFB12C90355}" destId="{E665A5B0-5381-4FC3-97C3-B8C51E8CCD3B}" srcOrd="0" destOrd="0" presId="urn:microsoft.com/office/officeart/2005/8/layout/vList5"/>
    <dgm:cxn modelId="{E7B97F63-EE5D-472D-88F1-FEA948A98613}" type="presOf" srcId="{909255AA-8211-4DF3-AF7E-E8364C76B906}" destId="{58664692-BE87-460D-A0FF-BCE2D45709BB}" srcOrd="0" destOrd="0" presId="urn:microsoft.com/office/officeart/2005/8/layout/vList5"/>
    <dgm:cxn modelId="{FAFE1546-CEB3-4BD2-A748-927DCAB54828}" srcId="{4C86078B-47B8-4CE8-A7F8-C82ABE227F6C}" destId="{D2D9A430-944D-436F-A6E6-A9C0258B0E4F}" srcOrd="1" destOrd="0" parTransId="{034458B2-8E62-4ABB-90B9-B7F02EE23CDD}" sibTransId="{9D52C607-65D0-4AA8-8399-925A331C09DE}"/>
    <dgm:cxn modelId="{5906D349-CB21-48BB-BC15-3FD86262E43B}" srcId="{20A70706-5C7C-4C82-B3A2-6D6C26C7CD95}" destId="{972AF3AF-179B-4126-BADA-FFA9BB5600F7}" srcOrd="0" destOrd="0" parTransId="{4A6CF528-6C9A-4A7E-8D19-187C7B6EE770}" sibTransId="{4A337DFD-956F-4899-A806-1D7905ECF5A1}"/>
    <dgm:cxn modelId="{3490FC6C-F2FA-4185-AA6C-153D0B0F397F}" type="presOf" srcId="{20A70706-5C7C-4C82-B3A2-6D6C26C7CD95}" destId="{507377E2-7BB4-4ECE-9DC5-705E433404DA}" srcOrd="0" destOrd="0" presId="urn:microsoft.com/office/officeart/2005/8/layout/vList5"/>
    <dgm:cxn modelId="{13566B59-E3B7-43D5-A3DD-0754ECAF330F}" srcId="{4C86078B-47B8-4CE8-A7F8-C82ABE227F6C}" destId="{1EED70D0-8AAD-421E-A4CD-2AFD102E5785}" srcOrd="0" destOrd="0" parTransId="{0A05FF7D-6FBF-4099-84F5-1ABDBC0D18F2}" sibTransId="{5163F4A3-4CDB-4F35-92C1-1E3E7E1B1C08}"/>
    <dgm:cxn modelId="{5CC3B686-D385-42AB-8EA0-F88DC0A952F0}" type="presOf" srcId="{B42DB281-0140-4D32-8E06-D5F0ED43144B}" destId="{A09AEF5C-4094-424D-A77F-D65467D3B1C3}" srcOrd="0" destOrd="0" presId="urn:microsoft.com/office/officeart/2005/8/layout/vList5"/>
    <dgm:cxn modelId="{FD650E97-3C1F-427E-89B7-BD9A81B9BF2B}" srcId="{20A70706-5C7C-4C82-B3A2-6D6C26C7CD95}" destId="{A062F442-B443-4917-A6EC-A5C65949536D}" srcOrd="1" destOrd="0" parTransId="{7ADA63C2-FF0B-4DA5-AB50-A21C61F3E5B5}" sibTransId="{3D342557-045E-469C-8A79-01B7C4412D1E}"/>
    <dgm:cxn modelId="{0E7E6DA5-AF7D-4A51-A17D-347F03AFBF8D}" srcId="{75F6DC4E-E8EC-4209-BDC2-8672AF0D2B09}" destId="{909255AA-8211-4DF3-AF7E-E8364C76B906}" srcOrd="1" destOrd="0" parTransId="{60DA6FAE-92B3-4B28-BF2E-48783BC57757}" sibTransId="{9663D898-2657-49BC-A1B1-882AF2EA8375}"/>
    <dgm:cxn modelId="{429DAAA6-D052-408F-960E-64B97B0DC3C8}" type="presOf" srcId="{75F6DC4E-E8EC-4209-BDC2-8672AF0D2B09}" destId="{8770F15C-99CA-4CCE-AB5C-1A0913B0756B}" srcOrd="0" destOrd="0" presId="urn:microsoft.com/office/officeart/2005/8/layout/vList5"/>
    <dgm:cxn modelId="{3DF051B3-1A06-452C-A8DB-1B57A5E7B322}" type="presOf" srcId="{30F091DB-F270-4D17-B6DA-A4399EFDF2E7}" destId="{310EB148-4E5B-4BBC-A51A-DCAFC5A91508}" srcOrd="0" destOrd="0" presId="urn:microsoft.com/office/officeart/2005/8/layout/vList5"/>
    <dgm:cxn modelId="{9A3DACF5-5977-4A29-BE66-A2FDC689B745}" srcId="{909255AA-8211-4DF3-AF7E-E8364C76B906}" destId="{B42DB281-0140-4D32-8E06-D5F0ED43144B}" srcOrd="0" destOrd="0" parTransId="{60B48A70-69BA-41B2-9AA9-1ADDCEE61F4B}" sibTransId="{3CAA21F8-4E33-4CB3-A6E0-1D5C8239987A}"/>
    <dgm:cxn modelId="{B91CBE10-0963-4F88-B703-A0FC8ABF94BD}" type="presParOf" srcId="{8770F15C-99CA-4CCE-AB5C-1A0913B0756B}" destId="{613CCE67-5BFD-4BFF-B83D-6C063C13A078}" srcOrd="0" destOrd="0" presId="urn:microsoft.com/office/officeart/2005/8/layout/vList5"/>
    <dgm:cxn modelId="{E43440E4-4FD8-4A06-BB55-5672856DDA73}" type="presParOf" srcId="{613CCE67-5BFD-4BFF-B83D-6C063C13A078}" destId="{507377E2-7BB4-4ECE-9DC5-705E433404DA}" srcOrd="0" destOrd="0" presId="urn:microsoft.com/office/officeart/2005/8/layout/vList5"/>
    <dgm:cxn modelId="{F797EE11-0C2D-4E31-92FF-03DC6C0BD0FD}" type="presParOf" srcId="{613CCE67-5BFD-4BFF-B83D-6C063C13A078}" destId="{AF1399E2-F633-4423-924A-F5C7BE87B6FB}" srcOrd="1" destOrd="0" presId="urn:microsoft.com/office/officeart/2005/8/layout/vList5"/>
    <dgm:cxn modelId="{38970073-16F9-496E-B90C-80B429BB861A}" type="presParOf" srcId="{8770F15C-99CA-4CCE-AB5C-1A0913B0756B}" destId="{CA4C6565-5FB2-4F07-AEAB-6CE30F7F18E1}" srcOrd="1" destOrd="0" presId="urn:microsoft.com/office/officeart/2005/8/layout/vList5"/>
    <dgm:cxn modelId="{D4649763-3AE6-4998-86E0-E188007DE5A8}" type="presParOf" srcId="{8770F15C-99CA-4CCE-AB5C-1A0913B0756B}" destId="{46970E40-4534-4974-8088-621365877F01}" srcOrd="2" destOrd="0" presId="urn:microsoft.com/office/officeart/2005/8/layout/vList5"/>
    <dgm:cxn modelId="{3ECEE05A-1FCB-4798-838F-1C68FC7C394F}" type="presParOf" srcId="{46970E40-4534-4974-8088-621365877F01}" destId="{58664692-BE87-460D-A0FF-BCE2D45709BB}" srcOrd="0" destOrd="0" presId="urn:microsoft.com/office/officeart/2005/8/layout/vList5"/>
    <dgm:cxn modelId="{87656C37-D42A-44FE-B703-FFFCDF835303}" type="presParOf" srcId="{46970E40-4534-4974-8088-621365877F01}" destId="{A09AEF5C-4094-424D-A77F-D65467D3B1C3}" srcOrd="1" destOrd="0" presId="urn:microsoft.com/office/officeart/2005/8/layout/vList5"/>
    <dgm:cxn modelId="{70DC04CF-FA2A-43E1-BA7D-8B2A178AC7E3}" type="presParOf" srcId="{8770F15C-99CA-4CCE-AB5C-1A0913B0756B}" destId="{1DECD8F0-8319-4D85-950B-A550074CF4CD}" srcOrd="3" destOrd="0" presId="urn:microsoft.com/office/officeart/2005/8/layout/vList5"/>
    <dgm:cxn modelId="{CBA22014-144D-4002-927B-4C8CF1D8125C}" type="presParOf" srcId="{8770F15C-99CA-4CCE-AB5C-1A0913B0756B}" destId="{EA70A0BF-13DF-4DF0-BBEC-365C0538F1AD}" srcOrd="4" destOrd="0" presId="urn:microsoft.com/office/officeart/2005/8/layout/vList5"/>
    <dgm:cxn modelId="{80341FAA-D98E-4BF5-9483-87BFC986AB5E}" type="presParOf" srcId="{EA70A0BF-13DF-4DF0-BBEC-365C0538F1AD}" destId="{896642D7-1A85-430B-AD77-3DB583397A67}" srcOrd="0" destOrd="0" presId="urn:microsoft.com/office/officeart/2005/8/layout/vList5"/>
    <dgm:cxn modelId="{B6013B70-706C-4E92-8E22-95F6DAA6E95A}" type="presParOf" srcId="{EA70A0BF-13DF-4DF0-BBEC-365C0538F1AD}" destId="{ABE352B6-5226-4A1B-A72A-B283CAC048C7}" srcOrd="1" destOrd="0" presId="urn:microsoft.com/office/officeart/2005/8/layout/vList5"/>
    <dgm:cxn modelId="{FBC60F5E-3FC9-4537-B79C-D1C320474384}" type="presParOf" srcId="{8770F15C-99CA-4CCE-AB5C-1A0913B0756B}" destId="{E5766D7F-B34D-46AB-8196-89411BE8EAF1}" srcOrd="5" destOrd="0" presId="urn:microsoft.com/office/officeart/2005/8/layout/vList5"/>
    <dgm:cxn modelId="{BF8A8E3D-3B11-40F9-A474-658CA188F02B}" type="presParOf" srcId="{8770F15C-99CA-4CCE-AB5C-1A0913B0756B}" destId="{8E989D7E-52A8-4A16-A1CD-E6F0FFA01D94}" srcOrd="6" destOrd="0" presId="urn:microsoft.com/office/officeart/2005/8/layout/vList5"/>
    <dgm:cxn modelId="{09A92C15-18EB-4E13-B3DD-C4966E065816}" type="presParOf" srcId="{8E989D7E-52A8-4A16-A1CD-E6F0FFA01D94}" destId="{E665A5B0-5381-4FC3-97C3-B8C51E8CCD3B}" srcOrd="0" destOrd="0" presId="urn:microsoft.com/office/officeart/2005/8/layout/vList5"/>
    <dgm:cxn modelId="{9181DA1C-DB43-49F3-8221-B8C2D2654482}" type="presParOf" srcId="{8E989D7E-52A8-4A16-A1CD-E6F0FFA01D94}" destId="{310EB148-4E5B-4BBC-A51A-DCAFC5A9150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5CEDEE-858A-4359-B609-047DCE113EC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36F02D0-0849-49A4-A337-09CD08EAF394}">
      <dgm:prSet/>
      <dgm:spPr/>
      <dgm:t>
        <a:bodyPr/>
        <a:lstStyle/>
        <a:p>
          <a:r>
            <a:rPr lang="en-US"/>
            <a:t>The strength of evidence on the effectiveness VBP improving health delivery and patient outcomes is mixed and modest.</a:t>
          </a:r>
        </a:p>
      </dgm:t>
    </dgm:pt>
    <dgm:pt modelId="{5177F63F-E181-4E1E-A7C0-9ED02503F5BB}" type="parTrans" cxnId="{1A66512E-21FA-45CC-B70D-507518ED2036}">
      <dgm:prSet/>
      <dgm:spPr/>
      <dgm:t>
        <a:bodyPr/>
        <a:lstStyle/>
        <a:p>
          <a:endParaRPr lang="en-US"/>
        </a:p>
      </dgm:t>
    </dgm:pt>
    <dgm:pt modelId="{021BA4A9-8602-4C1A-B200-48F39F94753F}" type="sibTrans" cxnId="{1A66512E-21FA-45CC-B70D-507518ED2036}">
      <dgm:prSet/>
      <dgm:spPr/>
      <dgm:t>
        <a:bodyPr/>
        <a:lstStyle/>
        <a:p>
          <a:endParaRPr lang="en-US"/>
        </a:p>
      </dgm:t>
    </dgm:pt>
    <dgm:pt modelId="{D3A8C8FA-F2BA-4A18-A80B-EB9F436DAA6A}">
      <dgm:prSet/>
      <dgm:spPr/>
      <dgm:t>
        <a:bodyPr/>
        <a:lstStyle/>
        <a:p>
          <a:r>
            <a:rPr lang="en-US"/>
            <a:t>Many studies were over a short time frame. </a:t>
          </a:r>
        </a:p>
      </dgm:t>
    </dgm:pt>
    <dgm:pt modelId="{200EB0B3-56A7-4925-90D7-35CF6C612074}" type="parTrans" cxnId="{0F4A5271-B8E4-4D4E-AC91-4F1889710DDD}">
      <dgm:prSet/>
      <dgm:spPr/>
      <dgm:t>
        <a:bodyPr/>
        <a:lstStyle/>
        <a:p>
          <a:endParaRPr lang="en-US"/>
        </a:p>
      </dgm:t>
    </dgm:pt>
    <dgm:pt modelId="{DC5CB665-E44A-40BA-8CD0-88CB428DBFDA}" type="sibTrans" cxnId="{0F4A5271-B8E4-4D4E-AC91-4F1889710DDD}">
      <dgm:prSet/>
      <dgm:spPr/>
      <dgm:t>
        <a:bodyPr/>
        <a:lstStyle/>
        <a:p>
          <a:endParaRPr lang="en-US"/>
        </a:p>
      </dgm:t>
    </dgm:pt>
    <dgm:pt modelId="{583A7A61-7D2C-444A-B1D3-9BD0F3C4D3A7}">
      <dgm:prSet/>
      <dgm:spPr/>
      <dgm:t>
        <a:bodyPr/>
        <a:lstStyle/>
        <a:p>
          <a:r>
            <a:rPr lang="en-US"/>
            <a:t>Longer study period may allow better observation of long-term outcomes.</a:t>
          </a:r>
        </a:p>
      </dgm:t>
    </dgm:pt>
    <dgm:pt modelId="{D99CD952-CDCC-404D-9E85-0B2471BEB0EE}" type="parTrans" cxnId="{496CF88F-FFB0-4A95-8E33-B9A768666F21}">
      <dgm:prSet/>
      <dgm:spPr/>
      <dgm:t>
        <a:bodyPr/>
        <a:lstStyle/>
        <a:p>
          <a:endParaRPr lang="en-US"/>
        </a:p>
      </dgm:t>
    </dgm:pt>
    <dgm:pt modelId="{63C657D4-96C2-4F85-81FB-03755964F0EC}" type="sibTrans" cxnId="{496CF88F-FFB0-4A95-8E33-B9A768666F21}">
      <dgm:prSet/>
      <dgm:spPr/>
      <dgm:t>
        <a:bodyPr/>
        <a:lstStyle/>
        <a:p>
          <a:endParaRPr lang="en-US"/>
        </a:p>
      </dgm:t>
    </dgm:pt>
    <dgm:pt modelId="{6546CF46-D05F-4B37-9108-2246560FBAA2}">
      <dgm:prSet/>
      <dgm:spPr/>
      <dgm:t>
        <a:bodyPr/>
        <a:lstStyle/>
        <a:p>
          <a:r>
            <a:rPr lang="en-US"/>
            <a:t>There are mixed results regarding the success of pay for performance programs with most programs not showing an association with lower cost outcomes and better health outcomes</a:t>
          </a:r>
          <a:r>
            <a:rPr lang="en-US" baseline="30000"/>
            <a:t>2</a:t>
          </a:r>
          <a:endParaRPr lang="en-US"/>
        </a:p>
      </dgm:t>
    </dgm:pt>
    <dgm:pt modelId="{71E26349-F2F6-4358-B1AA-98A376B0ED75}" type="parTrans" cxnId="{E212114D-6C7B-4A5A-A185-52D4567E86CC}">
      <dgm:prSet/>
      <dgm:spPr/>
      <dgm:t>
        <a:bodyPr/>
        <a:lstStyle/>
        <a:p>
          <a:endParaRPr lang="en-US"/>
        </a:p>
      </dgm:t>
    </dgm:pt>
    <dgm:pt modelId="{29F46665-96AC-4364-9C2D-8266F604579E}" type="sibTrans" cxnId="{E212114D-6C7B-4A5A-A185-52D4567E86CC}">
      <dgm:prSet/>
      <dgm:spPr/>
      <dgm:t>
        <a:bodyPr/>
        <a:lstStyle/>
        <a:p>
          <a:endParaRPr lang="en-US"/>
        </a:p>
      </dgm:t>
    </dgm:pt>
    <dgm:pt modelId="{513E25CA-E98E-4140-8276-56597C80C99C}" type="pres">
      <dgm:prSet presAssocID="{A45CEDEE-858A-4359-B609-047DCE113ECF}" presName="linear" presStyleCnt="0">
        <dgm:presLayoutVars>
          <dgm:animLvl val="lvl"/>
          <dgm:resizeHandles val="exact"/>
        </dgm:presLayoutVars>
      </dgm:prSet>
      <dgm:spPr/>
    </dgm:pt>
    <dgm:pt modelId="{4664B71C-8FCF-4B80-9C94-C9E8EADEE682}" type="pres">
      <dgm:prSet presAssocID="{936F02D0-0849-49A4-A337-09CD08EAF39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A4EF7E-8289-4745-AD74-18A65A75CABB}" type="pres">
      <dgm:prSet presAssocID="{021BA4A9-8602-4C1A-B200-48F39F94753F}" presName="spacer" presStyleCnt="0"/>
      <dgm:spPr/>
    </dgm:pt>
    <dgm:pt modelId="{24B25378-331F-491B-8814-D30941419774}" type="pres">
      <dgm:prSet presAssocID="{D3A8C8FA-F2BA-4A18-A80B-EB9F436DAA6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68AAE0F-69FF-483B-A45B-F7F680419694}" type="pres">
      <dgm:prSet presAssocID="{DC5CB665-E44A-40BA-8CD0-88CB428DBFDA}" presName="spacer" presStyleCnt="0"/>
      <dgm:spPr/>
    </dgm:pt>
    <dgm:pt modelId="{2CFA9D88-3897-4153-990C-6A1014F27451}" type="pres">
      <dgm:prSet presAssocID="{583A7A61-7D2C-444A-B1D3-9BD0F3C4D3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ABCF553-4237-4FFD-A707-77ABE6D9BB37}" type="pres">
      <dgm:prSet presAssocID="{63C657D4-96C2-4F85-81FB-03755964F0EC}" presName="spacer" presStyleCnt="0"/>
      <dgm:spPr/>
    </dgm:pt>
    <dgm:pt modelId="{DA3B98AD-8CA0-449B-82EC-3C8CBD2EBBCE}" type="pres">
      <dgm:prSet presAssocID="{6546CF46-D05F-4B37-9108-2246560FBAA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A66512E-21FA-45CC-B70D-507518ED2036}" srcId="{A45CEDEE-858A-4359-B609-047DCE113ECF}" destId="{936F02D0-0849-49A4-A337-09CD08EAF394}" srcOrd="0" destOrd="0" parTransId="{5177F63F-E181-4E1E-A7C0-9ED02503F5BB}" sibTransId="{021BA4A9-8602-4C1A-B200-48F39F94753F}"/>
    <dgm:cxn modelId="{E212114D-6C7B-4A5A-A185-52D4567E86CC}" srcId="{A45CEDEE-858A-4359-B609-047DCE113ECF}" destId="{6546CF46-D05F-4B37-9108-2246560FBAA2}" srcOrd="3" destOrd="0" parTransId="{71E26349-F2F6-4358-B1AA-98A376B0ED75}" sibTransId="{29F46665-96AC-4364-9C2D-8266F604579E}"/>
    <dgm:cxn modelId="{FC242470-89E0-4D96-A8B9-8F0C9401B674}" type="presOf" srcId="{936F02D0-0849-49A4-A337-09CD08EAF394}" destId="{4664B71C-8FCF-4B80-9C94-C9E8EADEE682}" srcOrd="0" destOrd="0" presId="urn:microsoft.com/office/officeart/2005/8/layout/vList2"/>
    <dgm:cxn modelId="{0F4A5271-B8E4-4D4E-AC91-4F1889710DDD}" srcId="{A45CEDEE-858A-4359-B609-047DCE113ECF}" destId="{D3A8C8FA-F2BA-4A18-A80B-EB9F436DAA6A}" srcOrd="1" destOrd="0" parTransId="{200EB0B3-56A7-4925-90D7-35CF6C612074}" sibTransId="{DC5CB665-E44A-40BA-8CD0-88CB428DBFDA}"/>
    <dgm:cxn modelId="{496CF88F-FFB0-4A95-8E33-B9A768666F21}" srcId="{A45CEDEE-858A-4359-B609-047DCE113ECF}" destId="{583A7A61-7D2C-444A-B1D3-9BD0F3C4D3A7}" srcOrd="2" destOrd="0" parTransId="{D99CD952-CDCC-404D-9E85-0B2471BEB0EE}" sibTransId="{63C657D4-96C2-4F85-81FB-03755964F0EC}"/>
    <dgm:cxn modelId="{DE280C9D-E175-4E8B-9AC0-E2AE2394CBCC}" type="presOf" srcId="{D3A8C8FA-F2BA-4A18-A80B-EB9F436DAA6A}" destId="{24B25378-331F-491B-8814-D30941419774}" srcOrd="0" destOrd="0" presId="urn:microsoft.com/office/officeart/2005/8/layout/vList2"/>
    <dgm:cxn modelId="{12BF9BAF-B84D-419A-9DB1-5154360FEA02}" type="presOf" srcId="{583A7A61-7D2C-444A-B1D3-9BD0F3C4D3A7}" destId="{2CFA9D88-3897-4153-990C-6A1014F27451}" srcOrd="0" destOrd="0" presId="urn:microsoft.com/office/officeart/2005/8/layout/vList2"/>
    <dgm:cxn modelId="{F4E46DE8-C5BE-447C-9F45-0203ED9DDAB2}" type="presOf" srcId="{6546CF46-D05F-4B37-9108-2246560FBAA2}" destId="{DA3B98AD-8CA0-449B-82EC-3C8CBD2EBBCE}" srcOrd="0" destOrd="0" presId="urn:microsoft.com/office/officeart/2005/8/layout/vList2"/>
    <dgm:cxn modelId="{AE4461ED-9DF1-4DF1-8293-13D0A4996BD0}" type="presOf" srcId="{A45CEDEE-858A-4359-B609-047DCE113ECF}" destId="{513E25CA-E98E-4140-8276-56597C80C99C}" srcOrd="0" destOrd="0" presId="urn:microsoft.com/office/officeart/2005/8/layout/vList2"/>
    <dgm:cxn modelId="{49F4E8F9-D9FF-4782-B0D7-1E0AE1095C92}" type="presParOf" srcId="{513E25CA-E98E-4140-8276-56597C80C99C}" destId="{4664B71C-8FCF-4B80-9C94-C9E8EADEE682}" srcOrd="0" destOrd="0" presId="urn:microsoft.com/office/officeart/2005/8/layout/vList2"/>
    <dgm:cxn modelId="{35CFAF71-C1F4-4D86-B6C2-8B6C57B8428D}" type="presParOf" srcId="{513E25CA-E98E-4140-8276-56597C80C99C}" destId="{0AA4EF7E-8289-4745-AD74-18A65A75CABB}" srcOrd="1" destOrd="0" presId="urn:microsoft.com/office/officeart/2005/8/layout/vList2"/>
    <dgm:cxn modelId="{07269288-7271-4B72-BA66-763CAB917F6C}" type="presParOf" srcId="{513E25CA-E98E-4140-8276-56597C80C99C}" destId="{24B25378-331F-491B-8814-D30941419774}" srcOrd="2" destOrd="0" presId="urn:microsoft.com/office/officeart/2005/8/layout/vList2"/>
    <dgm:cxn modelId="{4A546047-47A8-4671-99D8-2D04FD4DB22E}" type="presParOf" srcId="{513E25CA-E98E-4140-8276-56597C80C99C}" destId="{C68AAE0F-69FF-483B-A45B-F7F680419694}" srcOrd="3" destOrd="0" presId="urn:microsoft.com/office/officeart/2005/8/layout/vList2"/>
    <dgm:cxn modelId="{67CF14FC-7D24-470D-9BB5-55B4540EA942}" type="presParOf" srcId="{513E25CA-E98E-4140-8276-56597C80C99C}" destId="{2CFA9D88-3897-4153-990C-6A1014F27451}" srcOrd="4" destOrd="0" presId="urn:microsoft.com/office/officeart/2005/8/layout/vList2"/>
    <dgm:cxn modelId="{93F34192-17E9-43C2-BD67-2BE5996D1339}" type="presParOf" srcId="{513E25CA-E98E-4140-8276-56597C80C99C}" destId="{5ABCF553-4237-4FFD-A707-77ABE6D9BB37}" srcOrd="5" destOrd="0" presId="urn:microsoft.com/office/officeart/2005/8/layout/vList2"/>
    <dgm:cxn modelId="{AE7CFDEE-D96B-4B52-93B6-5941119C828C}" type="presParOf" srcId="{513E25CA-E98E-4140-8276-56597C80C99C}" destId="{DA3B98AD-8CA0-449B-82EC-3C8CBD2EBBC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891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4414" y="234040"/>
        <a:ext cx="1708568" cy="1139045"/>
      </dsp:txXfrm>
    </dsp:sp>
    <dsp:sp modelId="{9DEAC7B7-48CF-4667-9165-D636599B58CB}">
      <dsp:nvSpPr>
        <dsp:cNvPr id="0" name=""/>
        <dsp:cNvSpPr/>
      </dsp:nvSpPr>
      <dsp:spPr>
        <a:xfrm>
          <a:off x="2567744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37267" y="234040"/>
        <a:ext cx="1708568" cy="1139045"/>
      </dsp:txXfrm>
    </dsp:sp>
    <dsp:sp modelId="{4014C1C7-2986-4D1A-AB89-B8FB99DA4943}">
      <dsp:nvSpPr>
        <dsp:cNvPr id="0" name=""/>
        <dsp:cNvSpPr/>
      </dsp:nvSpPr>
      <dsp:spPr>
        <a:xfrm>
          <a:off x="5130596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700119" y="234040"/>
        <a:ext cx="1708568" cy="1139045"/>
      </dsp:txXfrm>
    </dsp:sp>
    <dsp:sp modelId="{7D49BC3C-ABF6-4C7B-928E-FECF647BF74E}">
      <dsp:nvSpPr>
        <dsp:cNvPr id="0" name=""/>
        <dsp:cNvSpPr/>
      </dsp:nvSpPr>
      <dsp:spPr>
        <a:xfrm>
          <a:off x="7693449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262972" y="234040"/>
        <a:ext cx="1708568" cy="1139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DC959-A120-4522-9699-22D7535841CF}">
      <dsp:nvSpPr>
        <dsp:cNvPr id="0" name=""/>
        <dsp:cNvSpPr/>
      </dsp:nvSpPr>
      <dsp:spPr>
        <a:xfrm>
          <a:off x="7906" y="273680"/>
          <a:ext cx="777388" cy="777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1984-C3C7-48D3-9067-8496BCC9FDC3}">
      <dsp:nvSpPr>
        <dsp:cNvPr id="0" name=""/>
        <dsp:cNvSpPr/>
      </dsp:nvSpPr>
      <dsp:spPr>
        <a:xfrm>
          <a:off x="7906" y="1148766"/>
          <a:ext cx="2221110" cy="43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Doctors and patients in the program</a:t>
          </a:r>
        </a:p>
      </dsp:txBody>
      <dsp:txXfrm>
        <a:off x="7906" y="1148766"/>
        <a:ext cx="2221110" cy="437281"/>
      </dsp:txXfrm>
    </dsp:sp>
    <dsp:sp modelId="{FF854B07-0527-40EB-9E0A-BC7F86B1F12B}">
      <dsp:nvSpPr>
        <dsp:cNvPr id="0" name=""/>
        <dsp:cNvSpPr/>
      </dsp:nvSpPr>
      <dsp:spPr>
        <a:xfrm>
          <a:off x="7906" y="1631488"/>
          <a:ext cx="2221110" cy="914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Providers in program: 548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Patients in program: 1.16 million</a:t>
          </a:r>
        </a:p>
      </dsp:txBody>
      <dsp:txXfrm>
        <a:off x="7906" y="1631488"/>
        <a:ext cx="2221110" cy="914231"/>
      </dsp:txXfrm>
    </dsp:sp>
    <dsp:sp modelId="{0797E812-85DF-457A-88EB-606499F2EFFE}">
      <dsp:nvSpPr>
        <dsp:cNvPr id="0" name=""/>
        <dsp:cNvSpPr/>
      </dsp:nvSpPr>
      <dsp:spPr>
        <a:xfrm>
          <a:off x="2617711" y="273680"/>
          <a:ext cx="777388" cy="777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8EB61-8617-4F68-B518-8AEDC13C1312}">
      <dsp:nvSpPr>
        <dsp:cNvPr id="0" name=""/>
        <dsp:cNvSpPr/>
      </dsp:nvSpPr>
      <dsp:spPr>
        <a:xfrm>
          <a:off x="2617711" y="1148766"/>
          <a:ext cx="2221110" cy="43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Physician satisfaction</a:t>
          </a:r>
          <a:r>
            <a:rPr lang="en-US" sz="1400" kern="1200" baseline="30000"/>
            <a:t>*</a:t>
          </a:r>
          <a:endParaRPr lang="en-US" sz="1400" kern="1200"/>
        </a:p>
      </dsp:txBody>
      <dsp:txXfrm>
        <a:off x="2617711" y="1148766"/>
        <a:ext cx="2221110" cy="437281"/>
      </dsp:txXfrm>
    </dsp:sp>
    <dsp:sp modelId="{B225B0DD-3EAC-40E8-B2B9-99FBDA0D11CB}">
      <dsp:nvSpPr>
        <dsp:cNvPr id="0" name=""/>
        <dsp:cNvSpPr/>
      </dsp:nvSpPr>
      <dsp:spPr>
        <a:xfrm>
          <a:off x="2617711" y="1631488"/>
          <a:ext cx="2221110" cy="914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“An unreasonable number of reasonable requirements”</a:t>
          </a:r>
        </a:p>
      </dsp:txBody>
      <dsp:txXfrm>
        <a:off x="2617711" y="1631488"/>
        <a:ext cx="2221110" cy="914231"/>
      </dsp:txXfrm>
    </dsp:sp>
    <dsp:sp modelId="{89F93C29-8347-4A85-85F3-3CD42128E0AE}">
      <dsp:nvSpPr>
        <dsp:cNvPr id="0" name=""/>
        <dsp:cNvSpPr/>
      </dsp:nvSpPr>
      <dsp:spPr>
        <a:xfrm>
          <a:off x="5227515" y="273680"/>
          <a:ext cx="777388" cy="777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6300C-5245-491A-A77E-94EB94073D97}">
      <dsp:nvSpPr>
        <dsp:cNvPr id="0" name=""/>
        <dsp:cNvSpPr/>
      </dsp:nvSpPr>
      <dsp:spPr>
        <a:xfrm>
          <a:off x="5227515" y="1148766"/>
          <a:ext cx="2221110" cy="43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Extent of engagement with the program</a:t>
          </a:r>
        </a:p>
      </dsp:txBody>
      <dsp:txXfrm>
        <a:off x="5227515" y="1148766"/>
        <a:ext cx="2221110" cy="437281"/>
      </dsp:txXfrm>
    </dsp:sp>
    <dsp:sp modelId="{9060E91F-FD65-4A9F-BD99-36282BD63759}">
      <dsp:nvSpPr>
        <dsp:cNvPr id="0" name=""/>
        <dsp:cNvSpPr/>
      </dsp:nvSpPr>
      <dsp:spPr>
        <a:xfrm>
          <a:off x="5227515" y="1631488"/>
          <a:ext cx="2221110" cy="914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Many metrics = many interactions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Large administrative burden</a:t>
          </a:r>
        </a:p>
      </dsp:txBody>
      <dsp:txXfrm>
        <a:off x="5227515" y="1631488"/>
        <a:ext cx="2221110" cy="914231"/>
      </dsp:txXfrm>
    </dsp:sp>
    <dsp:sp modelId="{3AC91BE9-5210-4BA1-B528-6F92C7EAFE08}">
      <dsp:nvSpPr>
        <dsp:cNvPr id="0" name=""/>
        <dsp:cNvSpPr/>
      </dsp:nvSpPr>
      <dsp:spPr>
        <a:xfrm>
          <a:off x="7837319" y="273680"/>
          <a:ext cx="777388" cy="777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F45E0-256A-4650-A919-32FD70773C4D}">
      <dsp:nvSpPr>
        <dsp:cNvPr id="0" name=""/>
        <dsp:cNvSpPr/>
      </dsp:nvSpPr>
      <dsp:spPr>
        <a:xfrm>
          <a:off x="7837319" y="1148766"/>
          <a:ext cx="2221110" cy="43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Quality Metrics Details</a:t>
          </a:r>
        </a:p>
      </dsp:txBody>
      <dsp:txXfrm>
        <a:off x="7837319" y="1148766"/>
        <a:ext cx="2221110" cy="437281"/>
      </dsp:txXfrm>
    </dsp:sp>
    <dsp:sp modelId="{1A74B9CC-DC62-4332-8559-F16A2F514620}">
      <dsp:nvSpPr>
        <dsp:cNvPr id="0" name=""/>
        <dsp:cNvSpPr/>
      </dsp:nvSpPr>
      <dsp:spPr>
        <a:xfrm>
          <a:off x="7837319" y="1631488"/>
          <a:ext cx="2221110" cy="914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Some metrics seem to express co-linearity,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There are some “buckets” that don’t seem to have any metrics - outcome measures, health measures</a:t>
          </a:r>
          <a:endParaRPr lang="en-US" sz="1100" b="0" i="0" u="none" strike="noStrike" kern="1200">
            <a:effectLst/>
          </a:endParaRPr>
        </a:p>
      </dsp:txBody>
      <dsp:txXfrm>
        <a:off x="7837319" y="1631488"/>
        <a:ext cx="2221110" cy="914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399E2-F633-4423-924A-F5C7BE87B6FB}">
      <dsp:nvSpPr>
        <dsp:cNvPr id="0" name=""/>
        <dsp:cNvSpPr/>
      </dsp:nvSpPr>
      <dsp:spPr>
        <a:xfrm rot="5400000">
          <a:off x="6731505" y="-2838935"/>
          <a:ext cx="838204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Collect patient-level data to show how patients were affected</a:t>
          </a:r>
        </a:p>
      </dsp:txBody>
      <dsp:txXfrm rot="-5400000">
        <a:off x="3785615" y="147873"/>
        <a:ext cx="6689066" cy="756368"/>
      </dsp:txXfrm>
    </dsp:sp>
    <dsp:sp modelId="{507377E2-7BB4-4ECE-9DC5-705E433404DA}">
      <dsp:nvSpPr>
        <dsp:cNvPr id="0" name=""/>
        <dsp:cNvSpPr/>
      </dsp:nvSpPr>
      <dsp:spPr>
        <a:xfrm>
          <a:off x="0" y="2178"/>
          <a:ext cx="3785616" cy="10477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Improve health care quality outcomes for members</a:t>
          </a:r>
        </a:p>
      </dsp:txBody>
      <dsp:txXfrm>
        <a:off x="51147" y="53325"/>
        <a:ext cx="3683322" cy="945461"/>
      </dsp:txXfrm>
    </dsp:sp>
    <dsp:sp modelId="{A09AEF5C-4094-424D-A77F-D65467D3B1C3}">
      <dsp:nvSpPr>
        <dsp:cNvPr id="0" name=""/>
        <dsp:cNvSpPr/>
      </dsp:nvSpPr>
      <dsp:spPr>
        <a:xfrm rot="5400000">
          <a:off x="6731505" y="-1738791"/>
          <a:ext cx="838204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Collect data on non-participating providers</a:t>
          </a:r>
        </a:p>
      </dsp:txBody>
      <dsp:txXfrm rot="-5400000">
        <a:off x="3785615" y="1248017"/>
        <a:ext cx="6689066" cy="756368"/>
      </dsp:txXfrm>
    </dsp:sp>
    <dsp:sp modelId="{58664692-BE87-460D-A0FF-BCE2D45709BB}">
      <dsp:nvSpPr>
        <dsp:cNvPr id="0" name=""/>
        <dsp:cNvSpPr/>
      </dsp:nvSpPr>
      <dsp:spPr>
        <a:xfrm>
          <a:off x="0" y="1102322"/>
          <a:ext cx="3785616" cy="10477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Reduce annual increases in total health care costs</a:t>
          </a:r>
        </a:p>
      </dsp:txBody>
      <dsp:txXfrm>
        <a:off x="51147" y="1153469"/>
        <a:ext cx="3683322" cy="945461"/>
      </dsp:txXfrm>
    </dsp:sp>
    <dsp:sp modelId="{ABE352B6-5226-4A1B-A72A-B283CAC048C7}">
      <dsp:nvSpPr>
        <dsp:cNvPr id="0" name=""/>
        <dsp:cNvSpPr/>
      </dsp:nvSpPr>
      <dsp:spPr>
        <a:xfrm rot="5400000">
          <a:off x="6731505" y="-638648"/>
          <a:ext cx="838204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Create framework for patient care coordination</a:t>
          </a:r>
        </a:p>
      </dsp:txBody>
      <dsp:txXfrm rot="-5400000">
        <a:off x="3785615" y="2348160"/>
        <a:ext cx="6689066" cy="756368"/>
      </dsp:txXfrm>
    </dsp:sp>
    <dsp:sp modelId="{896642D7-1A85-430B-AD77-3DB583397A67}">
      <dsp:nvSpPr>
        <dsp:cNvPr id="0" name=""/>
        <dsp:cNvSpPr/>
      </dsp:nvSpPr>
      <dsp:spPr>
        <a:xfrm>
          <a:off x="0" y="2202465"/>
          <a:ext cx="3785616" cy="10477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Patient care coordination</a:t>
          </a:r>
        </a:p>
      </dsp:txBody>
      <dsp:txXfrm>
        <a:off x="51147" y="2253612"/>
        <a:ext cx="3683322" cy="945461"/>
      </dsp:txXfrm>
    </dsp:sp>
    <dsp:sp modelId="{310EB148-4E5B-4BBC-A51A-DCAFC5A91508}">
      <dsp:nvSpPr>
        <dsp:cNvPr id="0" name=""/>
        <dsp:cNvSpPr/>
      </dsp:nvSpPr>
      <dsp:spPr>
        <a:xfrm rot="5400000">
          <a:off x="6731505" y="461495"/>
          <a:ext cx="838204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Collect healthcare quality outcomes directly</a:t>
          </a:r>
        </a:p>
      </dsp:txBody>
      <dsp:txXfrm rot="-5400000">
        <a:off x="3785615" y="3448303"/>
        <a:ext cx="6689066" cy="756368"/>
      </dsp:txXfrm>
    </dsp:sp>
    <dsp:sp modelId="{E665A5B0-5381-4FC3-97C3-B8C51E8CCD3B}">
      <dsp:nvSpPr>
        <dsp:cNvPr id="0" name=""/>
        <dsp:cNvSpPr/>
      </dsp:nvSpPr>
      <dsp:spPr>
        <a:xfrm>
          <a:off x="0" y="3302609"/>
          <a:ext cx="3785616" cy="10477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Population health management</a:t>
          </a:r>
        </a:p>
      </dsp:txBody>
      <dsp:txXfrm>
        <a:off x="51147" y="3353756"/>
        <a:ext cx="3683322" cy="9454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4B71C-8FCF-4B80-9C94-C9E8EADEE682}">
      <dsp:nvSpPr>
        <dsp:cNvPr id="0" name=""/>
        <dsp:cNvSpPr/>
      </dsp:nvSpPr>
      <dsp:spPr>
        <a:xfrm>
          <a:off x="0" y="21987"/>
          <a:ext cx="6513603" cy="14171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strength of evidence on the effectiveness VBP improving health delivery and patient outcomes is mixed and modest.</a:t>
          </a:r>
        </a:p>
      </dsp:txBody>
      <dsp:txXfrm>
        <a:off x="69180" y="91167"/>
        <a:ext cx="6375243" cy="1278802"/>
      </dsp:txXfrm>
    </dsp:sp>
    <dsp:sp modelId="{24B25378-331F-491B-8814-D30941419774}">
      <dsp:nvSpPr>
        <dsp:cNvPr id="0" name=""/>
        <dsp:cNvSpPr/>
      </dsp:nvSpPr>
      <dsp:spPr>
        <a:xfrm>
          <a:off x="0" y="1496750"/>
          <a:ext cx="6513603" cy="1417162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 studies were over a short time frame. </a:t>
          </a:r>
        </a:p>
      </dsp:txBody>
      <dsp:txXfrm>
        <a:off x="69180" y="1565930"/>
        <a:ext cx="6375243" cy="1278802"/>
      </dsp:txXfrm>
    </dsp:sp>
    <dsp:sp modelId="{2CFA9D88-3897-4153-990C-6A1014F27451}">
      <dsp:nvSpPr>
        <dsp:cNvPr id="0" name=""/>
        <dsp:cNvSpPr/>
      </dsp:nvSpPr>
      <dsp:spPr>
        <a:xfrm>
          <a:off x="0" y="2971513"/>
          <a:ext cx="6513603" cy="1417162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Longer study period may allow better observation of long-term outcomes.</a:t>
          </a:r>
        </a:p>
      </dsp:txBody>
      <dsp:txXfrm>
        <a:off x="69180" y="3040693"/>
        <a:ext cx="6375243" cy="1278802"/>
      </dsp:txXfrm>
    </dsp:sp>
    <dsp:sp modelId="{DA3B98AD-8CA0-449B-82EC-3C8CBD2EBBCE}">
      <dsp:nvSpPr>
        <dsp:cNvPr id="0" name=""/>
        <dsp:cNvSpPr/>
      </dsp:nvSpPr>
      <dsp:spPr>
        <a:xfrm>
          <a:off x="0" y="4446275"/>
          <a:ext cx="6513603" cy="141716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are mixed results regarding the success of pay for performance programs with most programs not showing an association with lower cost outcomes and better health outcomes</a:t>
          </a:r>
          <a:r>
            <a:rPr lang="en-US" sz="2000" kern="1200" baseline="30000"/>
            <a:t>2</a:t>
          </a:r>
          <a:endParaRPr lang="en-US" sz="2000" kern="1200"/>
        </a:p>
      </dsp:txBody>
      <dsp:txXfrm>
        <a:off x="69180" y="4515455"/>
        <a:ext cx="6375243" cy="1278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480C6-6CD7-4B15-86B9-E139BE854768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827C2-BC29-4FA9-858D-E8A373ED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5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ghmark.com/hmk2/newsroom/2018/pr062618TruePerformance.s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https://www.highmark.com/hmk2/newsroom/2018/pr062618TruePerformance.shtml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6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8EEA-CF45-4834-8D92-237CE6896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FEE34-E19D-4106-84C7-304542F94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3D765-0FA5-4A33-8673-42B01B91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67FD-25C0-4800-9EFB-6CF7039945A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4431-CBA7-40D0-B7A1-53448175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6F91-4D1C-4EBB-8F64-5F45F559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AEB1-4EF6-44B8-A87A-CFAA60FA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3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6E0B-C10B-49E3-879D-35A998F5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B362F-BF20-4FC3-BCCD-D28D4BF8E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14EFD-16A2-436B-B9C1-5E9B0D9A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67FD-25C0-4800-9EFB-6CF7039945A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FD37-4F98-49BF-8DC4-0EA5BD06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C659-98FF-4342-AA7E-4AFC44DA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AEB1-4EF6-44B8-A87A-CFAA60FA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2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C5E71-6D6B-4F9A-A452-48189A12E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3FB95-34B9-45DB-AA93-1482FA1F8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0493-E5F9-400F-BA20-22816B3D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67FD-25C0-4800-9EFB-6CF7039945A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9A3AE-D2C9-4F37-A97C-BA634A43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13FBB-C97E-417E-933F-32305050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AEB1-4EF6-44B8-A87A-CFAA60FA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8388-F151-46F9-8C75-FC8B2C48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C731-159A-46F6-BE73-0F0161AD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CF90-8C33-42B0-A808-29E9374D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67FD-25C0-4800-9EFB-6CF7039945A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0FA1-FB00-494C-A8BC-F0754F42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85749-BEE8-470A-8FFE-9AC5DADA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AEB1-4EF6-44B8-A87A-CFAA60FA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DFA8-CC08-4F02-9C01-DF476BCF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D8E55-EC01-4BDB-B14E-CBBD4712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7544-44A2-4C37-9CF6-58A3ABAE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67FD-25C0-4800-9EFB-6CF7039945A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BE51-6CD5-4D49-B02F-A0981E4C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813A0-E953-4218-A19D-47FD4292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AEB1-4EF6-44B8-A87A-CFAA60FA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8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BDED-7591-4787-ADC8-E81C4578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1316-6318-44C0-8E4C-4F5E14132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3BD9A-EB48-4D3D-930A-AEDCC778D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43742-E48F-476A-A70A-C3209F60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67FD-25C0-4800-9EFB-6CF7039945A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493F2-0379-4EAE-92EE-4D1D81DD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1C706-3454-445D-B479-0FAD9BF7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AEB1-4EF6-44B8-A87A-CFAA60FA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2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DBD8-3538-4C76-BF38-6CA5DA20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01C9-7C80-4C16-A230-54694A632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FD823-2A4D-4391-AE4A-2A31A8442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C1431-D0DF-4E28-9981-7DB8FAE85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E4A2E-6E67-4D69-97B9-E23C4A606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4C85E-4DED-4437-A92E-6DEDA9F1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67FD-25C0-4800-9EFB-6CF7039945A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01A4A-BCE7-4721-B0CF-44B1B43C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5439F-9976-4449-8A37-C231CED4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AEB1-4EF6-44B8-A87A-CFAA60FA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97A0-6D41-41AD-9F8A-81AF0183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51C9E-60B2-4C7F-AB8B-F2AAA83A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67FD-25C0-4800-9EFB-6CF7039945A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BC782-A971-46B3-8DDF-BFD8BC4F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B03A3-516E-40D7-98AF-05D8EE82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AEB1-4EF6-44B8-A87A-CFAA60FA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9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DFC58-5D45-4A1D-8CD4-5A618ABE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67FD-25C0-4800-9EFB-6CF7039945A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E22CE-6EA2-4DBB-8BC2-9D57CE6D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659F8-370B-4A78-BA49-54A5D06A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AEB1-4EF6-44B8-A87A-CFAA60FA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9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73E2-E361-44C1-A098-FF32A254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CA2C-1D77-41F0-A050-05B5D6DAD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8324C-0658-4730-B9A2-AF6E066F5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E6F9B-4F5F-4DD9-A323-5899746C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67FD-25C0-4800-9EFB-6CF7039945A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DADED-0CB2-4AA8-B051-3B65BD0B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C67D7-E6BF-45D1-8E4D-86CCB4A3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AEB1-4EF6-44B8-A87A-CFAA60FA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6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1211-FB0E-4B97-9483-702454BF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1FF5F-EF13-4DBF-BD3B-9A2FCDECF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FFEBE-4A14-4F05-ABC3-2FDF4D16A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81AC-69F8-4625-8166-ADC66AE5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67FD-25C0-4800-9EFB-6CF7039945A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41DFE-090B-4FC0-B914-F86AC11F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D67D7-A4F1-47A4-9AC9-E312E15C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AEB1-4EF6-44B8-A87A-CFAA60FA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1E413-EBD7-46A3-A7FB-B51959A4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4C911-9B4C-4F90-8759-E94182D5F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7704-A0DD-4119-8364-0EBBA7632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567FD-25C0-4800-9EFB-6CF7039945A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5A028-336D-4170-A329-5815CE062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4E6DD-A8A6-4740-903F-F6B9C4A4D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AEB1-4EF6-44B8-A87A-CFAA60FA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/>
        </p:nvGraphicFramePr>
        <p:xfrm>
          <a:off x="823022" y="1641765"/>
          <a:ext cx="10545955" cy="160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DA81B8-7D10-4DE8-8556-006D0CA19A01}"/>
              </a:ext>
            </a:extLst>
          </p:cNvPr>
          <p:cNvSpPr txBox="1"/>
          <p:nvPr/>
        </p:nvSpPr>
        <p:spPr>
          <a:xfrm>
            <a:off x="678873" y="3754582"/>
            <a:ext cx="9337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Satisfaction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Recipient Perspective of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Implementation Fidelity – Dose Delivered and Received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251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D788A-B9E9-4219-A1FB-A70B751F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Reach, Satisfaction, User Perspective 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2277764-3EBC-45FF-A48E-1220DB975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064060"/>
              </p:ext>
            </p:extLst>
          </p:nvPr>
        </p:nvGraphicFramePr>
        <p:xfrm>
          <a:off x="1287463" y="2962275"/>
          <a:ext cx="1006633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3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3B67-0985-4464-AED9-A5EFDAB4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Opportunities to Align Theory &amp; Design</a:t>
            </a:r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5E7900-02E2-4270-AC9A-E02037B11596}"/>
              </a:ext>
            </a:extLst>
          </p:cNvPr>
          <p:cNvGraphicFramePr/>
          <p:nvPr/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169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BE629-ADC8-44DA-81B0-6C76ECAF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Environmental Scan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B31CB6-086F-4BEF-85B3-C70C3C8D3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22102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77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2E6A-7EBC-44FC-B6AB-C9CF7A56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DAE9E-4680-48AD-A801-425A2CFA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238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Program Implementation</vt:lpstr>
      <vt:lpstr>Reach, Satisfaction, User Perspective </vt:lpstr>
      <vt:lpstr>Opportunities to Align Theory &amp; Design</vt:lpstr>
      <vt:lpstr>Environmental Scan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Implementation</dc:title>
  <dc:creator>Wolf, Moshe</dc:creator>
  <cp:lastModifiedBy>Wolf, Moshe</cp:lastModifiedBy>
  <cp:revision>7</cp:revision>
  <dcterms:created xsi:type="dcterms:W3CDTF">2019-12-06T11:00:54Z</dcterms:created>
  <dcterms:modified xsi:type="dcterms:W3CDTF">2019-12-11T19:06:50Z</dcterms:modified>
</cp:coreProperties>
</file>