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2"/>
  </p:notesMasterIdLst>
  <p:sldIdLst>
    <p:sldId id="1112" r:id="rId3"/>
    <p:sldId id="1113" r:id="rId4"/>
    <p:sldId id="1132" r:id="rId5"/>
    <p:sldId id="1192" r:id="rId6"/>
    <p:sldId id="1114" r:id="rId7"/>
    <p:sldId id="1129" r:id="rId8"/>
    <p:sldId id="1134" r:id="rId9"/>
    <p:sldId id="1130" r:id="rId10"/>
    <p:sldId id="1136" r:id="rId11"/>
    <p:sldId id="1149" r:id="rId12"/>
    <p:sldId id="1131" r:id="rId13"/>
    <p:sldId id="1138" r:id="rId14"/>
    <p:sldId id="1115" r:id="rId15"/>
    <p:sldId id="1153" r:id="rId16"/>
    <p:sldId id="1139" r:id="rId17"/>
    <p:sldId id="1141" r:id="rId18"/>
    <p:sldId id="1190" r:id="rId19"/>
    <p:sldId id="1144" r:id="rId20"/>
    <p:sldId id="1186" r:id="rId21"/>
    <p:sldId id="1147" r:id="rId22"/>
    <p:sldId id="1154" r:id="rId23"/>
    <p:sldId id="1142" r:id="rId24"/>
    <p:sldId id="1169" r:id="rId25"/>
    <p:sldId id="1170" r:id="rId26"/>
    <p:sldId id="1168" r:id="rId27"/>
    <p:sldId id="1175" r:id="rId28"/>
    <p:sldId id="1176" r:id="rId29"/>
    <p:sldId id="1177" r:id="rId30"/>
    <p:sldId id="1178" r:id="rId31"/>
    <p:sldId id="1179" r:id="rId32"/>
    <p:sldId id="274" r:id="rId33"/>
    <p:sldId id="257" r:id="rId34"/>
    <p:sldId id="258" r:id="rId35"/>
    <p:sldId id="1180" r:id="rId36"/>
    <p:sldId id="1182" r:id="rId37"/>
    <p:sldId id="1184" r:id="rId38"/>
    <p:sldId id="1185" r:id="rId39"/>
    <p:sldId id="1187" r:id="rId40"/>
    <p:sldId id="282" r:id="rId41"/>
    <p:sldId id="1164" r:id="rId42"/>
    <p:sldId id="1191" r:id="rId43"/>
    <p:sldId id="1189" r:id="rId44"/>
    <p:sldId id="1165" r:id="rId45"/>
    <p:sldId id="1193" r:id="rId46"/>
    <p:sldId id="1195" r:id="rId47"/>
    <p:sldId id="1194" r:id="rId48"/>
    <p:sldId id="1119" r:id="rId49"/>
    <p:sldId id="1157" r:id="rId50"/>
    <p:sldId id="1181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9"/>
    <a:srgbClr val="A6192E"/>
    <a:srgbClr val="D79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82" autoAdjust="0"/>
  </p:normalViewPr>
  <p:slideViewPr>
    <p:cSldViewPr snapToGrid="0">
      <p:cViewPr>
        <p:scale>
          <a:sx n="75" d="100"/>
          <a:sy n="75" d="100"/>
        </p:scale>
        <p:origin x="9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12" Type="http://schemas.openxmlformats.org/officeDocument/2006/relationships/image" Target="../media/image47.sv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13.svg"/><Relationship Id="rId11" Type="http://schemas.openxmlformats.org/officeDocument/2006/relationships/image" Target="../media/image46.png"/><Relationship Id="rId5" Type="http://schemas.openxmlformats.org/officeDocument/2006/relationships/image" Target="../media/image12.png"/><Relationship Id="rId10" Type="http://schemas.openxmlformats.org/officeDocument/2006/relationships/image" Target="../media/image45.svg"/><Relationship Id="rId4" Type="http://schemas.openxmlformats.org/officeDocument/2006/relationships/image" Target="../media/image41.svg"/><Relationship Id="rId9" Type="http://schemas.openxmlformats.org/officeDocument/2006/relationships/image" Target="../media/image44.pn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4" Type="http://schemas.openxmlformats.org/officeDocument/2006/relationships/image" Target="../media/image70.svg"/></Relationships>
</file>

<file path=ppt/diagrams/_rels/data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4.png"/><Relationship Id="rId7" Type="http://schemas.openxmlformats.org/officeDocument/2006/relationships/image" Target="../media/image12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12" Type="http://schemas.openxmlformats.org/officeDocument/2006/relationships/image" Target="../media/image47.sv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13.svg"/><Relationship Id="rId11" Type="http://schemas.openxmlformats.org/officeDocument/2006/relationships/image" Target="../media/image46.png"/><Relationship Id="rId5" Type="http://schemas.openxmlformats.org/officeDocument/2006/relationships/image" Target="../media/image12.png"/><Relationship Id="rId10" Type="http://schemas.openxmlformats.org/officeDocument/2006/relationships/image" Target="../media/image45.svg"/><Relationship Id="rId4" Type="http://schemas.openxmlformats.org/officeDocument/2006/relationships/image" Target="../media/image41.svg"/><Relationship Id="rId9" Type="http://schemas.openxmlformats.org/officeDocument/2006/relationships/image" Target="../media/image44.pn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4" Type="http://schemas.openxmlformats.org/officeDocument/2006/relationships/image" Target="../media/image70.svg"/></Relationships>
</file>

<file path=ppt/diagrams/_rels/drawing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4.png"/><Relationship Id="rId7" Type="http://schemas.openxmlformats.org/officeDocument/2006/relationships/image" Target="../media/image12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A4F85-AC5D-4BD3-9D10-B6DC4DDC90AF}" type="doc">
      <dgm:prSet loTypeId="urn:microsoft.com/office/officeart/2005/8/layout/chevron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D1A8591-E075-44A7-B7AD-6ECF4CAADA65}">
      <dgm:prSet phldrT="[Text]"/>
      <dgm:spPr>
        <a:xfrm rot="5400000">
          <a:off x="-144943" y="146190"/>
          <a:ext cx="966293" cy="676405"/>
        </a:xfrm>
        <a:prstGeom prst="chevron">
          <a:avLst/>
        </a:prstGeom>
        <a:solidFill>
          <a:srgbClr val="A6192E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en-US" dirty="0">
            <a:solidFill>
              <a:srgbClr val="FFFFFF"/>
            </a:solidFill>
            <a:latin typeface="Calibri" panose="020F0502020204030204"/>
            <a:ea typeface="+mn-ea"/>
            <a:cs typeface="+mn-cs"/>
          </a:endParaRPr>
        </a:p>
        <a:p>
          <a:pPr>
            <a:buNone/>
          </a:pPr>
          <a:endParaRPr lang="en-US" dirty="0">
            <a:solidFill>
              <a:srgbClr val="FFFFFF"/>
            </a:solidFill>
            <a:latin typeface="Calibri" panose="020F0502020204030204"/>
            <a:ea typeface="+mn-ea"/>
            <a:cs typeface="+mn-cs"/>
          </a:endParaRPr>
        </a:p>
      </dgm:t>
    </dgm:pt>
    <dgm:pt modelId="{B476A065-D576-4ACE-A6F9-389F2AA81FBC}" type="parTrans" cxnId="{FB8FECCF-CB5D-4F89-A33C-3D7682669C57}">
      <dgm:prSet/>
      <dgm:spPr/>
      <dgm:t>
        <a:bodyPr/>
        <a:lstStyle/>
        <a:p>
          <a:endParaRPr lang="en-US"/>
        </a:p>
      </dgm:t>
    </dgm:pt>
    <dgm:pt modelId="{8D79BEA3-2A68-4981-B068-8F140389AD4E}" type="sibTrans" cxnId="{FB8FECCF-CB5D-4F89-A33C-3D7682669C57}">
      <dgm:prSet/>
      <dgm:spPr/>
      <dgm:t>
        <a:bodyPr/>
        <a:lstStyle/>
        <a:p>
          <a:endParaRPr lang="en-US"/>
        </a:p>
      </dgm:t>
    </dgm:pt>
    <dgm:pt modelId="{14B046FF-6D42-46C3-BC86-0A6AE3627B03}">
      <dgm:prSet phldrT="[Text]"/>
      <dgm:spPr>
        <a:xfrm rot="5400000">
          <a:off x="3373181" y="-2695530"/>
          <a:ext cx="628090" cy="6021643"/>
        </a:xfrm>
        <a:prstGeom prst="round2SameRect">
          <a:avLst/>
        </a:prstGeom>
        <a:solidFill>
          <a:srgbClr val="E7E6E6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Problem Statement</a:t>
          </a:r>
        </a:p>
      </dgm:t>
    </dgm:pt>
    <dgm:pt modelId="{72DBBD97-4AC1-4036-B14E-7CF5EED6B612}" type="parTrans" cxnId="{8A544A49-733F-4B0F-B782-AA1FFF1D2279}">
      <dgm:prSet/>
      <dgm:spPr/>
      <dgm:t>
        <a:bodyPr/>
        <a:lstStyle/>
        <a:p>
          <a:endParaRPr lang="en-US"/>
        </a:p>
      </dgm:t>
    </dgm:pt>
    <dgm:pt modelId="{8606D4A5-CB2A-422D-89FF-0894DF76E6DC}" type="sibTrans" cxnId="{8A544A49-733F-4B0F-B782-AA1FFF1D2279}">
      <dgm:prSet/>
      <dgm:spPr/>
      <dgm:t>
        <a:bodyPr/>
        <a:lstStyle/>
        <a:p>
          <a:endParaRPr lang="en-US"/>
        </a:p>
      </dgm:t>
    </dgm:pt>
    <dgm:pt modelId="{9A2A09E6-6ADD-475F-A787-1F18FA706CF2}">
      <dgm:prSet phldrT="[Text]"/>
      <dgm:spPr>
        <a:xfrm rot="5400000">
          <a:off x="-144943" y="993734"/>
          <a:ext cx="966293" cy="676405"/>
        </a:xfrm>
        <a:prstGeom prst="chevron">
          <a:avLst/>
        </a:prstGeom>
        <a:solidFill>
          <a:srgbClr val="A6192E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en-US">
            <a:solidFill>
              <a:srgbClr val="FFFFFF"/>
            </a:solidFill>
            <a:latin typeface="Calibri" panose="020F0502020204030204"/>
            <a:ea typeface="+mn-ea"/>
            <a:cs typeface="+mn-cs"/>
          </a:endParaRPr>
        </a:p>
      </dgm:t>
    </dgm:pt>
    <dgm:pt modelId="{36F544E1-DD6E-4C54-84D7-77D9A5F7AC98}" type="parTrans" cxnId="{CB2D6980-62B0-4B51-BFDD-F71FA95FDE94}">
      <dgm:prSet/>
      <dgm:spPr/>
      <dgm:t>
        <a:bodyPr/>
        <a:lstStyle/>
        <a:p>
          <a:endParaRPr lang="en-US"/>
        </a:p>
      </dgm:t>
    </dgm:pt>
    <dgm:pt modelId="{8E08ED80-0FC7-4AC7-B1FB-7DE7F6628E42}" type="sibTrans" cxnId="{CB2D6980-62B0-4B51-BFDD-F71FA95FDE94}">
      <dgm:prSet/>
      <dgm:spPr/>
      <dgm:t>
        <a:bodyPr/>
        <a:lstStyle/>
        <a:p>
          <a:endParaRPr lang="en-US"/>
        </a:p>
      </dgm:t>
    </dgm:pt>
    <dgm:pt modelId="{69A8F56D-E6C3-42FC-98AC-5A588E990473}">
      <dgm:prSet phldrT="[Text]"/>
      <dgm:spPr>
        <a:xfrm rot="5400000">
          <a:off x="3373181" y="-1847986"/>
          <a:ext cx="628090" cy="6021643"/>
        </a:xfrm>
        <a:prstGeom prst="round2SameRect">
          <a:avLst/>
        </a:prstGeom>
        <a:solidFill>
          <a:srgbClr val="E7E6E6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Framework for Evaluation</a:t>
          </a:r>
        </a:p>
      </dgm:t>
    </dgm:pt>
    <dgm:pt modelId="{5DD91D66-C9B2-4E88-91F9-5D4D9ABFD1B4}" type="parTrans" cxnId="{E2CF9F39-85FC-4D8C-A438-5A06DE0EDA8C}">
      <dgm:prSet/>
      <dgm:spPr/>
      <dgm:t>
        <a:bodyPr/>
        <a:lstStyle/>
        <a:p>
          <a:endParaRPr lang="en-US"/>
        </a:p>
      </dgm:t>
    </dgm:pt>
    <dgm:pt modelId="{5D0CBE46-4F3D-4895-8D57-AD4ECBEDB007}" type="sibTrans" cxnId="{E2CF9F39-85FC-4D8C-A438-5A06DE0EDA8C}">
      <dgm:prSet/>
      <dgm:spPr/>
      <dgm:t>
        <a:bodyPr/>
        <a:lstStyle/>
        <a:p>
          <a:endParaRPr lang="en-US"/>
        </a:p>
      </dgm:t>
    </dgm:pt>
    <dgm:pt modelId="{4C1B44D3-2B91-4BAB-97F7-6FF93E3E1F21}">
      <dgm:prSet phldrT="[Text]"/>
      <dgm:spPr>
        <a:xfrm rot="5400000">
          <a:off x="-144943" y="1841277"/>
          <a:ext cx="966293" cy="676405"/>
        </a:xfrm>
        <a:prstGeom prst="chevron">
          <a:avLst/>
        </a:prstGeom>
        <a:solidFill>
          <a:srgbClr val="A6192E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en-US">
            <a:solidFill>
              <a:srgbClr val="FFFFFF"/>
            </a:solidFill>
            <a:latin typeface="Calibri" panose="020F0502020204030204"/>
            <a:ea typeface="+mn-ea"/>
            <a:cs typeface="+mn-cs"/>
          </a:endParaRPr>
        </a:p>
      </dgm:t>
    </dgm:pt>
    <dgm:pt modelId="{C871503C-EDFD-49E3-B0D0-66D8A70FA21F}" type="parTrans" cxnId="{18B41D9E-4F0B-4E72-B777-C8322611B313}">
      <dgm:prSet/>
      <dgm:spPr/>
      <dgm:t>
        <a:bodyPr/>
        <a:lstStyle/>
        <a:p>
          <a:endParaRPr lang="en-US"/>
        </a:p>
      </dgm:t>
    </dgm:pt>
    <dgm:pt modelId="{DBE02263-BB41-4059-90FE-2AC0866E0D0E}" type="sibTrans" cxnId="{18B41D9E-4F0B-4E72-B777-C8322611B313}">
      <dgm:prSet/>
      <dgm:spPr/>
      <dgm:t>
        <a:bodyPr/>
        <a:lstStyle/>
        <a:p>
          <a:endParaRPr lang="en-US"/>
        </a:p>
      </dgm:t>
    </dgm:pt>
    <dgm:pt modelId="{0129805F-1322-4403-A940-1B8DB824AE00}">
      <dgm:prSet phldrT="[Text]"/>
      <dgm:spPr>
        <a:xfrm rot="5400000">
          <a:off x="3373181" y="-1000442"/>
          <a:ext cx="628090" cy="6021643"/>
        </a:xfrm>
        <a:prstGeom prst="round2SameRect">
          <a:avLst/>
        </a:prstGeom>
        <a:solidFill>
          <a:srgbClr val="E7E6E6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Analysis </a:t>
          </a:r>
        </a:p>
      </dgm:t>
    </dgm:pt>
    <dgm:pt modelId="{08B361B8-C355-4213-BEB7-BE53641AE4F8}" type="parTrans" cxnId="{A7791744-3799-4DA3-8E57-DEA83C4D7009}">
      <dgm:prSet/>
      <dgm:spPr/>
      <dgm:t>
        <a:bodyPr/>
        <a:lstStyle/>
        <a:p>
          <a:endParaRPr lang="en-US"/>
        </a:p>
      </dgm:t>
    </dgm:pt>
    <dgm:pt modelId="{A5B7AB5F-F4CD-485F-93AE-DC5D51FC61D1}" type="sibTrans" cxnId="{A7791744-3799-4DA3-8E57-DEA83C4D7009}">
      <dgm:prSet/>
      <dgm:spPr/>
      <dgm:t>
        <a:bodyPr/>
        <a:lstStyle/>
        <a:p>
          <a:endParaRPr lang="en-US"/>
        </a:p>
      </dgm:t>
    </dgm:pt>
    <dgm:pt modelId="{B42ACBA3-A058-4D95-B101-068EFE960EE7}">
      <dgm:prSet/>
      <dgm:spPr>
        <a:xfrm rot="5400000">
          <a:off x="-144943" y="2688821"/>
          <a:ext cx="966293" cy="676405"/>
        </a:xfrm>
        <a:prstGeom prst="chevron">
          <a:avLst/>
        </a:prstGeom>
        <a:solidFill>
          <a:srgbClr val="A6192E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en-US">
            <a:solidFill>
              <a:srgbClr val="FFFFFF"/>
            </a:solidFill>
            <a:latin typeface="Calibri" panose="020F0502020204030204"/>
            <a:ea typeface="+mn-ea"/>
            <a:cs typeface="+mn-cs"/>
          </a:endParaRPr>
        </a:p>
      </dgm:t>
    </dgm:pt>
    <dgm:pt modelId="{649890BD-BB5B-4DB1-92BE-27B635FF87B4}" type="parTrans" cxnId="{0EF6A011-D453-401A-98B9-B74AA30142CE}">
      <dgm:prSet/>
      <dgm:spPr/>
      <dgm:t>
        <a:bodyPr/>
        <a:lstStyle/>
        <a:p>
          <a:endParaRPr lang="en-US"/>
        </a:p>
      </dgm:t>
    </dgm:pt>
    <dgm:pt modelId="{5A6FDA7E-36B3-4DE3-B8D0-2BA3B64AF585}" type="sibTrans" cxnId="{0EF6A011-D453-401A-98B9-B74AA30142CE}">
      <dgm:prSet/>
      <dgm:spPr/>
      <dgm:t>
        <a:bodyPr/>
        <a:lstStyle/>
        <a:p>
          <a:endParaRPr lang="en-US"/>
        </a:p>
      </dgm:t>
    </dgm:pt>
    <dgm:pt modelId="{B9B8781D-2917-4B25-BBFD-19A2AF2B63B8}">
      <dgm:prSet/>
      <dgm:spPr>
        <a:solidFill>
          <a:srgbClr val="E7E6E6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FontTx/>
            <a:buNone/>
          </a:pPr>
          <a:r>
            <a:rPr lang="en-US" dirty="0"/>
            <a:t>Recommendations</a:t>
          </a:r>
        </a:p>
      </dgm:t>
    </dgm:pt>
    <dgm:pt modelId="{6F39F6D3-D850-471D-9B05-E185C6DD51AC}" type="parTrans" cxnId="{FB1BD4FE-2938-4333-8BB7-5A800943246B}">
      <dgm:prSet/>
      <dgm:spPr/>
      <dgm:t>
        <a:bodyPr/>
        <a:lstStyle/>
        <a:p>
          <a:endParaRPr lang="en-US"/>
        </a:p>
      </dgm:t>
    </dgm:pt>
    <dgm:pt modelId="{25D2FB11-580F-4446-9E44-2C72222137AE}" type="sibTrans" cxnId="{FB1BD4FE-2938-4333-8BB7-5A800943246B}">
      <dgm:prSet/>
      <dgm:spPr/>
      <dgm:t>
        <a:bodyPr/>
        <a:lstStyle/>
        <a:p>
          <a:endParaRPr lang="en-US"/>
        </a:p>
      </dgm:t>
    </dgm:pt>
    <dgm:pt modelId="{B1517D8B-8C2C-4303-BA38-0D586B2E57C5}" type="pres">
      <dgm:prSet presAssocID="{C63A4F85-AC5D-4BD3-9D10-B6DC4DDC90AF}" presName="linearFlow" presStyleCnt="0">
        <dgm:presLayoutVars>
          <dgm:dir/>
          <dgm:animLvl val="lvl"/>
          <dgm:resizeHandles val="exact"/>
        </dgm:presLayoutVars>
      </dgm:prSet>
      <dgm:spPr/>
    </dgm:pt>
    <dgm:pt modelId="{F011FD77-37F7-43E9-A5AA-0CD210A6A092}" type="pres">
      <dgm:prSet presAssocID="{2D1A8591-E075-44A7-B7AD-6ECF4CAADA65}" presName="composite" presStyleCnt="0"/>
      <dgm:spPr/>
    </dgm:pt>
    <dgm:pt modelId="{0A3AAB3B-022B-48FD-A831-D9D5E9695996}" type="pres">
      <dgm:prSet presAssocID="{2D1A8591-E075-44A7-B7AD-6ECF4CAADA65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A4352CB0-CB13-4C42-9C9D-DA25D476E2F2}" type="pres">
      <dgm:prSet presAssocID="{2D1A8591-E075-44A7-B7AD-6ECF4CAADA65}" presName="descendantText" presStyleLbl="alignAcc1" presStyleIdx="0" presStyleCnt="4">
        <dgm:presLayoutVars>
          <dgm:bulletEnabled val="1"/>
        </dgm:presLayoutVars>
      </dgm:prSet>
      <dgm:spPr>
        <a:prstGeom prst="round2SameRect">
          <a:avLst/>
        </a:prstGeom>
      </dgm:spPr>
    </dgm:pt>
    <dgm:pt modelId="{584D07E6-BED7-4F68-9E86-02B3408768D7}" type="pres">
      <dgm:prSet presAssocID="{8D79BEA3-2A68-4981-B068-8F140389AD4E}" presName="sp" presStyleCnt="0"/>
      <dgm:spPr/>
    </dgm:pt>
    <dgm:pt modelId="{717A0E46-857B-413B-AEB6-1683B75107B7}" type="pres">
      <dgm:prSet presAssocID="{9A2A09E6-6ADD-475F-A787-1F18FA706CF2}" presName="composite" presStyleCnt="0"/>
      <dgm:spPr/>
    </dgm:pt>
    <dgm:pt modelId="{6FEB3276-D72E-4F97-A82C-ABCE6D79DA1E}" type="pres">
      <dgm:prSet presAssocID="{9A2A09E6-6ADD-475F-A787-1F18FA706CF2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C3D1022C-85DD-4922-9646-A5FCBBC81979}" type="pres">
      <dgm:prSet presAssocID="{9A2A09E6-6ADD-475F-A787-1F18FA706CF2}" presName="descendantText" presStyleLbl="alignAcc1" presStyleIdx="1" presStyleCnt="4">
        <dgm:presLayoutVars>
          <dgm:bulletEnabled val="1"/>
        </dgm:presLayoutVars>
      </dgm:prSet>
      <dgm:spPr/>
    </dgm:pt>
    <dgm:pt modelId="{24E2CBB3-D22E-4C85-A034-D2F3DBECB9CA}" type="pres">
      <dgm:prSet presAssocID="{8E08ED80-0FC7-4AC7-B1FB-7DE7F6628E42}" presName="sp" presStyleCnt="0"/>
      <dgm:spPr/>
    </dgm:pt>
    <dgm:pt modelId="{9BE8DD36-A90B-4329-9AA8-B11A53DCE6E4}" type="pres">
      <dgm:prSet presAssocID="{4C1B44D3-2B91-4BAB-97F7-6FF93E3E1F21}" presName="composite" presStyleCnt="0"/>
      <dgm:spPr/>
    </dgm:pt>
    <dgm:pt modelId="{F8FC2570-FF07-47C0-8D22-AE2BB821DBB8}" type="pres">
      <dgm:prSet presAssocID="{4C1B44D3-2B91-4BAB-97F7-6FF93E3E1F21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ECF4922-5196-4D91-BC5D-247B8EE37260}" type="pres">
      <dgm:prSet presAssocID="{4C1B44D3-2B91-4BAB-97F7-6FF93E3E1F21}" presName="descendantText" presStyleLbl="alignAcc1" presStyleIdx="2" presStyleCnt="4">
        <dgm:presLayoutVars>
          <dgm:bulletEnabled val="1"/>
        </dgm:presLayoutVars>
      </dgm:prSet>
      <dgm:spPr/>
    </dgm:pt>
    <dgm:pt modelId="{869390E4-CE20-41E3-899F-2D1E707AAB76}" type="pres">
      <dgm:prSet presAssocID="{DBE02263-BB41-4059-90FE-2AC0866E0D0E}" presName="sp" presStyleCnt="0"/>
      <dgm:spPr/>
    </dgm:pt>
    <dgm:pt modelId="{A886A2AE-C2FD-4EF1-A673-E2E2CDA9E162}" type="pres">
      <dgm:prSet presAssocID="{B42ACBA3-A058-4D95-B101-068EFE960EE7}" presName="composite" presStyleCnt="0"/>
      <dgm:spPr/>
    </dgm:pt>
    <dgm:pt modelId="{BFE46349-C0E8-4205-944E-795392356BB9}" type="pres">
      <dgm:prSet presAssocID="{B42ACBA3-A058-4D95-B101-068EFE960EE7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15433B00-DCFB-4211-A8D5-A85C5B7293CE}" type="pres">
      <dgm:prSet presAssocID="{B42ACBA3-A058-4D95-B101-068EFE960EE7}" presName="descendantText" presStyleLbl="alignAcc1" presStyleIdx="3" presStyleCnt="4">
        <dgm:presLayoutVars>
          <dgm:bulletEnabled val="1"/>
        </dgm:presLayoutVars>
      </dgm:prSet>
      <dgm:spPr>
        <a:xfrm rot="5400000">
          <a:off x="3373181" y="-152898"/>
          <a:ext cx="628090" cy="6021643"/>
        </a:xfrm>
        <a:prstGeom prst="round2SameRect">
          <a:avLst/>
        </a:prstGeom>
      </dgm:spPr>
    </dgm:pt>
  </dgm:ptLst>
  <dgm:cxnLst>
    <dgm:cxn modelId="{D93F7B00-9AA8-4A6F-9661-A402C49D6753}" type="presOf" srcId="{69A8F56D-E6C3-42FC-98AC-5A588E990473}" destId="{C3D1022C-85DD-4922-9646-A5FCBBC81979}" srcOrd="0" destOrd="0" presId="urn:microsoft.com/office/officeart/2005/8/layout/chevron2"/>
    <dgm:cxn modelId="{0EF6A011-D453-401A-98B9-B74AA30142CE}" srcId="{C63A4F85-AC5D-4BD3-9D10-B6DC4DDC90AF}" destId="{B42ACBA3-A058-4D95-B101-068EFE960EE7}" srcOrd="3" destOrd="0" parTransId="{649890BD-BB5B-4DB1-92BE-27B635FF87B4}" sibTransId="{5A6FDA7E-36B3-4DE3-B8D0-2BA3B64AF585}"/>
    <dgm:cxn modelId="{1CA7D716-FF72-453B-95E2-40267A6B6674}" type="presOf" srcId="{2D1A8591-E075-44A7-B7AD-6ECF4CAADA65}" destId="{0A3AAB3B-022B-48FD-A831-D9D5E9695996}" srcOrd="0" destOrd="0" presId="urn:microsoft.com/office/officeart/2005/8/layout/chevron2"/>
    <dgm:cxn modelId="{C9714623-2A6F-40E4-8FF1-A53E7BEEA5FC}" type="presOf" srcId="{B9B8781D-2917-4B25-BBFD-19A2AF2B63B8}" destId="{15433B00-DCFB-4211-A8D5-A85C5B7293CE}" srcOrd="0" destOrd="0" presId="urn:microsoft.com/office/officeart/2005/8/layout/chevron2"/>
    <dgm:cxn modelId="{2015E832-829A-4AE6-8643-36D8D5489947}" type="presOf" srcId="{4C1B44D3-2B91-4BAB-97F7-6FF93E3E1F21}" destId="{F8FC2570-FF07-47C0-8D22-AE2BB821DBB8}" srcOrd="0" destOrd="0" presId="urn:microsoft.com/office/officeart/2005/8/layout/chevron2"/>
    <dgm:cxn modelId="{E2CF9F39-85FC-4D8C-A438-5A06DE0EDA8C}" srcId="{9A2A09E6-6ADD-475F-A787-1F18FA706CF2}" destId="{69A8F56D-E6C3-42FC-98AC-5A588E990473}" srcOrd="0" destOrd="0" parTransId="{5DD91D66-C9B2-4E88-91F9-5D4D9ABFD1B4}" sibTransId="{5D0CBE46-4F3D-4895-8D57-AD4ECBEDB007}"/>
    <dgm:cxn modelId="{9A70B93C-DDB1-4C62-9230-1AEB7723D6FB}" type="presOf" srcId="{0129805F-1322-4403-A940-1B8DB824AE00}" destId="{5ECF4922-5196-4D91-BC5D-247B8EE37260}" srcOrd="0" destOrd="0" presId="urn:microsoft.com/office/officeart/2005/8/layout/chevron2"/>
    <dgm:cxn modelId="{A7791744-3799-4DA3-8E57-DEA83C4D7009}" srcId="{4C1B44D3-2B91-4BAB-97F7-6FF93E3E1F21}" destId="{0129805F-1322-4403-A940-1B8DB824AE00}" srcOrd="0" destOrd="0" parTransId="{08B361B8-C355-4213-BEB7-BE53641AE4F8}" sibTransId="{A5B7AB5F-F4CD-485F-93AE-DC5D51FC61D1}"/>
    <dgm:cxn modelId="{8A544A49-733F-4B0F-B782-AA1FFF1D2279}" srcId="{2D1A8591-E075-44A7-B7AD-6ECF4CAADA65}" destId="{14B046FF-6D42-46C3-BC86-0A6AE3627B03}" srcOrd="0" destOrd="0" parTransId="{72DBBD97-4AC1-4036-B14E-7CF5EED6B612}" sibTransId="{8606D4A5-CB2A-422D-89FF-0894DF76E6DC}"/>
    <dgm:cxn modelId="{CB2D6980-62B0-4B51-BFDD-F71FA95FDE94}" srcId="{C63A4F85-AC5D-4BD3-9D10-B6DC4DDC90AF}" destId="{9A2A09E6-6ADD-475F-A787-1F18FA706CF2}" srcOrd="1" destOrd="0" parTransId="{36F544E1-DD6E-4C54-84D7-77D9A5F7AC98}" sibTransId="{8E08ED80-0FC7-4AC7-B1FB-7DE7F6628E42}"/>
    <dgm:cxn modelId="{40B6138F-9E58-4043-8A69-5CEB8E4C72FF}" type="presOf" srcId="{C63A4F85-AC5D-4BD3-9D10-B6DC4DDC90AF}" destId="{B1517D8B-8C2C-4303-BA38-0D586B2E57C5}" srcOrd="0" destOrd="0" presId="urn:microsoft.com/office/officeart/2005/8/layout/chevron2"/>
    <dgm:cxn modelId="{18B41D9E-4F0B-4E72-B777-C8322611B313}" srcId="{C63A4F85-AC5D-4BD3-9D10-B6DC4DDC90AF}" destId="{4C1B44D3-2B91-4BAB-97F7-6FF93E3E1F21}" srcOrd="2" destOrd="0" parTransId="{C871503C-EDFD-49E3-B0D0-66D8A70FA21F}" sibTransId="{DBE02263-BB41-4059-90FE-2AC0866E0D0E}"/>
    <dgm:cxn modelId="{2E3DDAA2-B061-4AD1-81AE-D9CCA493D4D8}" type="presOf" srcId="{14B046FF-6D42-46C3-BC86-0A6AE3627B03}" destId="{A4352CB0-CB13-4C42-9C9D-DA25D476E2F2}" srcOrd="0" destOrd="0" presId="urn:microsoft.com/office/officeart/2005/8/layout/chevron2"/>
    <dgm:cxn modelId="{2F8CF4BD-2ABC-4022-A612-D8723D8E4F87}" type="presOf" srcId="{B42ACBA3-A058-4D95-B101-068EFE960EE7}" destId="{BFE46349-C0E8-4205-944E-795392356BB9}" srcOrd="0" destOrd="0" presId="urn:microsoft.com/office/officeart/2005/8/layout/chevron2"/>
    <dgm:cxn modelId="{FB8FECCF-CB5D-4F89-A33C-3D7682669C57}" srcId="{C63A4F85-AC5D-4BD3-9D10-B6DC4DDC90AF}" destId="{2D1A8591-E075-44A7-B7AD-6ECF4CAADA65}" srcOrd="0" destOrd="0" parTransId="{B476A065-D576-4ACE-A6F9-389F2AA81FBC}" sibTransId="{8D79BEA3-2A68-4981-B068-8F140389AD4E}"/>
    <dgm:cxn modelId="{BC53A2E9-3C41-4682-A4E7-7F1E03885C98}" type="presOf" srcId="{9A2A09E6-6ADD-475F-A787-1F18FA706CF2}" destId="{6FEB3276-D72E-4F97-A82C-ABCE6D79DA1E}" srcOrd="0" destOrd="0" presId="urn:microsoft.com/office/officeart/2005/8/layout/chevron2"/>
    <dgm:cxn modelId="{FB1BD4FE-2938-4333-8BB7-5A800943246B}" srcId="{B42ACBA3-A058-4D95-B101-068EFE960EE7}" destId="{B9B8781D-2917-4B25-BBFD-19A2AF2B63B8}" srcOrd="0" destOrd="0" parTransId="{6F39F6D3-D850-471D-9B05-E185C6DD51AC}" sibTransId="{25D2FB11-580F-4446-9E44-2C72222137AE}"/>
    <dgm:cxn modelId="{3724F2C6-F056-419A-80C0-FBA7424C0BBC}" type="presParOf" srcId="{B1517D8B-8C2C-4303-BA38-0D586B2E57C5}" destId="{F011FD77-37F7-43E9-A5AA-0CD210A6A092}" srcOrd="0" destOrd="0" presId="urn:microsoft.com/office/officeart/2005/8/layout/chevron2"/>
    <dgm:cxn modelId="{F2A22404-A496-46DF-A9EE-E7CE03863297}" type="presParOf" srcId="{F011FD77-37F7-43E9-A5AA-0CD210A6A092}" destId="{0A3AAB3B-022B-48FD-A831-D9D5E9695996}" srcOrd="0" destOrd="0" presId="urn:microsoft.com/office/officeart/2005/8/layout/chevron2"/>
    <dgm:cxn modelId="{AF0951CC-A653-483D-A383-465FC6E3FC26}" type="presParOf" srcId="{F011FD77-37F7-43E9-A5AA-0CD210A6A092}" destId="{A4352CB0-CB13-4C42-9C9D-DA25D476E2F2}" srcOrd="1" destOrd="0" presId="urn:microsoft.com/office/officeart/2005/8/layout/chevron2"/>
    <dgm:cxn modelId="{8F04ED41-9A8A-47D2-8FE6-4B622E31E68F}" type="presParOf" srcId="{B1517D8B-8C2C-4303-BA38-0D586B2E57C5}" destId="{584D07E6-BED7-4F68-9E86-02B3408768D7}" srcOrd="1" destOrd="0" presId="urn:microsoft.com/office/officeart/2005/8/layout/chevron2"/>
    <dgm:cxn modelId="{289BA032-0593-4359-A92F-3DE55985BDFB}" type="presParOf" srcId="{B1517D8B-8C2C-4303-BA38-0D586B2E57C5}" destId="{717A0E46-857B-413B-AEB6-1683B75107B7}" srcOrd="2" destOrd="0" presId="urn:microsoft.com/office/officeart/2005/8/layout/chevron2"/>
    <dgm:cxn modelId="{CE37100D-C848-4C72-90CF-E0963BEC58EB}" type="presParOf" srcId="{717A0E46-857B-413B-AEB6-1683B75107B7}" destId="{6FEB3276-D72E-4F97-A82C-ABCE6D79DA1E}" srcOrd="0" destOrd="0" presId="urn:microsoft.com/office/officeart/2005/8/layout/chevron2"/>
    <dgm:cxn modelId="{EE007B28-393B-4F3A-8DE9-3ABB1571AC5A}" type="presParOf" srcId="{717A0E46-857B-413B-AEB6-1683B75107B7}" destId="{C3D1022C-85DD-4922-9646-A5FCBBC81979}" srcOrd="1" destOrd="0" presId="urn:microsoft.com/office/officeart/2005/8/layout/chevron2"/>
    <dgm:cxn modelId="{245FE74B-5B88-4858-A2F0-835FC0910CD9}" type="presParOf" srcId="{B1517D8B-8C2C-4303-BA38-0D586B2E57C5}" destId="{24E2CBB3-D22E-4C85-A034-D2F3DBECB9CA}" srcOrd="3" destOrd="0" presId="urn:microsoft.com/office/officeart/2005/8/layout/chevron2"/>
    <dgm:cxn modelId="{5F300642-10A2-41C2-A8EC-14A825CB9AC2}" type="presParOf" srcId="{B1517D8B-8C2C-4303-BA38-0D586B2E57C5}" destId="{9BE8DD36-A90B-4329-9AA8-B11A53DCE6E4}" srcOrd="4" destOrd="0" presId="urn:microsoft.com/office/officeart/2005/8/layout/chevron2"/>
    <dgm:cxn modelId="{EBD1E86F-47E6-4FB1-9AAA-C96592F0D875}" type="presParOf" srcId="{9BE8DD36-A90B-4329-9AA8-B11A53DCE6E4}" destId="{F8FC2570-FF07-47C0-8D22-AE2BB821DBB8}" srcOrd="0" destOrd="0" presId="urn:microsoft.com/office/officeart/2005/8/layout/chevron2"/>
    <dgm:cxn modelId="{D488403A-95E6-4056-9F12-61F370EE647F}" type="presParOf" srcId="{9BE8DD36-A90B-4329-9AA8-B11A53DCE6E4}" destId="{5ECF4922-5196-4D91-BC5D-247B8EE37260}" srcOrd="1" destOrd="0" presId="urn:microsoft.com/office/officeart/2005/8/layout/chevron2"/>
    <dgm:cxn modelId="{F36832D1-FC63-45E2-95FE-4CCF924ACECD}" type="presParOf" srcId="{B1517D8B-8C2C-4303-BA38-0D586B2E57C5}" destId="{869390E4-CE20-41E3-899F-2D1E707AAB76}" srcOrd="5" destOrd="0" presId="urn:microsoft.com/office/officeart/2005/8/layout/chevron2"/>
    <dgm:cxn modelId="{1F2A0FD4-B544-4F91-8ED0-ADA6DBFD29AE}" type="presParOf" srcId="{B1517D8B-8C2C-4303-BA38-0D586B2E57C5}" destId="{A886A2AE-C2FD-4EF1-A673-E2E2CDA9E162}" srcOrd="6" destOrd="0" presId="urn:microsoft.com/office/officeart/2005/8/layout/chevron2"/>
    <dgm:cxn modelId="{998EEA32-27EC-426C-A250-400872F39227}" type="presParOf" srcId="{A886A2AE-C2FD-4EF1-A673-E2E2CDA9E162}" destId="{BFE46349-C0E8-4205-944E-795392356BB9}" srcOrd="0" destOrd="0" presId="urn:microsoft.com/office/officeart/2005/8/layout/chevron2"/>
    <dgm:cxn modelId="{3B1991A1-68E3-44F9-95DF-D3765F352CC0}" type="presParOf" srcId="{A886A2AE-C2FD-4EF1-A673-E2E2CDA9E162}" destId="{15433B00-DCFB-4211-A8D5-A85C5B7293C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B0F5425-3A76-42EB-9C88-6A1C84B8E76B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A03F544B-8F2B-425B-A044-9A9D8E622316}">
      <dgm:prSet phldrT="[Text]"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Needs Assessment</a:t>
          </a:r>
        </a:p>
      </dgm:t>
    </dgm:pt>
    <dgm:pt modelId="{8428B3DD-C9CD-46BF-BBDC-AA38F8EA106A}" type="parTrans" cxnId="{BA872958-DA4D-474C-9C83-2FFA48496613}">
      <dgm:prSet/>
      <dgm:spPr/>
      <dgm:t>
        <a:bodyPr/>
        <a:lstStyle/>
        <a:p>
          <a:endParaRPr lang="en-US"/>
        </a:p>
      </dgm:t>
    </dgm:pt>
    <dgm:pt modelId="{6EA950B6-318F-4DF8-B538-4E2CD6C3584D}" type="sibTrans" cxnId="{BA872958-DA4D-474C-9C83-2FFA48496613}">
      <dgm:prSet/>
      <dgm:spPr/>
      <dgm:t>
        <a:bodyPr/>
        <a:lstStyle/>
        <a:p>
          <a:endParaRPr lang="en-US"/>
        </a:p>
      </dgm:t>
    </dgm:pt>
    <dgm:pt modelId="{EF74DBC6-AA41-42C1-BD9F-222151672C99}">
      <dgm:prSet phldrT="[Text]"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Program Theory</a:t>
          </a:r>
        </a:p>
      </dgm:t>
    </dgm:pt>
    <dgm:pt modelId="{072F519B-ECF9-48CF-8CA3-9330A80853F4}" type="parTrans" cxnId="{530D93D1-6F4A-4789-9030-07AE6D9CC154}">
      <dgm:prSet/>
      <dgm:spPr/>
      <dgm:t>
        <a:bodyPr/>
        <a:lstStyle/>
        <a:p>
          <a:endParaRPr lang="en-US"/>
        </a:p>
      </dgm:t>
    </dgm:pt>
    <dgm:pt modelId="{43453C04-0FE1-47DE-AC24-E938597FCF92}" type="sibTrans" cxnId="{530D93D1-6F4A-4789-9030-07AE6D9CC154}">
      <dgm:prSet/>
      <dgm:spPr/>
      <dgm:t>
        <a:bodyPr/>
        <a:lstStyle/>
        <a:p>
          <a:endParaRPr lang="en-US"/>
        </a:p>
      </dgm:t>
    </dgm:pt>
    <dgm:pt modelId="{E78DDEA8-9372-438B-95C9-3A12F0635456}">
      <dgm:prSet phldrT="[Text]"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Process Evaluation</a:t>
          </a:r>
        </a:p>
      </dgm:t>
    </dgm:pt>
    <dgm:pt modelId="{B976735F-AF0C-45D7-B05D-B471F92A0AD5}" type="parTrans" cxnId="{51A2BC25-69AD-4C9D-AD22-776B969260DF}">
      <dgm:prSet/>
      <dgm:spPr/>
      <dgm:t>
        <a:bodyPr/>
        <a:lstStyle/>
        <a:p>
          <a:endParaRPr lang="en-US"/>
        </a:p>
      </dgm:t>
    </dgm:pt>
    <dgm:pt modelId="{CF328EF5-BA45-42BE-AD7F-0A3062AF16ED}" type="sibTrans" cxnId="{51A2BC25-69AD-4C9D-AD22-776B969260DF}">
      <dgm:prSet/>
      <dgm:spPr/>
      <dgm:t>
        <a:bodyPr/>
        <a:lstStyle/>
        <a:p>
          <a:endParaRPr lang="en-US"/>
        </a:p>
      </dgm:t>
    </dgm:pt>
    <dgm:pt modelId="{3BC00B09-A690-49D0-829E-4227E69A36BD}">
      <dgm:prSet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Outcome Evaluation</a:t>
          </a:r>
        </a:p>
      </dgm:t>
    </dgm:pt>
    <dgm:pt modelId="{AA620EC4-2A54-4FFE-8FF2-BD8DC9791F09}" type="parTrans" cxnId="{B45E6739-244C-4C63-A216-95324AF297F1}">
      <dgm:prSet/>
      <dgm:spPr/>
      <dgm:t>
        <a:bodyPr/>
        <a:lstStyle/>
        <a:p>
          <a:endParaRPr lang="en-US"/>
        </a:p>
      </dgm:t>
    </dgm:pt>
    <dgm:pt modelId="{BDBCD146-8F46-4B9B-8DE2-FE9AB0B64DAC}" type="sibTrans" cxnId="{B45E6739-244C-4C63-A216-95324AF297F1}">
      <dgm:prSet/>
      <dgm:spPr/>
      <dgm:t>
        <a:bodyPr/>
        <a:lstStyle/>
        <a:p>
          <a:endParaRPr lang="en-US"/>
        </a:p>
      </dgm:t>
    </dgm:pt>
    <dgm:pt modelId="{18F85FEA-F357-48F6-922A-62062239E058}" type="pres">
      <dgm:prSet presAssocID="{DB0F5425-3A76-42EB-9C88-6A1C84B8E76B}" presName="Name0" presStyleCnt="0">
        <dgm:presLayoutVars>
          <dgm:dir/>
          <dgm:animLvl val="lvl"/>
          <dgm:resizeHandles val="exact"/>
        </dgm:presLayoutVars>
      </dgm:prSet>
      <dgm:spPr/>
    </dgm:pt>
    <dgm:pt modelId="{930BF297-9014-4A3D-8420-CEE17C37AEC4}" type="pres">
      <dgm:prSet presAssocID="{A03F544B-8F2B-425B-A044-9A9D8E62231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010210F-B85F-4444-B669-FC845B39013E}" type="pres">
      <dgm:prSet presAssocID="{6EA950B6-318F-4DF8-B538-4E2CD6C3584D}" presName="parTxOnlySpace" presStyleCnt="0"/>
      <dgm:spPr/>
    </dgm:pt>
    <dgm:pt modelId="{9DEAC7B7-48CF-4667-9165-D636599B58CB}" type="pres">
      <dgm:prSet presAssocID="{EF74DBC6-AA41-42C1-BD9F-222151672C9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F4A83C0-829F-4839-A77A-56E0EBB8C2BB}" type="pres">
      <dgm:prSet presAssocID="{43453C04-0FE1-47DE-AC24-E938597FCF92}" presName="parTxOnlySpace" presStyleCnt="0"/>
      <dgm:spPr/>
    </dgm:pt>
    <dgm:pt modelId="{4014C1C7-2986-4D1A-AB89-B8FB99DA4943}" type="pres">
      <dgm:prSet presAssocID="{E78DDEA8-9372-438B-95C9-3A12F063545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8D35A50-6121-4B7E-89D7-37D4B439051D}" type="pres">
      <dgm:prSet presAssocID="{CF328EF5-BA45-42BE-AD7F-0A3062AF16ED}" presName="parTxOnlySpace" presStyleCnt="0"/>
      <dgm:spPr/>
    </dgm:pt>
    <dgm:pt modelId="{7D49BC3C-ABF6-4C7B-928E-FECF647BF74E}" type="pres">
      <dgm:prSet presAssocID="{3BC00B09-A690-49D0-829E-4227E69A36B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1E9050C-310C-4F47-B070-C06F1FC1A8FA}" type="presOf" srcId="{A03F544B-8F2B-425B-A044-9A9D8E622316}" destId="{930BF297-9014-4A3D-8420-CEE17C37AEC4}" srcOrd="0" destOrd="0" presId="urn:microsoft.com/office/officeart/2005/8/layout/chevron1"/>
    <dgm:cxn modelId="{3D893F10-DD18-4093-80E7-96F5B606064B}" type="presOf" srcId="{E78DDEA8-9372-438B-95C9-3A12F0635456}" destId="{4014C1C7-2986-4D1A-AB89-B8FB99DA4943}" srcOrd="0" destOrd="0" presId="urn:microsoft.com/office/officeart/2005/8/layout/chevron1"/>
    <dgm:cxn modelId="{51A2BC25-69AD-4C9D-AD22-776B969260DF}" srcId="{DB0F5425-3A76-42EB-9C88-6A1C84B8E76B}" destId="{E78DDEA8-9372-438B-95C9-3A12F0635456}" srcOrd="2" destOrd="0" parTransId="{B976735F-AF0C-45D7-B05D-B471F92A0AD5}" sibTransId="{CF328EF5-BA45-42BE-AD7F-0A3062AF16ED}"/>
    <dgm:cxn modelId="{B45E6739-244C-4C63-A216-95324AF297F1}" srcId="{DB0F5425-3A76-42EB-9C88-6A1C84B8E76B}" destId="{3BC00B09-A690-49D0-829E-4227E69A36BD}" srcOrd="3" destOrd="0" parTransId="{AA620EC4-2A54-4FFE-8FF2-BD8DC9791F09}" sibTransId="{BDBCD146-8F46-4B9B-8DE2-FE9AB0B64DAC}"/>
    <dgm:cxn modelId="{6256CD47-C5C4-49A9-B1F6-596371A794B3}" type="presOf" srcId="{EF74DBC6-AA41-42C1-BD9F-222151672C99}" destId="{9DEAC7B7-48CF-4667-9165-D636599B58CB}" srcOrd="0" destOrd="0" presId="urn:microsoft.com/office/officeart/2005/8/layout/chevron1"/>
    <dgm:cxn modelId="{BA872958-DA4D-474C-9C83-2FFA48496613}" srcId="{DB0F5425-3A76-42EB-9C88-6A1C84B8E76B}" destId="{A03F544B-8F2B-425B-A044-9A9D8E622316}" srcOrd="0" destOrd="0" parTransId="{8428B3DD-C9CD-46BF-BBDC-AA38F8EA106A}" sibTransId="{6EA950B6-318F-4DF8-B538-4E2CD6C3584D}"/>
    <dgm:cxn modelId="{530D93D1-6F4A-4789-9030-07AE6D9CC154}" srcId="{DB0F5425-3A76-42EB-9C88-6A1C84B8E76B}" destId="{EF74DBC6-AA41-42C1-BD9F-222151672C99}" srcOrd="1" destOrd="0" parTransId="{072F519B-ECF9-48CF-8CA3-9330A80853F4}" sibTransId="{43453C04-0FE1-47DE-AC24-E938597FCF92}"/>
    <dgm:cxn modelId="{C23E6BE7-97B8-4FD4-88DD-44DC0DF3F5D0}" type="presOf" srcId="{3BC00B09-A690-49D0-829E-4227E69A36BD}" destId="{7D49BC3C-ABF6-4C7B-928E-FECF647BF74E}" srcOrd="0" destOrd="0" presId="urn:microsoft.com/office/officeart/2005/8/layout/chevron1"/>
    <dgm:cxn modelId="{EF9071F9-749F-4526-9239-EF755292D159}" type="presOf" srcId="{DB0F5425-3A76-42EB-9C88-6A1C84B8E76B}" destId="{18F85FEA-F357-48F6-922A-62062239E058}" srcOrd="0" destOrd="0" presId="urn:microsoft.com/office/officeart/2005/8/layout/chevron1"/>
    <dgm:cxn modelId="{7F67DA19-82A9-4C33-87E9-59F9AB1658CA}" type="presParOf" srcId="{18F85FEA-F357-48F6-922A-62062239E058}" destId="{930BF297-9014-4A3D-8420-CEE17C37AEC4}" srcOrd="0" destOrd="0" presId="urn:microsoft.com/office/officeart/2005/8/layout/chevron1"/>
    <dgm:cxn modelId="{3E6D32DF-53A6-4501-8633-6D8D5C72C8E6}" type="presParOf" srcId="{18F85FEA-F357-48F6-922A-62062239E058}" destId="{1010210F-B85F-4444-B669-FC845B39013E}" srcOrd="1" destOrd="0" presId="urn:microsoft.com/office/officeart/2005/8/layout/chevron1"/>
    <dgm:cxn modelId="{9037FE30-46C3-411F-84D6-4087BEE90549}" type="presParOf" srcId="{18F85FEA-F357-48F6-922A-62062239E058}" destId="{9DEAC7B7-48CF-4667-9165-D636599B58CB}" srcOrd="2" destOrd="0" presId="urn:microsoft.com/office/officeart/2005/8/layout/chevron1"/>
    <dgm:cxn modelId="{CD7922D4-4086-40F5-A962-721BDF42A960}" type="presParOf" srcId="{18F85FEA-F357-48F6-922A-62062239E058}" destId="{CF4A83C0-829F-4839-A77A-56E0EBB8C2BB}" srcOrd="3" destOrd="0" presId="urn:microsoft.com/office/officeart/2005/8/layout/chevron1"/>
    <dgm:cxn modelId="{EDD56754-5C18-46A9-A920-15CFFC1F6383}" type="presParOf" srcId="{18F85FEA-F357-48F6-922A-62062239E058}" destId="{4014C1C7-2986-4D1A-AB89-B8FB99DA4943}" srcOrd="4" destOrd="0" presId="urn:microsoft.com/office/officeart/2005/8/layout/chevron1"/>
    <dgm:cxn modelId="{035850D9-9AEB-495A-B513-8945DE2794B2}" type="presParOf" srcId="{18F85FEA-F357-48F6-922A-62062239E058}" destId="{98D35A50-6121-4B7E-89D7-37D4B439051D}" srcOrd="5" destOrd="0" presId="urn:microsoft.com/office/officeart/2005/8/layout/chevron1"/>
    <dgm:cxn modelId="{19586BD9-2519-49C4-8D24-DF08C42C37C4}" type="presParOf" srcId="{18F85FEA-F357-48F6-922A-62062239E058}" destId="{7D49BC3C-ABF6-4C7B-928E-FECF647BF74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0C39485-DC18-4A24-8B59-DC5F5E7E89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0D3CC53-7E61-4EFC-8487-F06F2BABF9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38,000+ rows</a:t>
          </a:r>
        </a:p>
      </dgm:t>
    </dgm:pt>
    <dgm:pt modelId="{2459E09E-075E-4275-9D25-3AECF92AE8F0}" type="parTrans" cxnId="{FDF39AE2-B750-4148-933F-922E116A202E}">
      <dgm:prSet/>
      <dgm:spPr/>
      <dgm:t>
        <a:bodyPr/>
        <a:lstStyle/>
        <a:p>
          <a:endParaRPr lang="en-US"/>
        </a:p>
      </dgm:t>
    </dgm:pt>
    <dgm:pt modelId="{86EA4CE4-5965-49F5-AA4F-2C1D6A9B9FEF}" type="sibTrans" cxnId="{FDF39AE2-B750-4148-933F-922E116A202E}">
      <dgm:prSet/>
      <dgm:spPr/>
      <dgm:t>
        <a:bodyPr/>
        <a:lstStyle/>
        <a:p>
          <a:endParaRPr lang="en-US"/>
        </a:p>
      </dgm:t>
    </dgm:pt>
    <dgm:pt modelId="{B34B6EDE-1A30-4143-A208-EF911468FF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Over 500 healthcare providers across 5 regions</a:t>
          </a:r>
        </a:p>
      </dgm:t>
    </dgm:pt>
    <dgm:pt modelId="{EC1E4C8C-254E-4521-8542-FC70EC97A81B}" type="parTrans" cxnId="{CCA79980-B6E6-4091-BB34-B0D63EC4E15C}">
      <dgm:prSet/>
      <dgm:spPr/>
      <dgm:t>
        <a:bodyPr/>
        <a:lstStyle/>
        <a:p>
          <a:endParaRPr lang="en-US"/>
        </a:p>
      </dgm:t>
    </dgm:pt>
    <dgm:pt modelId="{5D02558B-B040-427B-928A-261DA616E7AC}" type="sibTrans" cxnId="{CCA79980-B6E6-4091-BB34-B0D63EC4E15C}">
      <dgm:prSet/>
      <dgm:spPr/>
      <dgm:t>
        <a:bodyPr/>
        <a:lstStyle/>
        <a:p>
          <a:endParaRPr lang="en-US"/>
        </a:p>
      </dgm:t>
    </dgm:pt>
    <dgm:pt modelId="{6A5E4908-A042-4177-8B2B-76CAFA8250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~40 quality metrics per provider </a:t>
          </a:r>
        </a:p>
      </dgm:t>
    </dgm:pt>
    <dgm:pt modelId="{C1FB49E2-BAAE-4956-B18D-5097C3041345}" type="parTrans" cxnId="{05452451-39D4-4881-A0EA-36950F010B57}">
      <dgm:prSet/>
      <dgm:spPr/>
      <dgm:t>
        <a:bodyPr/>
        <a:lstStyle/>
        <a:p>
          <a:endParaRPr lang="en-US"/>
        </a:p>
      </dgm:t>
    </dgm:pt>
    <dgm:pt modelId="{B87AEA91-5AB3-45A4-ADDB-7537CDC50064}" type="sibTrans" cxnId="{05452451-39D4-4881-A0EA-36950F010B57}">
      <dgm:prSet/>
      <dgm:spPr/>
      <dgm:t>
        <a:bodyPr/>
        <a:lstStyle/>
        <a:p>
          <a:endParaRPr lang="en-US"/>
        </a:p>
      </dgm:t>
    </dgm:pt>
    <dgm:pt modelId="{5646E73C-AA0D-48EC-BCCC-2D0E09726A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 year, one data point per provider per population</a:t>
          </a:r>
        </a:p>
      </dgm:t>
    </dgm:pt>
    <dgm:pt modelId="{A1C7D309-A32C-49F8-8BBA-FC0AC7835060}" type="parTrans" cxnId="{05711BCC-8EF2-4CA9-B407-F2451B53C8F8}">
      <dgm:prSet/>
      <dgm:spPr/>
      <dgm:t>
        <a:bodyPr/>
        <a:lstStyle/>
        <a:p>
          <a:endParaRPr lang="en-US"/>
        </a:p>
      </dgm:t>
    </dgm:pt>
    <dgm:pt modelId="{7D8EBD1A-8D70-4229-BF2C-775AA01BFC5D}" type="sibTrans" cxnId="{05711BCC-8EF2-4CA9-B407-F2451B53C8F8}">
      <dgm:prSet/>
      <dgm:spPr/>
      <dgm:t>
        <a:bodyPr/>
        <a:lstStyle/>
        <a:p>
          <a:endParaRPr lang="en-US"/>
        </a:p>
      </dgm:t>
    </dgm:pt>
    <dgm:pt modelId="{D6C856D7-3463-4F19-A327-4E8E28ED3D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 outcomes of interest:</a:t>
          </a:r>
        </a:p>
      </dgm:t>
    </dgm:pt>
    <dgm:pt modelId="{47327513-D555-493A-97A8-4AA19E0938A1}" type="parTrans" cxnId="{EC69030C-4D58-4595-A804-EEE081AF9AFA}">
      <dgm:prSet/>
      <dgm:spPr/>
      <dgm:t>
        <a:bodyPr/>
        <a:lstStyle/>
        <a:p>
          <a:endParaRPr lang="en-US"/>
        </a:p>
      </dgm:t>
    </dgm:pt>
    <dgm:pt modelId="{B4CADD2D-75F7-4B1F-AF52-46BC755392AC}" type="sibTrans" cxnId="{EC69030C-4D58-4595-A804-EEE081AF9AFA}">
      <dgm:prSet/>
      <dgm:spPr/>
      <dgm:t>
        <a:bodyPr/>
        <a:lstStyle/>
        <a:p>
          <a:endParaRPr lang="en-US"/>
        </a:p>
      </dgm:t>
    </dgm:pt>
    <dgm:pt modelId="{0B484BF8-ABFF-47F8-99CA-120F1B27A93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PMPM – Per member per month cost of care</a:t>
          </a:r>
        </a:p>
      </dgm:t>
    </dgm:pt>
    <dgm:pt modelId="{42B4DCC1-D662-411D-91FB-7122E8792C43}" type="parTrans" cxnId="{93E892CC-0ACA-4172-8723-302D4B57F60B}">
      <dgm:prSet/>
      <dgm:spPr/>
      <dgm:t>
        <a:bodyPr/>
        <a:lstStyle/>
        <a:p>
          <a:endParaRPr lang="en-US"/>
        </a:p>
      </dgm:t>
    </dgm:pt>
    <dgm:pt modelId="{543FAC9E-13AB-4DCC-9796-5B34D3A99FEE}" type="sibTrans" cxnId="{93E892CC-0ACA-4172-8723-302D4B57F60B}">
      <dgm:prSet/>
      <dgm:spPr/>
      <dgm:t>
        <a:bodyPr/>
        <a:lstStyle/>
        <a:p>
          <a:endParaRPr lang="en-US"/>
        </a:p>
      </dgm:t>
    </dgm:pt>
    <dgm:pt modelId="{FEBCCC63-8BEE-4139-AE8C-C60FA2DC95F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ED – Emergency department utilization</a:t>
          </a:r>
        </a:p>
      </dgm:t>
    </dgm:pt>
    <dgm:pt modelId="{CDF53BCA-AF0C-4EA8-8522-10EF96635BC6}" type="parTrans" cxnId="{F45C4D91-A337-4C59-9D72-471B01600C01}">
      <dgm:prSet/>
      <dgm:spPr/>
      <dgm:t>
        <a:bodyPr/>
        <a:lstStyle/>
        <a:p>
          <a:endParaRPr lang="en-US"/>
        </a:p>
      </dgm:t>
    </dgm:pt>
    <dgm:pt modelId="{69C42017-F164-41D7-B825-AB88308C55C8}" type="sibTrans" cxnId="{F45C4D91-A337-4C59-9D72-471B01600C01}">
      <dgm:prSet/>
      <dgm:spPr/>
      <dgm:t>
        <a:bodyPr/>
        <a:lstStyle/>
        <a:p>
          <a:endParaRPr lang="en-US"/>
        </a:p>
      </dgm:t>
    </dgm:pt>
    <dgm:pt modelId="{5C912286-F45E-4892-B7C9-1EDC74D75B3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RDM – Readmission rates</a:t>
          </a:r>
        </a:p>
      </dgm:t>
    </dgm:pt>
    <dgm:pt modelId="{FB46FED6-8F7C-4C49-8959-2442999B2D42}" type="parTrans" cxnId="{FCF082F0-F8C4-4661-8173-80BB2F840A4C}">
      <dgm:prSet/>
      <dgm:spPr/>
      <dgm:t>
        <a:bodyPr/>
        <a:lstStyle/>
        <a:p>
          <a:endParaRPr lang="en-US"/>
        </a:p>
      </dgm:t>
    </dgm:pt>
    <dgm:pt modelId="{5C72835D-6A12-4B50-9011-929F5E16BC7B}" type="sibTrans" cxnId="{FCF082F0-F8C4-4661-8173-80BB2F840A4C}">
      <dgm:prSet/>
      <dgm:spPr/>
      <dgm:t>
        <a:bodyPr/>
        <a:lstStyle/>
        <a:p>
          <a:endParaRPr lang="en-US"/>
        </a:p>
      </dgm:t>
    </dgm:pt>
    <dgm:pt modelId="{951772BA-3986-48DC-9F51-72E08F716F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 populations: Pediatric, </a:t>
          </a:r>
          <a:r>
            <a:rPr lang="en-US" b="1" dirty="0"/>
            <a:t>Adult</a:t>
          </a:r>
          <a:r>
            <a:rPr lang="en-US" dirty="0"/>
            <a:t>, Senior</a:t>
          </a:r>
        </a:p>
      </dgm:t>
    </dgm:pt>
    <dgm:pt modelId="{2AB98AF5-406B-47F8-8870-FF88DDBF4DF4}" type="sibTrans" cxnId="{7BA7EFC5-E454-40C0-9DB9-4A332B7B0E03}">
      <dgm:prSet/>
      <dgm:spPr/>
      <dgm:t>
        <a:bodyPr/>
        <a:lstStyle/>
        <a:p>
          <a:endParaRPr lang="en-US"/>
        </a:p>
      </dgm:t>
    </dgm:pt>
    <dgm:pt modelId="{712C4610-6B20-40F9-9972-885F50F33C65}" type="parTrans" cxnId="{7BA7EFC5-E454-40C0-9DB9-4A332B7B0E03}">
      <dgm:prSet/>
      <dgm:spPr/>
      <dgm:t>
        <a:bodyPr/>
        <a:lstStyle/>
        <a:p>
          <a:endParaRPr lang="en-US"/>
        </a:p>
      </dgm:t>
    </dgm:pt>
    <dgm:pt modelId="{4165F062-2161-4CBF-AFBB-65484F989F3B}" type="pres">
      <dgm:prSet presAssocID="{50C39485-DC18-4A24-8B59-DC5F5E7E8920}" presName="root" presStyleCnt="0">
        <dgm:presLayoutVars>
          <dgm:dir/>
          <dgm:resizeHandles val="exact"/>
        </dgm:presLayoutVars>
      </dgm:prSet>
      <dgm:spPr/>
    </dgm:pt>
    <dgm:pt modelId="{39EC3EE7-BFFB-401A-8905-D5CE7CBB83A7}" type="pres">
      <dgm:prSet presAssocID="{60D3CC53-7E61-4EFC-8487-F06F2BABF99E}" presName="compNode" presStyleCnt="0"/>
      <dgm:spPr/>
    </dgm:pt>
    <dgm:pt modelId="{8320D826-806E-4EEC-915B-7E447A69E4EE}" type="pres">
      <dgm:prSet presAssocID="{60D3CC53-7E61-4EFC-8487-F06F2BABF99E}" presName="bgRect" presStyleLbl="bgShp" presStyleIdx="0" presStyleCnt="6"/>
      <dgm:spPr/>
    </dgm:pt>
    <dgm:pt modelId="{E9549ADF-5A9D-45E4-99B0-A5C54A7406CD}" type="pres">
      <dgm:prSet presAssocID="{60D3CC53-7E61-4EFC-8487-F06F2BABF99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2EBA8A5-E754-4C79-9FC5-F451ABCBB269}" type="pres">
      <dgm:prSet presAssocID="{60D3CC53-7E61-4EFC-8487-F06F2BABF99E}" presName="spaceRect" presStyleCnt="0"/>
      <dgm:spPr/>
    </dgm:pt>
    <dgm:pt modelId="{70607399-9D23-469B-AFB3-087E78D08967}" type="pres">
      <dgm:prSet presAssocID="{60D3CC53-7E61-4EFC-8487-F06F2BABF99E}" presName="parTx" presStyleLbl="revTx" presStyleIdx="0" presStyleCnt="7">
        <dgm:presLayoutVars>
          <dgm:chMax val="0"/>
          <dgm:chPref val="0"/>
        </dgm:presLayoutVars>
      </dgm:prSet>
      <dgm:spPr/>
    </dgm:pt>
    <dgm:pt modelId="{4DB90131-348E-42B5-89BC-E8BC9FFFE3EF}" type="pres">
      <dgm:prSet presAssocID="{86EA4CE4-5965-49F5-AA4F-2C1D6A9B9FEF}" presName="sibTrans" presStyleCnt="0"/>
      <dgm:spPr/>
    </dgm:pt>
    <dgm:pt modelId="{E7EF83AE-8FC7-415F-B8DC-BD1B52EDAE57}" type="pres">
      <dgm:prSet presAssocID="{B34B6EDE-1A30-4143-A208-EF911468FF7C}" presName="compNode" presStyleCnt="0"/>
      <dgm:spPr/>
    </dgm:pt>
    <dgm:pt modelId="{93861E3E-0CF8-40EC-9491-72E7F54AAC07}" type="pres">
      <dgm:prSet presAssocID="{B34B6EDE-1A30-4143-A208-EF911468FF7C}" presName="bgRect" presStyleLbl="bgShp" presStyleIdx="1" presStyleCnt="6"/>
      <dgm:spPr/>
    </dgm:pt>
    <dgm:pt modelId="{EDD30690-D116-4890-88E7-FCAE94BBCAEE}" type="pres">
      <dgm:prSet presAssocID="{B34B6EDE-1A30-4143-A208-EF911468FF7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2598CCD6-A42F-4A2E-8D25-684F1459CCA0}" type="pres">
      <dgm:prSet presAssocID="{B34B6EDE-1A30-4143-A208-EF911468FF7C}" presName="spaceRect" presStyleCnt="0"/>
      <dgm:spPr/>
    </dgm:pt>
    <dgm:pt modelId="{DFFBC570-14C3-4E2D-9A47-FBDA4AA83D21}" type="pres">
      <dgm:prSet presAssocID="{B34B6EDE-1A30-4143-A208-EF911468FF7C}" presName="parTx" presStyleLbl="revTx" presStyleIdx="1" presStyleCnt="7">
        <dgm:presLayoutVars>
          <dgm:chMax val="0"/>
          <dgm:chPref val="0"/>
        </dgm:presLayoutVars>
      </dgm:prSet>
      <dgm:spPr/>
    </dgm:pt>
    <dgm:pt modelId="{51CFF047-C3EF-4CF4-B3D7-EE54663D8A40}" type="pres">
      <dgm:prSet presAssocID="{5D02558B-B040-427B-928A-261DA616E7AC}" presName="sibTrans" presStyleCnt="0"/>
      <dgm:spPr/>
    </dgm:pt>
    <dgm:pt modelId="{7BE19D34-AACB-4D3C-8623-1D755E530B2D}" type="pres">
      <dgm:prSet presAssocID="{6A5E4908-A042-4177-8B2B-76CAFA8250C8}" presName="compNode" presStyleCnt="0"/>
      <dgm:spPr/>
    </dgm:pt>
    <dgm:pt modelId="{4C733B1C-96DC-4ACE-B11E-4EE38E776EAB}" type="pres">
      <dgm:prSet presAssocID="{6A5E4908-A042-4177-8B2B-76CAFA8250C8}" presName="bgRect" presStyleLbl="bgShp" presStyleIdx="2" presStyleCnt="6"/>
      <dgm:spPr/>
    </dgm:pt>
    <dgm:pt modelId="{22D6A467-B746-4785-93AF-5D77AECDA752}" type="pres">
      <dgm:prSet presAssocID="{6A5E4908-A042-4177-8B2B-76CAFA8250C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F05C9A06-6310-459C-8388-3337A56505AD}" type="pres">
      <dgm:prSet presAssocID="{6A5E4908-A042-4177-8B2B-76CAFA8250C8}" presName="spaceRect" presStyleCnt="0"/>
      <dgm:spPr/>
    </dgm:pt>
    <dgm:pt modelId="{5A305AEB-5DC2-430A-9F26-9E48CED5BEA4}" type="pres">
      <dgm:prSet presAssocID="{6A5E4908-A042-4177-8B2B-76CAFA8250C8}" presName="parTx" presStyleLbl="revTx" presStyleIdx="2" presStyleCnt="7">
        <dgm:presLayoutVars>
          <dgm:chMax val="0"/>
          <dgm:chPref val="0"/>
        </dgm:presLayoutVars>
      </dgm:prSet>
      <dgm:spPr/>
    </dgm:pt>
    <dgm:pt modelId="{D0EAF1DA-F314-4F72-8AC5-33F9A0FFADA0}" type="pres">
      <dgm:prSet presAssocID="{B87AEA91-5AB3-45A4-ADDB-7537CDC50064}" presName="sibTrans" presStyleCnt="0"/>
      <dgm:spPr/>
    </dgm:pt>
    <dgm:pt modelId="{720C60C3-157A-4060-B44F-5762F954A115}" type="pres">
      <dgm:prSet presAssocID="{951772BA-3986-48DC-9F51-72E08F716FC8}" presName="compNode" presStyleCnt="0"/>
      <dgm:spPr/>
    </dgm:pt>
    <dgm:pt modelId="{07A7ED8B-51A5-4453-B3B8-AEF8B7A496DC}" type="pres">
      <dgm:prSet presAssocID="{951772BA-3986-48DC-9F51-72E08F716FC8}" presName="bgRect" presStyleLbl="bgShp" presStyleIdx="3" presStyleCnt="6"/>
      <dgm:spPr/>
    </dgm:pt>
    <dgm:pt modelId="{645F263A-66C1-46F8-8D77-6EAA918BBF08}" type="pres">
      <dgm:prSet presAssocID="{951772BA-3986-48DC-9F51-72E08F716FC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9C540D3-00E1-4848-8F9A-D9D4D01EF6B7}" type="pres">
      <dgm:prSet presAssocID="{951772BA-3986-48DC-9F51-72E08F716FC8}" presName="spaceRect" presStyleCnt="0"/>
      <dgm:spPr/>
    </dgm:pt>
    <dgm:pt modelId="{09280B27-13E9-4C72-8CCE-1AE7FBC37435}" type="pres">
      <dgm:prSet presAssocID="{951772BA-3986-48DC-9F51-72E08F716FC8}" presName="parTx" presStyleLbl="revTx" presStyleIdx="3" presStyleCnt="7">
        <dgm:presLayoutVars>
          <dgm:chMax val="0"/>
          <dgm:chPref val="0"/>
        </dgm:presLayoutVars>
      </dgm:prSet>
      <dgm:spPr/>
    </dgm:pt>
    <dgm:pt modelId="{5E9FB352-8C17-44B3-BB45-965711DE5395}" type="pres">
      <dgm:prSet presAssocID="{2AB98AF5-406B-47F8-8870-FF88DDBF4DF4}" presName="sibTrans" presStyleCnt="0"/>
      <dgm:spPr/>
    </dgm:pt>
    <dgm:pt modelId="{D6E84F67-2DD4-4778-83F7-3257D0FAB1D4}" type="pres">
      <dgm:prSet presAssocID="{5646E73C-AA0D-48EC-BCCC-2D0E09726A69}" presName="compNode" presStyleCnt="0"/>
      <dgm:spPr/>
    </dgm:pt>
    <dgm:pt modelId="{0F250713-4446-4AC0-BC3F-C7B3F922F81C}" type="pres">
      <dgm:prSet presAssocID="{5646E73C-AA0D-48EC-BCCC-2D0E09726A69}" presName="bgRect" presStyleLbl="bgShp" presStyleIdx="4" presStyleCnt="6"/>
      <dgm:spPr/>
    </dgm:pt>
    <dgm:pt modelId="{4262A35C-6520-462E-AD0A-0DC9A19C90A7}" type="pres">
      <dgm:prSet presAssocID="{5646E73C-AA0D-48EC-BCCC-2D0E09726A6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F87A1EE9-72D4-4AA3-B57B-D3656029E57A}" type="pres">
      <dgm:prSet presAssocID="{5646E73C-AA0D-48EC-BCCC-2D0E09726A69}" presName="spaceRect" presStyleCnt="0"/>
      <dgm:spPr/>
    </dgm:pt>
    <dgm:pt modelId="{7E756E3C-B1EA-4E51-9AE4-38D967DACFB2}" type="pres">
      <dgm:prSet presAssocID="{5646E73C-AA0D-48EC-BCCC-2D0E09726A69}" presName="parTx" presStyleLbl="revTx" presStyleIdx="4" presStyleCnt="7">
        <dgm:presLayoutVars>
          <dgm:chMax val="0"/>
          <dgm:chPref val="0"/>
        </dgm:presLayoutVars>
      </dgm:prSet>
      <dgm:spPr/>
    </dgm:pt>
    <dgm:pt modelId="{49F90293-66CC-45DC-9468-98448E8D0174}" type="pres">
      <dgm:prSet presAssocID="{7D8EBD1A-8D70-4229-BF2C-775AA01BFC5D}" presName="sibTrans" presStyleCnt="0"/>
      <dgm:spPr/>
    </dgm:pt>
    <dgm:pt modelId="{6BE8E3A0-284B-4F9C-8084-6A3FE4230C0F}" type="pres">
      <dgm:prSet presAssocID="{D6C856D7-3463-4F19-A327-4E8E28ED3D11}" presName="compNode" presStyleCnt="0"/>
      <dgm:spPr/>
    </dgm:pt>
    <dgm:pt modelId="{B20BE9E2-F189-4477-9B71-E2A0402739B8}" type="pres">
      <dgm:prSet presAssocID="{D6C856D7-3463-4F19-A327-4E8E28ED3D11}" presName="bgRect" presStyleLbl="bgShp" presStyleIdx="5" presStyleCnt="6" custScaleY="179641"/>
      <dgm:spPr/>
    </dgm:pt>
    <dgm:pt modelId="{CB163CEC-002A-44C6-80DB-8356DE518B01}" type="pres">
      <dgm:prSet presAssocID="{D6C856D7-3463-4F19-A327-4E8E28ED3D1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4E774440-530F-4B8D-9498-F93F459C42F3}" type="pres">
      <dgm:prSet presAssocID="{D6C856D7-3463-4F19-A327-4E8E28ED3D11}" presName="spaceRect" presStyleCnt="0"/>
      <dgm:spPr/>
    </dgm:pt>
    <dgm:pt modelId="{DB62A5D5-A8A0-4D88-95D5-52B164A733E2}" type="pres">
      <dgm:prSet presAssocID="{D6C856D7-3463-4F19-A327-4E8E28ED3D11}" presName="parTx" presStyleLbl="revTx" presStyleIdx="5" presStyleCnt="7">
        <dgm:presLayoutVars>
          <dgm:chMax val="0"/>
          <dgm:chPref val="0"/>
        </dgm:presLayoutVars>
      </dgm:prSet>
      <dgm:spPr/>
    </dgm:pt>
    <dgm:pt modelId="{92455F9E-8732-4549-98E4-3B3DC4888173}" type="pres">
      <dgm:prSet presAssocID="{D6C856D7-3463-4F19-A327-4E8E28ED3D11}" presName="desTx" presStyleLbl="revTx" presStyleIdx="6" presStyleCnt="7" custScaleY="164101" custLinFactNeighborX="-40554" custLinFactNeighborY="1613">
        <dgm:presLayoutVars/>
      </dgm:prSet>
      <dgm:spPr/>
    </dgm:pt>
  </dgm:ptLst>
  <dgm:cxnLst>
    <dgm:cxn modelId="{74DAE703-26DB-4AAB-9435-CDD2FD71ECF3}" type="presOf" srcId="{60D3CC53-7E61-4EFC-8487-F06F2BABF99E}" destId="{70607399-9D23-469B-AFB3-087E78D08967}" srcOrd="0" destOrd="0" presId="urn:microsoft.com/office/officeart/2018/2/layout/IconVerticalSolidList"/>
    <dgm:cxn modelId="{EC69030C-4D58-4595-A804-EEE081AF9AFA}" srcId="{50C39485-DC18-4A24-8B59-DC5F5E7E8920}" destId="{D6C856D7-3463-4F19-A327-4E8E28ED3D11}" srcOrd="5" destOrd="0" parTransId="{47327513-D555-493A-97A8-4AA19E0938A1}" sibTransId="{B4CADD2D-75F7-4B1F-AF52-46BC755392AC}"/>
    <dgm:cxn modelId="{D5EF895B-9578-4A9B-8A13-C5C6DE684A58}" type="presOf" srcId="{5646E73C-AA0D-48EC-BCCC-2D0E09726A69}" destId="{7E756E3C-B1EA-4E51-9AE4-38D967DACFB2}" srcOrd="0" destOrd="0" presId="urn:microsoft.com/office/officeart/2018/2/layout/IconVerticalSolidList"/>
    <dgm:cxn modelId="{AA1B8F69-8D6B-4DAD-9A5C-3C8195CCB2CE}" type="presOf" srcId="{6A5E4908-A042-4177-8B2B-76CAFA8250C8}" destId="{5A305AEB-5DC2-430A-9F26-9E48CED5BEA4}" srcOrd="0" destOrd="0" presId="urn:microsoft.com/office/officeart/2018/2/layout/IconVerticalSolidList"/>
    <dgm:cxn modelId="{05452451-39D4-4881-A0EA-36950F010B57}" srcId="{50C39485-DC18-4A24-8B59-DC5F5E7E8920}" destId="{6A5E4908-A042-4177-8B2B-76CAFA8250C8}" srcOrd="2" destOrd="0" parTransId="{C1FB49E2-BAAE-4956-B18D-5097C3041345}" sibTransId="{B87AEA91-5AB3-45A4-ADDB-7537CDC50064}"/>
    <dgm:cxn modelId="{75EDE656-A484-4EA1-A271-9E947D8F169D}" type="presOf" srcId="{951772BA-3986-48DC-9F51-72E08F716FC8}" destId="{09280B27-13E9-4C72-8CCE-1AE7FBC37435}" srcOrd="0" destOrd="0" presId="urn:microsoft.com/office/officeart/2018/2/layout/IconVerticalSolidList"/>
    <dgm:cxn modelId="{CCA79980-B6E6-4091-BB34-B0D63EC4E15C}" srcId="{50C39485-DC18-4A24-8B59-DC5F5E7E8920}" destId="{B34B6EDE-1A30-4143-A208-EF911468FF7C}" srcOrd="1" destOrd="0" parTransId="{EC1E4C8C-254E-4521-8542-FC70EC97A81B}" sibTransId="{5D02558B-B040-427B-928A-261DA616E7AC}"/>
    <dgm:cxn modelId="{FFD6148A-A139-47C8-AA0F-75AEF63992BC}" type="presOf" srcId="{B34B6EDE-1A30-4143-A208-EF911468FF7C}" destId="{DFFBC570-14C3-4E2D-9A47-FBDA4AA83D21}" srcOrd="0" destOrd="0" presId="urn:microsoft.com/office/officeart/2018/2/layout/IconVerticalSolidList"/>
    <dgm:cxn modelId="{F45C4D91-A337-4C59-9D72-471B01600C01}" srcId="{D6C856D7-3463-4F19-A327-4E8E28ED3D11}" destId="{FEBCCC63-8BEE-4139-AE8C-C60FA2DC95F4}" srcOrd="1" destOrd="0" parTransId="{CDF53BCA-AF0C-4EA8-8522-10EF96635BC6}" sibTransId="{69C42017-F164-41D7-B825-AB88308C55C8}"/>
    <dgm:cxn modelId="{27339D95-0F5D-4FD3-9EBB-B8D0F4F23A35}" type="presOf" srcId="{0B484BF8-ABFF-47F8-99CA-120F1B27A935}" destId="{92455F9E-8732-4549-98E4-3B3DC4888173}" srcOrd="0" destOrd="0" presId="urn:microsoft.com/office/officeart/2018/2/layout/IconVerticalSolidList"/>
    <dgm:cxn modelId="{75BD3D9E-E981-413F-AB72-8CFCC0C547D2}" type="presOf" srcId="{FEBCCC63-8BEE-4139-AE8C-C60FA2DC95F4}" destId="{92455F9E-8732-4549-98E4-3B3DC4888173}" srcOrd="0" destOrd="1" presId="urn:microsoft.com/office/officeart/2018/2/layout/IconVerticalSolidList"/>
    <dgm:cxn modelId="{669B86B3-898E-497D-80F3-196997FB6DE0}" type="presOf" srcId="{D6C856D7-3463-4F19-A327-4E8E28ED3D11}" destId="{DB62A5D5-A8A0-4D88-95D5-52B164A733E2}" srcOrd="0" destOrd="0" presId="urn:microsoft.com/office/officeart/2018/2/layout/IconVerticalSolidList"/>
    <dgm:cxn modelId="{BCD1AAB9-3A26-4292-AEF3-2C9A88FACD76}" type="presOf" srcId="{5C912286-F45E-4892-B7C9-1EDC74D75B3F}" destId="{92455F9E-8732-4549-98E4-3B3DC4888173}" srcOrd="0" destOrd="2" presId="urn:microsoft.com/office/officeart/2018/2/layout/IconVerticalSolidList"/>
    <dgm:cxn modelId="{7BA7EFC5-E454-40C0-9DB9-4A332B7B0E03}" srcId="{50C39485-DC18-4A24-8B59-DC5F5E7E8920}" destId="{951772BA-3986-48DC-9F51-72E08F716FC8}" srcOrd="3" destOrd="0" parTransId="{712C4610-6B20-40F9-9972-885F50F33C65}" sibTransId="{2AB98AF5-406B-47F8-8870-FF88DDBF4DF4}"/>
    <dgm:cxn modelId="{391720CB-E7D5-447F-9599-6B19C2716663}" type="presOf" srcId="{50C39485-DC18-4A24-8B59-DC5F5E7E8920}" destId="{4165F062-2161-4CBF-AFBB-65484F989F3B}" srcOrd="0" destOrd="0" presId="urn:microsoft.com/office/officeart/2018/2/layout/IconVerticalSolidList"/>
    <dgm:cxn modelId="{05711BCC-8EF2-4CA9-B407-F2451B53C8F8}" srcId="{50C39485-DC18-4A24-8B59-DC5F5E7E8920}" destId="{5646E73C-AA0D-48EC-BCCC-2D0E09726A69}" srcOrd="4" destOrd="0" parTransId="{A1C7D309-A32C-49F8-8BBA-FC0AC7835060}" sibTransId="{7D8EBD1A-8D70-4229-BF2C-775AA01BFC5D}"/>
    <dgm:cxn modelId="{93E892CC-0ACA-4172-8723-302D4B57F60B}" srcId="{D6C856D7-3463-4F19-A327-4E8E28ED3D11}" destId="{0B484BF8-ABFF-47F8-99CA-120F1B27A935}" srcOrd="0" destOrd="0" parTransId="{42B4DCC1-D662-411D-91FB-7122E8792C43}" sibTransId="{543FAC9E-13AB-4DCC-9796-5B34D3A99FEE}"/>
    <dgm:cxn modelId="{FDF39AE2-B750-4148-933F-922E116A202E}" srcId="{50C39485-DC18-4A24-8B59-DC5F5E7E8920}" destId="{60D3CC53-7E61-4EFC-8487-F06F2BABF99E}" srcOrd="0" destOrd="0" parTransId="{2459E09E-075E-4275-9D25-3AECF92AE8F0}" sibTransId="{86EA4CE4-5965-49F5-AA4F-2C1D6A9B9FEF}"/>
    <dgm:cxn modelId="{FCF082F0-F8C4-4661-8173-80BB2F840A4C}" srcId="{D6C856D7-3463-4F19-A327-4E8E28ED3D11}" destId="{5C912286-F45E-4892-B7C9-1EDC74D75B3F}" srcOrd="2" destOrd="0" parTransId="{FB46FED6-8F7C-4C49-8959-2442999B2D42}" sibTransId="{5C72835D-6A12-4B50-9011-929F5E16BC7B}"/>
    <dgm:cxn modelId="{DA460310-02AF-44B5-94BD-7FECAA0C16D4}" type="presParOf" srcId="{4165F062-2161-4CBF-AFBB-65484F989F3B}" destId="{39EC3EE7-BFFB-401A-8905-D5CE7CBB83A7}" srcOrd="0" destOrd="0" presId="urn:microsoft.com/office/officeart/2018/2/layout/IconVerticalSolidList"/>
    <dgm:cxn modelId="{BBA5A773-DD33-497E-B20C-7636755D3D82}" type="presParOf" srcId="{39EC3EE7-BFFB-401A-8905-D5CE7CBB83A7}" destId="{8320D826-806E-4EEC-915B-7E447A69E4EE}" srcOrd="0" destOrd="0" presId="urn:microsoft.com/office/officeart/2018/2/layout/IconVerticalSolidList"/>
    <dgm:cxn modelId="{A78EBABE-9DAC-41C9-90A0-499BF49CCFD0}" type="presParOf" srcId="{39EC3EE7-BFFB-401A-8905-D5CE7CBB83A7}" destId="{E9549ADF-5A9D-45E4-99B0-A5C54A7406CD}" srcOrd="1" destOrd="0" presId="urn:microsoft.com/office/officeart/2018/2/layout/IconVerticalSolidList"/>
    <dgm:cxn modelId="{6E034DF3-644A-4109-AA1B-156FD2ED0CE2}" type="presParOf" srcId="{39EC3EE7-BFFB-401A-8905-D5CE7CBB83A7}" destId="{22EBA8A5-E754-4C79-9FC5-F451ABCBB269}" srcOrd="2" destOrd="0" presId="urn:microsoft.com/office/officeart/2018/2/layout/IconVerticalSolidList"/>
    <dgm:cxn modelId="{BFEA3DA6-467C-4F1F-A0F4-0ADAA7B85B7E}" type="presParOf" srcId="{39EC3EE7-BFFB-401A-8905-D5CE7CBB83A7}" destId="{70607399-9D23-469B-AFB3-087E78D08967}" srcOrd="3" destOrd="0" presId="urn:microsoft.com/office/officeart/2018/2/layout/IconVerticalSolidList"/>
    <dgm:cxn modelId="{CD543D8B-B9FD-4816-A177-B296840595FF}" type="presParOf" srcId="{4165F062-2161-4CBF-AFBB-65484F989F3B}" destId="{4DB90131-348E-42B5-89BC-E8BC9FFFE3EF}" srcOrd="1" destOrd="0" presId="urn:microsoft.com/office/officeart/2018/2/layout/IconVerticalSolidList"/>
    <dgm:cxn modelId="{CD766A02-F1BE-41F8-8952-B790AEB09809}" type="presParOf" srcId="{4165F062-2161-4CBF-AFBB-65484F989F3B}" destId="{E7EF83AE-8FC7-415F-B8DC-BD1B52EDAE57}" srcOrd="2" destOrd="0" presId="urn:microsoft.com/office/officeart/2018/2/layout/IconVerticalSolidList"/>
    <dgm:cxn modelId="{1C99932E-BB3C-4D57-9BE1-DD24919F7B44}" type="presParOf" srcId="{E7EF83AE-8FC7-415F-B8DC-BD1B52EDAE57}" destId="{93861E3E-0CF8-40EC-9491-72E7F54AAC07}" srcOrd="0" destOrd="0" presId="urn:microsoft.com/office/officeart/2018/2/layout/IconVerticalSolidList"/>
    <dgm:cxn modelId="{2EE3FAAE-1260-474D-A2F7-D8A34BB279B3}" type="presParOf" srcId="{E7EF83AE-8FC7-415F-B8DC-BD1B52EDAE57}" destId="{EDD30690-D116-4890-88E7-FCAE94BBCAEE}" srcOrd="1" destOrd="0" presId="urn:microsoft.com/office/officeart/2018/2/layout/IconVerticalSolidList"/>
    <dgm:cxn modelId="{BB354B63-AC2F-41A1-B802-3A9F0BF19A8F}" type="presParOf" srcId="{E7EF83AE-8FC7-415F-B8DC-BD1B52EDAE57}" destId="{2598CCD6-A42F-4A2E-8D25-684F1459CCA0}" srcOrd="2" destOrd="0" presId="urn:microsoft.com/office/officeart/2018/2/layout/IconVerticalSolidList"/>
    <dgm:cxn modelId="{B49B690A-4FD7-46A1-8566-06F6584C2D95}" type="presParOf" srcId="{E7EF83AE-8FC7-415F-B8DC-BD1B52EDAE57}" destId="{DFFBC570-14C3-4E2D-9A47-FBDA4AA83D21}" srcOrd="3" destOrd="0" presId="urn:microsoft.com/office/officeart/2018/2/layout/IconVerticalSolidList"/>
    <dgm:cxn modelId="{A6053F8D-4B42-4A79-B68D-2C7B93EFD210}" type="presParOf" srcId="{4165F062-2161-4CBF-AFBB-65484F989F3B}" destId="{51CFF047-C3EF-4CF4-B3D7-EE54663D8A40}" srcOrd="3" destOrd="0" presId="urn:microsoft.com/office/officeart/2018/2/layout/IconVerticalSolidList"/>
    <dgm:cxn modelId="{ECD1C15D-4EEF-4E66-BA96-0623768A1404}" type="presParOf" srcId="{4165F062-2161-4CBF-AFBB-65484F989F3B}" destId="{7BE19D34-AACB-4D3C-8623-1D755E530B2D}" srcOrd="4" destOrd="0" presId="urn:microsoft.com/office/officeart/2018/2/layout/IconVerticalSolidList"/>
    <dgm:cxn modelId="{0CCC2F03-58B9-442E-941C-1A9CD3083AC9}" type="presParOf" srcId="{7BE19D34-AACB-4D3C-8623-1D755E530B2D}" destId="{4C733B1C-96DC-4ACE-B11E-4EE38E776EAB}" srcOrd="0" destOrd="0" presId="urn:microsoft.com/office/officeart/2018/2/layout/IconVerticalSolidList"/>
    <dgm:cxn modelId="{05D40467-29A9-4B8E-AF21-55B070BC2E31}" type="presParOf" srcId="{7BE19D34-AACB-4D3C-8623-1D755E530B2D}" destId="{22D6A467-B746-4785-93AF-5D77AECDA752}" srcOrd="1" destOrd="0" presId="urn:microsoft.com/office/officeart/2018/2/layout/IconVerticalSolidList"/>
    <dgm:cxn modelId="{88FC1E6B-1A85-42E5-93A3-0191ECD10794}" type="presParOf" srcId="{7BE19D34-AACB-4D3C-8623-1D755E530B2D}" destId="{F05C9A06-6310-459C-8388-3337A56505AD}" srcOrd="2" destOrd="0" presId="urn:microsoft.com/office/officeart/2018/2/layout/IconVerticalSolidList"/>
    <dgm:cxn modelId="{9EFE5135-8A07-441D-AD5B-6F2899A7EA6D}" type="presParOf" srcId="{7BE19D34-AACB-4D3C-8623-1D755E530B2D}" destId="{5A305AEB-5DC2-430A-9F26-9E48CED5BEA4}" srcOrd="3" destOrd="0" presId="urn:microsoft.com/office/officeart/2018/2/layout/IconVerticalSolidList"/>
    <dgm:cxn modelId="{7DBE3004-0344-4E5B-B360-47CC362E35DA}" type="presParOf" srcId="{4165F062-2161-4CBF-AFBB-65484F989F3B}" destId="{D0EAF1DA-F314-4F72-8AC5-33F9A0FFADA0}" srcOrd="5" destOrd="0" presId="urn:microsoft.com/office/officeart/2018/2/layout/IconVerticalSolidList"/>
    <dgm:cxn modelId="{670A5201-8857-4CEE-BB6A-34F5E0310C34}" type="presParOf" srcId="{4165F062-2161-4CBF-AFBB-65484F989F3B}" destId="{720C60C3-157A-4060-B44F-5762F954A115}" srcOrd="6" destOrd="0" presId="urn:microsoft.com/office/officeart/2018/2/layout/IconVerticalSolidList"/>
    <dgm:cxn modelId="{AF8FD116-B4B6-4C8F-BE53-FE88035DAF24}" type="presParOf" srcId="{720C60C3-157A-4060-B44F-5762F954A115}" destId="{07A7ED8B-51A5-4453-B3B8-AEF8B7A496DC}" srcOrd="0" destOrd="0" presId="urn:microsoft.com/office/officeart/2018/2/layout/IconVerticalSolidList"/>
    <dgm:cxn modelId="{AAE60645-C574-4746-AE6F-6ACB0ED08DA6}" type="presParOf" srcId="{720C60C3-157A-4060-B44F-5762F954A115}" destId="{645F263A-66C1-46F8-8D77-6EAA918BBF08}" srcOrd="1" destOrd="0" presId="urn:microsoft.com/office/officeart/2018/2/layout/IconVerticalSolidList"/>
    <dgm:cxn modelId="{49E9CD58-93ED-4052-AFB5-3E4CE683CC8B}" type="presParOf" srcId="{720C60C3-157A-4060-B44F-5762F954A115}" destId="{D9C540D3-00E1-4848-8F9A-D9D4D01EF6B7}" srcOrd="2" destOrd="0" presId="urn:microsoft.com/office/officeart/2018/2/layout/IconVerticalSolidList"/>
    <dgm:cxn modelId="{40F3289F-CECA-4D72-B913-E2561184324A}" type="presParOf" srcId="{720C60C3-157A-4060-B44F-5762F954A115}" destId="{09280B27-13E9-4C72-8CCE-1AE7FBC37435}" srcOrd="3" destOrd="0" presId="urn:microsoft.com/office/officeart/2018/2/layout/IconVerticalSolidList"/>
    <dgm:cxn modelId="{C48EAEAA-E1E7-44FE-B78E-4DC1FC21865A}" type="presParOf" srcId="{4165F062-2161-4CBF-AFBB-65484F989F3B}" destId="{5E9FB352-8C17-44B3-BB45-965711DE5395}" srcOrd="7" destOrd="0" presId="urn:microsoft.com/office/officeart/2018/2/layout/IconVerticalSolidList"/>
    <dgm:cxn modelId="{A372FD96-FF29-408D-BFC8-AC1DA8B8E121}" type="presParOf" srcId="{4165F062-2161-4CBF-AFBB-65484F989F3B}" destId="{D6E84F67-2DD4-4778-83F7-3257D0FAB1D4}" srcOrd="8" destOrd="0" presId="urn:microsoft.com/office/officeart/2018/2/layout/IconVerticalSolidList"/>
    <dgm:cxn modelId="{B01C6133-39AE-4219-B2B3-CF04998ABA78}" type="presParOf" srcId="{D6E84F67-2DD4-4778-83F7-3257D0FAB1D4}" destId="{0F250713-4446-4AC0-BC3F-C7B3F922F81C}" srcOrd="0" destOrd="0" presId="urn:microsoft.com/office/officeart/2018/2/layout/IconVerticalSolidList"/>
    <dgm:cxn modelId="{948B8CA5-D98A-4750-8745-D7295C9FDCEC}" type="presParOf" srcId="{D6E84F67-2DD4-4778-83F7-3257D0FAB1D4}" destId="{4262A35C-6520-462E-AD0A-0DC9A19C90A7}" srcOrd="1" destOrd="0" presId="urn:microsoft.com/office/officeart/2018/2/layout/IconVerticalSolidList"/>
    <dgm:cxn modelId="{55178274-1BAA-4251-9EB8-1A395357B493}" type="presParOf" srcId="{D6E84F67-2DD4-4778-83F7-3257D0FAB1D4}" destId="{F87A1EE9-72D4-4AA3-B57B-D3656029E57A}" srcOrd="2" destOrd="0" presId="urn:microsoft.com/office/officeart/2018/2/layout/IconVerticalSolidList"/>
    <dgm:cxn modelId="{481A4FA4-850D-40AA-A5EE-2F38946DCBED}" type="presParOf" srcId="{D6E84F67-2DD4-4778-83F7-3257D0FAB1D4}" destId="{7E756E3C-B1EA-4E51-9AE4-38D967DACFB2}" srcOrd="3" destOrd="0" presId="urn:microsoft.com/office/officeart/2018/2/layout/IconVerticalSolidList"/>
    <dgm:cxn modelId="{E938A0CC-1162-4E21-AC8A-F13B8F139C8F}" type="presParOf" srcId="{4165F062-2161-4CBF-AFBB-65484F989F3B}" destId="{49F90293-66CC-45DC-9468-98448E8D0174}" srcOrd="9" destOrd="0" presId="urn:microsoft.com/office/officeart/2018/2/layout/IconVerticalSolidList"/>
    <dgm:cxn modelId="{868DFC5A-656C-4A2E-8DD2-0EEBC0B0911E}" type="presParOf" srcId="{4165F062-2161-4CBF-AFBB-65484F989F3B}" destId="{6BE8E3A0-284B-4F9C-8084-6A3FE4230C0F}" srcOrd="10" destOrd="0" presId="urn:microsoft.com/office/officeart/2018/2/layout/IconVerticalSolidList"/>
    <dgm:cxn modelId="{A333C1E8-F9B7-4F5A-9A77-676056EB7ED8}" type="presParOf" srcId="{6BE8E3A0-284B-4F9C-8084-6A3FE4230C0F}" destId="{B20BE9E2-F189-4477-9B71-E2A0402739B8}" srcOrd="0" destOrd="0" presId="urn:microsoft.com/office/officeart/2018/2/layout/IconVerticalSolidList"/>
    <dgm:cxn modelId="{7CA15F05-A036-43FA-A298-0D7FFA063EA3}" type="presParOf" srcId="{6BE8E3A0-284B-4F9C-8084-6A3FE4230C0F}" destId="{CB163CEC-002A-44C6-80DB-8356DE518B01}" srcOrd="1" destOrd="0" presId="urn:microsoft.com/office/officeart/2018/2/layout/IconVerticalSolidList"/>
    <dgm:cxn modelId="{6B084945-0F16-45E6-8076-98E07D91FCFE}" type="presParOf" srcId="{6BE8E3A0-284B-4F9C-8084-6A3FE4230C0F}" destId="{4E774440-530F-4B8D-9498-F93F459C42F3}" srcOrd="2" destOrd="0" presId="urn:microsoft.com/office/officeart/2018/2/layout/IconVerticalSolidList"/>
    <dgm:cxn modelId="{786DABE7-5BDE-4232-A5CE-9E683478F02D}" type="presParOf" srcId="{6BE8E3A0-284B-4F9C-8084-6A3FE4230C0F}" destId="{DB62A5D5-A8A0-4D88-95D5-52B164A733E2}" srcOrd="3" destOrd="0" presId="urn:microsoft.com/office/officeart/2018/2/layout/IconVerticalSolidList"/>
    <dgm:cxn modelId="{E298BB6A-216A-49A2-8969-39113622677C}" type="presParOf" srcId="{6BE8E3A0-284B-4F9C-8084-6A3FE4230C0F}" destId="{92455F9E-8732-4549-98E4-3B3DC488817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0C39485-DC18-4A24-8B59-DC5F5E7E89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0D3CC53-7E61-4EFC-8487-F06F2BABF9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Collect data over time to enable time series analyses</a:t>
          </a:r>
        </a:p>
      </dgm:t>
    </dgm:pt>
    <dgm:pt modelId="{2459E09E-075E-4275-9D25-3AECF92AE8F0}" type="parTrans" cxnId="{FDF39AE2-B750-4148-933F-922E116A202E}">
      <dgm:prSet/>
      <dgm:spPr/>
      <dgm:t>
        <a:bodyPr/>
        <a:lstStyle/>
        <a:p>
          <a:endParaRPr lang="en-US"/>
        </a:p>
      </dgm:t>
    </dgm:pt>
    <dgm:pt modelId="{86EA4CE4-5965-49F5-AA4F-2C1D6A9B9FEF}" type="sibTrans" cxnId="{FDF39AE2-B750-4148-933F-922E116A202E}">
      <dgm:prSet/>
      <dgm:spPr/>
      <dgm:t>
        <a:bodyPr/>
        <a:lstStyle/>
        <a:p>
          <a:endParaRPr lang="en-US"/>
        </a:p>
      </dgm:t>
    </dgm:pt>
    <dgm:pt modelId="{B34B6EDE-1A30-4143-A208-EF911468FF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Follow providers who are not participating in the program in order to study counterfactual</a:t>
          </a:r>
        </a:p>
      </dgm:t>
    </dgm:pt>
    <dgm:pt modelId="{EC1E4C8C-254E-4521-8542-FC70EC97A81B}" type="parTrans" cxnId="{CCA79980-B6E6-4091-BB34-B0D63EC4E15C}">
      <dgm:prSet/>
      <dgm:spPr/>
      <dgm:t>
        <a:bodyPr/>
        <a:lstStyle/>
        <a:p>
          <a:endParaRPr lang="en-US"/>
        </a:p>
      </dgm:t>
    </dgm:pt>
    <dgm:pt modelId="{5D02558B-B040-427B-928A-261DA616E7AC}" type="sibTrans" cxnId="{CCA79980-B6E6-4091-BB34-B0D63EC4E15C}">
      <dgm:prSet/>
      <dgm:spPr/>
      <dgm:t>
        <a:bodyPr/>
        <a:lstStyle/>
        <a:p>
          <a:endParaRPr lang="en-US"/>
        </a:p>
      </dgm:t>
    </dgm:pt>
    <dgm:pt modelId="{6A5E4908-A042-4177-8B2B-76CAFA8250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Focus on metrics that are highly colinear to identify potential candidates for removal</a:t>
          </a:r>
        </a:p>
      </dgm:t>
    </dgm:pt>
    <dgm:pt modelId="{C1FB49E2-BAAE-4956-B18D-5097C3041345}" type="parTrans" cxnId="{05452451-39D4-4881-A0EA-36950F010B57}">
      <dgm:prSet/>
      <dgm:spPr/>
      <dgm:t>
        <a:bodyPr/>
        <a:lstStyle/>
        <a:p>
          <a:endParaRPr lang="en-US"/>
        </a:p>
      </dgm:t>
    </dgm:pt>
    <dgm:pt modelId="{B87AEA91-5AB3-45A4-ADDB-7537CDC50064}" type="sibTrans" cxnId="{05452451-39D4-4881-A0EA-36950F010B57}">
      <dgm:prSet/>
      <dgm:spPr/>
      <dgm:t>
        <a:bodyPr/>
        <a:lstStyle/>
        <a:p>
          <a:endParaRPr lang="en-US"/>
        </a:p>
      </dgm:t>
    </dgm:pt>
    <dgm:pt modelId="{5646E73C-AA0D-48EC-BCCC-2D0E09726A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Diversify metrics across CMS-recommended “meaningful measures” areas of focus</a:t>
          </a:r>
        </a:p>
      </dgm:t>
    </dgm:pt>
    <dgm:pt modelId="{A1C7D309-A32C-49F8-8BBA-FC0AC7835060}" type="parTrans" cxnId="{05711BCC-8EF2-4CA9-B407-F2451B53C8F8}">
      <dgm:prSet/>
      <dgm:spPr/>
      <dgm:t>
        <a:bodyPr/>
        <a:lstStyle/>
        <a:p>
          <a:endParaRPr lang="en-US"/>
        </a:p>
      </dgm:t>
    </dgm:pt>
    <dgm:pt modelId="{7D8EBD1A-8D70-4229-BF2C-775AA01BFC5D}" type="sibTrans" cxnId="{05711BCC-8EF2-4CA9-B407-F2451B53C8F8}">
      <dgm:prSet/>
      <dgm:spPr/>
      <dgm:t>
        <a:bodyPr/>
        <a:lstStyle/>
        <a:p>
          <a:endParaRPr lang="en-US"/>
        </a:p>
      </dgm:t>
    </dgm:pt>
    <dgm:pt modelId="{4165F062-2161-4CBF-AFBB-65484F989F3B}" type="pres">
      <dgm:prSet presAssocID="{50C39485-DC18-4A24-8B59-DC5F5E7E8920}" presName="root" presStyleCnt="0">
        <dgm:presLayoutVars>
          <dgm:dir/>
          <dgm:resizeHandles val="exact"/>
        </dgm:presLayoutVars>
      </dgm:prSet>
      <dgm:spPr/>
    </dgm:pt>
    <dgm:pt modelId="{39EC3EE7-BFFB-401A-8905-D5CE7CBB83A7}" type="pres">
      <dgm:prSet presAssocID="{60D3CC53-7E61-4EFC-8487-F06F2BABF99E}" presName="compNode" presStyleCnt="0"/>
      <dgm:spPr/>
    </dgm:pt>
    <dgm:pt modelId="{8320D826-806E-4EEC-915B-7E447A69E4EE}" type="pres">
      <dgm:prSet presAssocID="{60D3CC53-7E61-4EFC-8487-F06F2BABF99E}" presName="bgRect" presStyleLbl="bgShp" presStyleIdx="0" presStyleCnt="4"/>
      <dgm:spPr/>
    </dgm:pt>
    <dgm:pt modelId="{E9549ADF-5A9D-45E4-99B0-A5C54A7406CD}" type="pres">
      <dgm:prSet presAssocID="{60D3CC53-7E61-4EFC-8487-F06F2BABF99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2EBA8A5-E754-4C79-9FC5-F451ABCBB269}" type="pres">
      <dgm:prSet presAssocID="{60D3CC53-7E61-4EFC-8487-F06F2BABF99E}" presName="spaceRect" presStyleCnt="0"/>
      <dgm:spPr/>
    </dgm:pt>
    <dgm:pt modelId="{70607399-9D23-469B-AFB3-087E78D08967}" type="pres">
      <dgm:prSet presAssocID="{60D3CC53-7E61-4EFC-8487-F06F2BABF99E}" presName="parTx" presStyleLbl="revTx" presStyleIdx="0" presStyleCnt="4">
        <dgm:presLayoutVars>
          <dgm:chMax val="0"/>
          <dgm:chPref val="0"/>
        </dgm:presLayoutVars>
      </dgm:prSet>
      <dgm:spPr/>
    </dgm:pt>
    <dgm:pt modelId="{4DB90131-348E-42B5-89BC-E8BC9FFFE3EF}" type="pres">
      <dgm:prSet presAssocID="{86EA4CE4-5965-49F5-AA4F-2C1D6A9B9FEF}" presName="sibTrans" presStyleCnt="0"/>
      <dgm:spPr/>
    </dgm:pt>
    <dgm:pt modelId="{E7EF83AE-8FC7-415F-B8DC-BD1B52EDAE57}" type="pres">
      <dgm:prSet presAssocID="{B34B6EDE-1A30-4143-A208-EF911468FF7C}" presName="compNode" presStyleCnt="0"/>
      <dgm:spPr/>
    </dgm:pt>
    <dgm:pt modelId="{93861E3E-0CF8-40EC-9491-72E7F54AAC07}" type="pres">
      <dgm:prSet presAssocID="{B34B6EDE-1A30-4143-A208-EF911468FF7C}" presName="bgRect" presStyleLbl="bgShp" presStyleIdx="1" presStyleCnt="4"/>
      <dgm:spPr/>
    </dgm:pt>
    <dgm:pt modelId="{EDD30690-D116-4890-88E7-FCAE94BBCAEE}" type="pres">
      <dgm:prSet presAssocID="{B34B6EDE-1A30-4143-A208-EF911468FF7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2598CCD6-A42F-4A2E-8D25-684F1459CCA0}" type="pres">
      <dgm:prSet presAssocID="{B34B6EDE-1A30-4143-A208-EF911468FF7C}" presName="spaceRect" presStyleCnt="0"/>
      <dgm:spPr/>
    </dgm:pt>
    <dgm:pt modelId="{DFFBC570-14C3-4E2D-9A47-FBDA4AA83D21}" type="pres">
      <dgm:prSet presAssocID="{B34B6EDE-1A30-4143-A208-EF911468FF7C}" presName="parTx" presStyleLbl="revTx" presStyleIdx="1" presStyleCnt="4">
        <dgm:presLayoutVars>
          <dgm:chMax val="0"/>
          <dgm:chPref val="0"/>
        </dgm:presLayoutVars>
      </dgm:prSet>
      <dgm:spPr/>
    </dgm:pt>
    <dgm:pt modelId="{51CFF047-C3EF-4CF4-B3D7-EE54663D8A40}" type="pres">
      <dgm:prSet presAssocID="{5D02558B-B040-427B-928A-261DA616E7AC}" presName="sibTrans" presStyleCnt="0"/>
      <dgm:spPr/>
    </dgm:pt>
    <dgm:pt modelId="{7BE19D34-AACB-4D3C-8623-1D755E530B2D}" type="pres">
      <dgm:prSet presAssocID="{6A5E4908-A042-4177-8B2B-76CAFA8250C8}" presName="compNode" presStyleCnt="0"/>
      <dgm:spPr/>
    </dgm:pt>
    <dgm:pt modelId="{4C733B1C-96DC-4ACE-B11E-4EE38E776EAB}" type="pres">
      <dgm:prSet presAssocID="{6A5E4908-A042-4177-8B2B-76CAFA8250C8}" presName="bgRect" presStyleLbl="bgShp" presStyleIdx="2" presStyleCnt="4"/>
      <dgm:spPr/>
    </dgm:pt>
    <dgm:pt modelId="{22D6A467-B746-4785-93AF-5D77AECDA752}" type="pres">
      <dgm:prSet presAssocID="{6A5E4908-A042-4177-8B2B-76CAFA8250C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05C9A06-6310-459C-8388-3337A56505AD}" type="pres">
      <dgm:prSet presAssocID="{6A5E4908-A042-4177-8B2B-76CAFA8250C8}" presName="spaceRect" presStyleCnt="0"/>
      <dgm:spPr/>
    </dgm:pt>
    <dgm:pt modelId="{5A305AEB-5DC2-430A-9F26-9E48CED5BEA4}" type="pres">
      <dgm:prSet presAssocID="{6A5E4908-A042-4177-8B2B-76CAFA8250C8}" presName="parTx" presStyleLbl="revTx" presStyleIdx="2" presStyleCnt="4">
        <dgm:presLayoutVars>
          <dgm:chMax val="0"/>
          <dgm:chPref val="0"/>
        </dgm:presLayoutVars>
      </dgm:prSet>
      <dgm:spPr/>
    </dgm:pt>
    <dgm:pt modelId="{D0EAF1DA-F314-4F72-8AC5-33F9A0FFADA0}" type="pres">
      <dgm:prSet presAssocID="{B87AEA91-5AB3-45A4-ADDB-7537CDC50064}" presName="sibTrans" presStyleCnt="0"/>
      <dgm:spPr/>
    </dgm:pt>
    <dgm:pt modelId="{D6E84F67-2DD4-4778-83F7-3257D0FAB1D4}" type="pres">
      <dgm:prSet presAssocID="{5646E73C-AA0D-48EC-BCCC-2D0E09726A69}" presName="compNode" presStyleCnt="0"/>
      <dgm:spPr/>
    </dgm:pt>
    <dgm:pt modelId="{0F250713-4446-4AC0-BC3F-C7B3F922F81C}" type="pres">
      <dgm:prSet presAssocID="{5646E73C-AA0D-48EC-BCCC-2D0E09726A69}" presName="bgRect" presStyleLbl="bgShp" presStyleIdx="3" presStyleCnt="4"/>
      <dgm:spPr/>
    </dgm:pt>
    <dgm:pt modelId="{4262A35C-6520-462E-AD0A-0DC9A19C90A7}" type="pres">
      <dgm:prSet presAssocID="{5646E73C-AA0D-48EC-BCCC-2D0E09726A6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F87A1EE9-72D4-4AA3-B57B-D3656029E57A}" type="pres">
      <dgm:prSet presAssocID="{5646E73C-AA0D-48EC-BCCC-2D0E09726A69}" presName="spaceRect" presStyleCnt="0"/>
      <dgm:spPr/>
    </dgm:pt>
    <dgm:pt modelId="{7E756E3C-B1EA-4E51-9AE4-38D967DACFB2}" type="pres">
      <dgm:prSet presAssocID="{5646E73C-AA0D-48EC-BCCC-2D0E09726A6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4DAE703-26DB-4AAB-9435-CDD2FD71ECF3}" type="presOf" srcId="{60D3CC53-7E61-4EFC-8487-F06F2BABF99E}" destId="{70607399-9D23-469B-AFB3-087E78D08967}" srcOrd="0" destOrd="0" presId="urn:microsoft.com/office/officeart/2018/2/layout/IconVerticalSolidList"/>
    <dgm:cxn modelId="{D5EF895B-9578-4A9B-8A13-C5C6DE684A58}" type="presOf" srcId="{5646E73C-AA0D-48EC-BCCC-2D0E09726A69}" destId="{7E756E3C-B1EA-4E51-9AE4-38D967DACFB2}" srcOrd="0" destOrd="0" presId="urn:microsoft.com/office/officeart/2018/2/layout/IconVerticalSolidList"/>
    <dgm:cxn modelId="{AA1B8F69-8D6B-4DAD-9A5C-3C8195CCB2CE}" type="presOf" srcId="{6A5E4908-A042-4177-8B2B-76CAFA8250C8}" destId="{5A305AEB-5DC2-430A-9F26-9E48CED5BEA4}" srcOrd="0" destOrd="0" presId="urn:microsoft.com/office/officeart/2018/2/layout/IconVerticalSolidList"/>
    <dgm:cxn modelId="{05452451-39D4-4881-A0EA-36950F010B57}" srcId="{50C39485-DC18-4A24-8B59-DC5F5E7E8920}" destId="{6A5E4908-A042-4177-8B2B-76CAFA8250C8}" srcOrd="2" destOrd="0" parTransId="{C1FB49E2-BAAE-4956-B18D-5097C3041345}" sibTransId="{B87AEA91-5AB3-45A4-ADDB-7537CDC50064}"/>
    <dgm:cxn modelId="{CCA79980-B6E6-4091-BB34-B0D63EC4E15C}" srcId="{50C39485-DC18-4A24-8B59-DC5F5E7E8920}" destId="{B34B6EDE-1A30-4143-A208-EF911468FF7C}" srcOrd="1" destOrd="0" parTransId="{EC1E4C8C-254E-4521-8542-FC70EC97A81B}" sibTransId="{5D02558B-B040-427B-928A-261DA616E7AC}"/>
    <dgm:cxn modelId="{FFD6148A-A139-47C8-AA0F-75AEF63992BC}" type="presOf" srcId="{B34B6EDE-1A30-4143-A208-EF911468FF7C}" destId="{DFFBC570-14C3-4E2D-9A47-FBDA4AA83D21}" srcOrd="0" destOrd="0" presId="urn:microsoft.com/office/officeart/2018/2/layout/IconVerticalSolidList"/>
    <dgm:cxn modelId="{391720CB-E7D5-447F-9599-6B19C2716663}" type="presOf" srcId="{50C39485-DC18-4A24-8B59-DC5F5E7E8920}" destId="{4165F062-2161-4CBF-AFBB-65484F989F3B}" srcOrd="0" destOrd="0" presId="urn:microsoft.com/office/officeart/2018/2/layout/IconVerticalSolidList"/>
    <dgm:cxn modelId="{05711BCC-8EF2-4CA9-B407-F2451B53C8F8}" srcId="{50C39485-DC18-4A24-8B59-DC5F5E7E8920}" destId="{5646E73C-AA0D-48EC-BCCC-2D0E09726A69}" srcOrd="3" destOrd="0" parTransId="{A1C7D309-A32C-49F8-8BBA-FC0AC7835060}" sibTransId="{7D8EBD1A-8D70-4229-BF2C-775AA01BFC5D}"/>
    <dgm:cxn modelId="{FDF39AE2-B750-4148-933F-922E116A202E}" srcId="{50C39485-DC18-4A24-8B59-DC5F5E7E8920}" destId="{60D3CC53-7E61-4EFC-8487-F06F2BABF99E}" srcOrd="0" destOrd="0" parTransId="{2459E09E-075E-4275-9D25-3AECF92AE8F0}" sibTransId="{86EA4CE4-5965-49F5-AA4F-2C1D6A9B9FEF}"/>
    <dgm:cxn modelId="{DA460310-02AF-44B5-94BD-7FECAA0C16D4}" type="presParOf" srcId="{4165F062-2161-4CBF-AFBB-65484F989F3B}" destId="{39EC3EE7-BFFB-401A-8905-D5CE7CBB83A7}" srcOrd="0" destOrd="0" presId="urn:microsoft.com/office/officeart/2018/2/layout/IconVerticalSolidList"/>
    <dgm:cxn modelId="{BBA5A773-DD33-497E-B20C-7636755D3D82}" type="presParOf" srcId="{39EC3EE7-BFFB-401A-8905-D5CE7CBB83A7}" destId="{8320D826-806E-4EEC-915B-7E447A69E4EE}" srcOrd="0" destOrd="0" presId="urn:microsoft.com/office/officeart/2018/2/layout/IconVerticalSolidList"/>
    <dgm:cxn modelId="{A78EBABE-9DAC-41C9-90A0-499BF49CCFD0}" type="presParOf" srcId="{39EC3EE7-BFFB-401A-8905-D5CE7CBB83A7}" destId="{E9549ADF-5A9D-45E4-99B0-A5C54A7406CD}" srcOrd="1" destOrd="0" presId="urn:microsoft.com/office/officeart/2018/2/layout/IconVerticalSolidList"/>
    <dgm:cxn modelId="{6E034DF3-644A-4109-AA1B-156FD2ED0CE2}" type="presParOf" srcId="{39EC3EE7-BFFB-401A-8905-D5CE7CBB83A7}" destId="{22EBA8A5-E754-4C79-9FC5-F451ABCBB269}" srcOrd="2" destOrd="0" presId="urn:microsoft.com/office/officeart/2018/2/layout/IconVerticalSolidList"/>
    <dgm:cxn modelId="{BFEA3DA6-467C-4F1F-A0F4-0ADAA7B85B7E}" type="presParOf" srcId="{39EC3EE7-BFFB-401A-8905-D5CE7CBB83A7}" destId="{70607399-9D23-469B-AFB3-087E78D08967}" srcOrd="3" destOrd="0" presId="urn:microsoft.com/office/officeart/2018/2/layout/IconVerticalSolidList"/>
    <dgm:cxn modelId="{CD543D8B-B9FD-4816-A177-B296840595FF}" type="presParOf" srcId="{4165F062-2161-4CBF-AFBB-65484F989F3B}" destId="{4DB90131-348E-42B5-89BC-E8BC9FFFE3EF}" srcOrd="1" destOrd="0" presId="urn:microsoft.com/office/officeart/2018/2/layout/IconVerticalSolidList"/>
    <dgm:cxn modelId="{CD766A02-F1BE-41F8-8952-B790AEB09809}" type="presParOf" srcId="{4165F062-2161-4CBF-AFBB-65484F989F3B}" destId="{E7EF83AE-8FC7-415F-B8DC-BD1B52EDAE57}" srcOrd="2" destOrd="0" presId="urn:microsoft.com/office/officeart/2018/2/layout/IconVerticalSolidList"/>
    <dgm:cxn modelId="{1C99932E-BB3C-4D57-9BE1-DD24919F7B44}" type="presParOf" srcId="{E7EF83AE-8FC7-415F-B8DC-BD1B52EDAE57}" destId="{93861E3E-0CF8-40EC-9491-72E7F54AAC07}" srcOrd="0" destOrd="0" presId="urn:microsoft.com/office/officeart/2018/2/layout/IconVerticalSolidList"/>
    <dgm:cxn modelId="{2EE3FAAE-1260-474D-A2F7-D8A34BB279B3}" type="presParOf" srcId="{E7EF83AE-8FC7-415F-B8DC-BD1B52EDAE57}" destId="{EDD30690-D116-4890-88E7-FCAE94BBCAEE}" srcOrd="1" destOrd="0" presId="urn:microsoft.com/office/officeart/2018/2/layout/IconVerticalSolidList"/>
    <dgm:cxn modelId="{BB354B63-AC2F-41A1-B802-3A9F0BF19A8F}" type="presParOf" srcId="{E7EF83AE-8FC7-415F-B8DC-BD1B52EDAE57}" destId="{2598CCD6-A42F-4A2E-8D25-684F1459CCA0}" srcOrd="2" destOrd="0" presId="urn:microsoft.com/office/officeart/2018/2/layout/IconVerticalSolidList"/>
    <dgm:cxn modelId="{B49B690A-4FD7-46A1-8566-06F6584C2D95}" type="presParOf" srcId="{E7EF83AE-8FC7-415F-B8DC-BD1B52EDAE57}" destId="{DFFBC570-14C3-4E2D-9A47-FBDA4AA83D21}" srcOrd="3" destOrd="0" presId="urn:microsoft.com/office/officeart/2018/2/layout/IconVerticalSolidList"/>
    <dgm:cxn modelId="{A6053F8D-4B42-4A79-B68D-2C7B93EFD210}" type="presParOf" srcId="{4165F062-2161-4CBF-AFBB-65484F989F3B}" destId="{51CFF047-C3EF-4CF4-B3D7-EE54663D8A40}" srcOrd="3" destOrd="0" presId="urn:microsoft.com/office/officeart/2018/2/layout/IconVerticalSolidList"/>
    <dgm:cxn modelId="{ECD1C15D-4EEF-4E66-BA96-0623768A1404}" type="presParOf" srcId="{4165F062-2161-4CBF-AFBB-65484F989F3B}" destId="{7BE19D34-AACB-4D3C-8623-1D755E530B2D}" srcOrd="4" destOrd="0" presId="urn:microsoft.com/office/officeart/2018/2/layout/IconVerticalSolidList"/>
    <dgm:cxn modelId="{0CCC2F03-58B9-442E-941C-1A9CD3083AC9}" type="presParOf" srcId="{7BE19D34-AACB-4D3C-8623-1D755E530B2D}" destId="{4C733B1C-96DC-4ACE-B11E-4EE38E776EAB}" srcOrd="0" destOrd="0" presId="urn:microsoft.com/office/officeart/2018/2/layout/IconVerticalSolidList"/>
    <dgm:cxn modelId="{05D40467-29A9-4B8E-AF21-55B070BC2E31}" type="presParOf" srcId="{7BE19D34-AACB-4D3C-8623-1D755E530B2D}" destId="{22D6A467-B746-4785-93AF-5D77AECDA752}" srcOrd="1" destOrd="0" presId="urn:microsoft.com/office/officeart/2018/2/layout/IconVerticalSolidList"/>
    <dgm:cxn modelId="{88FC1E6B-1A85-42E5-93A3-0191ECD10794}" type="presParOf" srcId="{7BE19D34-AACB-4D3C-8623-1D755E530B2D}" destId="{F05C9A06-6310-459C-8388-3337A56505AD}" srcOrd="2" destOrd="0" presId="urn:microsoft.com/office/officeart/2018/2/layout/IconVerticalSolidList"/>
    <dgm:cxn modelId="{9EFE5135-8A07-441D-AD5B-6F2899A7EA6D}" type="presParOf" srcId="{7BE19D34-AACB-4D3C-8623-1D755E530B2D}" destId="{5A305AEB-5DC2-430A-9F26-9E48CED5BEA4}" srcOrd="3" destOrd="0" presId="urn:microsoft.com/office/officeart/2018/2/layout/IconVerticalSolidList"/>
    <dgm:cxn modelId="{7DBE3004-0344-4E5B-B360-47CC362E35DA}" type="presParOf" srcId="{4165F062-2161-4CBF-AFBB-65484F989F3B}" destId="{D0EAF1DA-F314-4F72-8AC5-33F9A0FFADA0}" srcOrd="5" destOrd="0" presId="urn:microsoft.com/office/officeart/2018/2/layout/IconVerticalSolidList"/>
    <dgm:cxn modelId="{A372FD96-FF29-408D-BFC8-AC1DA8B8E121}" type="presParOf" srcId="{4165F062-2161-4CBF-AFBB-65484F989F3B}" destId="{D6E84F67-2DD4-4778-83F7-3257D0FAB1D4}" srcOrd="6" destOrd="0" presId="urn:microsoft.com/office/officeart/2018/2/layout/IconVerticalSolidList"/>
    <dgm:cxn modelId="{B01C6133-39AE-4219-B2B3-CF04998ABA78}" type="presParOf" srcId="{D6E84F67-2DD4-4778-83F7-3257D0FAB1D4}" destId="{0F250713-4446-4AC0-BC3F-C7B3F922F81C}" srcOrd="0" destOrd="0" presId="urn:microsoft.com/office/officeart/2018/2/layout/IconVerticalSolidList"/>
    <dgm:cxn modelId="{948B8CA5-D98A-4750-8745-D7295C9FDCEC}" type="presParOf" srcId="{D6E84F67-2DD4-4778-83F7-3257D0FAB1D4}" destId="{4262A35C-6520-462E-AD0A-0DC9A19C90A7}" srcOrd="1" destOrd="0" presId="urn:microsoft.com/office/officeart/2018/2/layout/IconVerticalSolidList"/>
    <dgm:cxn modelId="{55178274-1BAA-4251-9EB8-1A395357B493}" type="presParOf" srcId="{D6E84F67-2DD4-4778-83F7-3257D0FAB1D4}" destId="{F87A1EE9-72D4-4AA3-B57B-D3656029E57A}" srcOrd="2" destOrd="0" presId="urn:microsoft.com/office/officeart/2018/2/layout/IconVerticalSolidList"/>
    <dgm:cxn modelId="{481A4FA4-850D-40AA-A5EE-2F38946DCBED}" type="presParOf" srcId="{D6E84F67-2DD4-4778-83F7-3257D0FAB1D4}" destId="{7E756E3C-B1EA-4E51-9AE4-38D967DACF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B0F5425-3A76-42EB-9C88-6A1C84B8E76B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A03F544B-8F2B-425B-A044-9A9D8E622316}">
      <dgm:prSet phldrT="[Text]"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Needs Assessment</a:t>
          </a:r>
        </a:p>
      </dgm:t>
    </dgm:pt>
    <dgm:pt modelId="{8428B3DD-C9CD-46BF-BBDC-AA38F8EA106A}" type="parTrans" cxnId="{BA872958-DA4D-474C-9C83-2FFA48496613}">
      <dgm:prSet/>
      <dgm:spPr/>
      <dgm:t>
        <a:bodyPr/>
        <a:lstStyle/>
        <a:p>
          <a:endParaRPr lang="en-US"/>
        </a:p>
      </dgm:t>
    </dgm:pt>
    <dgm:pt modelId="{6EA950B6-318F-4DF8-B538-4E2CD6C3584D}" type="sibTrans" cxnId="{BA872958-DA4D-474C-9C83-2FFA48496613}">
      <dgm:prSet/>
      <dgm:spPr/>
      <dgm:t>
        <a:bodyPr/>
        <a:lstStyle/>
        <a:p>
          <a:endParaRPr lang="en-US"/>
        </a:p>
      </dgm:t>
    </dgm:pt>
    <dgm:pt modelId="{EF74DBC6-AA41-42C1-BD9F-222151672C99}">
      <dgm:prSet phldrT="[Text]"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Program Theory</a:t>
          </a:r>
        </a:p>
      </dgm:t>
    </dgm:pt>
    <dgm:pt modelId="{072F519B-ECF9-48CF-8CA3-9330A80853F4}" type="parTrans" cxnId="{530D93D1-6F4A-4789-9030-07AE6D9CC154}">
      <dgm:prSet/>
      <dgm:spPr/>
      <dgm:t>
        <a:bodyPr/>
        <a:lstStyle/>
        <a:p>
          <a:endParaRPr lang="en-US"/>
        </a:p>
      </dgm:t>
    </dgm:pt>
    <dgm:pt modelId="{43453C04-0FE1-47DE-AC24-E938597FCF92}" type="sibTrans" cxnId="{530D93D1-6F4A-4789-9030-07AE6D9CC154}">
      <dgm:prSet/>
      <dgm:spPr/>
      <dgm:t>
        <a:bodyPr/>
        <a:lstStyle/>
        <a:p>
          <a:endParaRPr lang="en-US"/>
        </a:p>
      </dgm:t>
    </dgm:pt>
    <dgm:pt modelId="{E78DDEA8-9372-438B-95C9-3A12F0635456}">
      <dgm:prSet phldrT="[Text]"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Process Evaluation</a:t>
          </a:r>
        </a:p>
      </dgm:t>
    </dgm:pt>
    <dgm:pt modelId="{B976735F-AF0C-45D7-B05D-B471F92A0AD5}" type="parTrans" cxnId="{51A2BC25-69AD-4C9D-AD22-776B969260DF}">
      <dgm:prSet/>
      <dgm:spPr/>
      <dgm:t>
        <a:bodyPr/>
        <a:lstStyle/>
        <a:p>
          <a:endParaRPr lang="en-US"/>
        </a:p>
      </dgm:t>
    </dgm:pt>
    <dgm:pt modelId="{CF328EF5-BA45-42BE-AD7F-0A3062AF16ED}" type="sibTrans" cxnId="{51A2BC25-69AD-4C9D-AD22-776B969260DF}">
      <dgm:prSet/>
      <dgm:spPr/>
      <dgm:t>
        <a:bodyPr/>
        <a:lstStyle/>
        <a:p>
          <a:endParaRPr lang="en-US"/>
        </a:p>
      </dgm:t>
    </dgm:pt>
    <dgm:pt modelId="{3BC00B09-A690-49D0-829E-4227E69A36BD}">
      <dgm:prSet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Outcome Evaluation</a:t>
          </a:r>
        </a:p>
      </dgm:t>
    </dgm:pt>
    <dgm:pt modelId="{AA620EC4-2A54-4FFE-8FF2-BD8DC9791F09}" type="parTrans" cxnId="{B45E6739-244C-4C63-A216-95324AF297F1}">
      <dgm:prSet/>
      <dgm:spPr/>
      <dgm:t>
        <a:bodyPr/>
        <a:lstStyle/>
        <a:p>
          <a:endParaRPr lang="en-US"/>
        </a:p>
      </dgm:t>
    </dgm:pt>
    <dgm:pt modelId="{BDBCD146-8F46-4B9B-8DE2-FE9AB0B64DAC}" type="sibTrans" cxnId="{B45E6739-244C-4C63-A216-95324AF297F1}">
      <dgm:prSet/>
      <dgm:spPr/>
      <dgm:t>
        <a:bodyPr/>
        <a:lstStyle/>
        <a:p>
          <a:endParaRPr lang="en-US"/>
        </a:p>
      </dgm:t>
    </dgm:pt>
    <dgm:pt modelId="{18F85FEA-F357-48F6-922A-62062239E058}" type="pres">
      <dgm:prSet presAssocID="{DB0F5425-3A76-42EB-9C88-6A1C84B8E76B}" presName="Name0" presStyleCnt="0">
        <dgm:presLayoutVars>
          <dgm:dir/>
          <dgm:animLvl val="lvl"/>
          <dgm:resizeHandles val="exact"/>
        </dgm:presLayoutVars>
      </dgm:prSet>
      <dgm:spPr/>
    </dgm:pt>
    <dgm:pt modelId="{930BF297-9014-4A3D-8420-CEE17C37AEC4}" type="pres">
      <dgm:prSet presAssocID="{A03F544B-8F2B-425B-A044-9A9D8E62231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010210F-B85F-4444-B669-FC845B39013E}" type="pres">
      <dgm:prSet presAssocID="{6EA950B6-318F-4DF8-B538-4E2CD6C3584D}" presName="parTxOnlySpace" presStyleCnt="0"/>
      <dgm:spPr/>
    </dgm:pt>
    <dgm:pt modelId="{9DEAC7B7-48CF-4667-9165-D636599B58CB}" type="pres">
      <dgm:prSet presAssocID="{EF74DBC6-AA41-42C1-BD9F-222151672C9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F4A83C0-829F-4839-A77A-56E0EBB8C2BB}" type="pres">
      <dgm:prSet presAssocID="{43453C04-0FE1-47DE-AC24-E938597FCF92}" presName="parTxOnlySpace" presStyleCnt="0"/>
      <dgm:spPr/>
    </dgm:pt>
    <dgm:pt modelId="{4014C1C7-2986-4D1A-AB89-B8FB99DA4943}" type="pres">
      <dgm:prSet presAssocID="{E78DDEA8-9372-438B-95C9-3A12F063545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8D35A50-6121-4B7E-89D7-37D4B439051D}" type="pres">
      <dgm:prSet presAssocID="{CF328EF5-BA45-42BE-AD7F-0A3062AF16ED}" presName="parTxOnlySpace" presStyleCnt="0"/>
      <dgm:spPr/>
    </dgm:pt>
    <dgm:pt modelId="{7D49BC3C-ABF6-4C7B-928E-FECF647BF74E}" type="pres">
      <dgm:prSet presAssocID="{3BC00B09-A690-49D0-829E-4227E69A36B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1E9050C-310C-4F47-B070-C06F1FC1A8FA}" type="presOf" srcId="{A03F544B-8F2B-425B-A044-9A9D8E622316}" destId="{930BF297-9014-4A3D-8420-CEE17C37AEC4}" srcOrd="0" destOrd="0" presId="urn:microsoft.com/office/officeart/2005/8/layout/chevron1"/>
    <dgm:cxn modelId="{3D893F10-DD18-4093-80E7-96F5B606064B}" type="presOf" srcId="{E78DDEA8-9372-438B-95C9-3A12F0635456}" destId="{4014C1C7-2986-4D1A-AB89-B8FB99DA4943}" srcOrd="0" destOrd="0" presId="urn:microsoft.com/office/officeart/2005/8/layout/chevron1"/>
    <dgm:cxn modelId="{51A2BC25-69AD-4C9D-AD22-776B969260DF}" srcId="{DB0F5425-3A76-42EB-9C88-6A1C84B8E76B}" destId="{E78DDEA8-9372-438B-95C9-3A12F0635456}" srcOrd="2" destOrd="0" parTransId="{B976735F-AF0C-45D7-B05D-B471F92A0AD5}" sibTransId="{CF328EF5-BA45-42BE-AD7F-0A3062AF16ED}"/>
    <dgm:cxn modelId="{B45E6739-244C-4C63-A216-95324AF297F1}" srcId="{DB0F5425-3A76-42EB-9C88-6A1C84B8E76B}" destId="{3BC00B09-A690-49D0-829E-4227E69A36BD}" srcOrd="3" destOrd="0" parTransId="{AA620EC4-2A54-4FFE-8FF2-BD8DC9791F09}" sibTransId="{BDBCD146-8F46-4B9B-8DE2-FE9AB0B64DAC}"/>
    <dgm:cxn modelId="{6256CD47-C5C4-49A9-B1F6-596371A794B3}" type="presOf" srcId="{EF74DBC6-AA41-42C1-BD9F-222151672C99}" destId="{9DEAC7B7-48CF-4667-9165-D636599B58CB}" srcOrd="0" destOrd="0" presId="urn:microsoft.com/office/officeart/2005/8/layout/chevron1"/>
    <dgm:cxn modelId="{BA872958-DA4D-474C-9C83-2FFA48496613}" srcId="{DB0F5425-3A76-42EB-9C88-6A1C84B8E76B}" destId="{A03F544B-8F2B-425B-A044-9A9D8E622316}" srcOrd="0" destOrd="0" parTransId="{8428B3DD-C9CD-46BF-BBDC-AA38F8EA106A}" sibTransId="{6EA950B6-318F-4DF8-B538-4E2CD6C3584D}"/>
    <dgm:cxn modelId="{530D93D1-6F4A-4789-9030-07AE6D9CC154}" srcId="{DB0F5425-3A76-42EB-9C88-6A1C84B8E76B}" destId="{EF74DBC6-AA41-42C1-BD9F-222151672C99}" srcOrd="1" destOrd="0" parTransId="{072F519B-ECF9-48CF-8CA3-9330A80853F4}" sibTransId="{43453C04-0FE1-47DE-AC24-E938597FCF92}"/>
    <dgm:cxn modelId="{C23E6BE7-97B8-4FD4-88DD-44DC0DF3F5D0}" type="presOf" srcId="{3BC00B09-A690-49D0-829E-4227E69A36BD}" destId="{7D49BC3C-ABF6-4C7B-928E-FECF647BF74E}" srcOrd="0" destOrd="0" presId="urn:microsoft.com/office/officeart/2005/8/layout/chevron1"/>
    <dgm:cxn modelId="{EF9071F9-749F-4526-9239-EF755292D159}" type="presOf" srcId="{DB0F5425-3A76-42EB-9C88-6A1C84B8E76B}" destId="{18F85FEA-F357-48F6-922A-62062239E058}" srcOrd="0" destOrd="0" presId="urn:microsoft.com/office/officeart/2005/8/layout/chevron1"/>
    <dgm:cxn modelId="{7F67DA19-82A9-4C33-87E9-59F9AB1658CA}" type="presParOf" srcId="{18F85FEA-F357-48F6-922A-62062239E058}" destId="{930BF297-9014-4A3D-8420-CEE17C37AEC4}" srcOrd="0" destOrd="0" presId="urn:microsoft.com/office/officeart/2005/8/layout/chevron1"/>
    <dgm:cxn modelId="{3E6D32DF-53A6-4501-8633-6D8D5C72C8E6}" type="presParOf" srcId="{18F85FEA-F357-48F6-922A-62062239E058}" destId="{1010210F-B85F-4444-B669-FC845B39013E}" srcOrd="1" destOrd="0" presId="urn:microsoft.com/office/officeart/2005/8/layout/chevron1"/>
    <dgm:cxn modelId="{9037FE30-46C3-411F-84D6-4087BEE90549}" type="presParOf" srcId="{18F85FEA-F357-48F6-922A-62062239E058}" destId="{9DEAC7B7-48CF-4667-9165-D636599B58CB}" srcOrd="2" destOrd="0" presId="urn:microsoft.com/office/officeart/2005/8/layout/chevron1"/>
    <dgm:cxn modelId="{CD7922D4-4086-40F5-A962-721BDF42A960}" type="presParOf" srcId="{18F85FEA-F357-48F6-922A-62062239E058}" destId="{CF4A83C0-829F-4839-A77A-56E0EBB8C2BB}" srcOrd="3" destOrd="0" presId="urn:microsoft.com/office/officeart/2005/8/layout/chevron1"/>
    <dgm:cxn modelId="{EDD56754-5C18-46A9-A920-15CFFC1F6383}" type="presParOf" srcId="{18F85FEA-F357-48F6-922A-62062239E058}" destId="{4014C1C7-2986-4D1A-AB89-B8FB99DA4943}" srcOrd="4" destOrd="0" presId="urn:microsoft.com/office/officeart/2005/8/layout/chevron1"/>
    <dgm:cxn modelId="{035850D9-9AEB-495A-B513-8945DE2794B2}" type="presParOf" srcId="{18F85FEA-F357-48F6-922A-62062239E058}" destId="{98D35A50-6121-4B7E-89D7-37D4B439051D}" srcOrd="5" destOrd="0" presId="urn:microsoft.com/office/officeart/2005/8/layout/chevron1"/>
    <dgm:cxn modelId="{19586BD9-2519-49C4-8D24-DF08C42C37C4}" type="presParOf" srcId="{18F85FEA-F357-48F6-922A-62062239E058}" destId="{7D49BC3C-ABF6-4C7B-928E-FECF647BF74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F71BF3D-D8F7-4A45-B2F1-E001F3A78A9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489453C-6581-4D8E-8BAF-C74376189825}">
      <dgm:prSet custT="1"/>
      <dgm:spPr/>
      <dgm:t>
        <a:bodyPr/>
        <a:lstStyle/>
        <a:p>
          <a:r>
            <a:rPr lang="en-US" sz="2400" dirty="0"/>
            <a:t>VBR is early in the Continuous Improvement Cycle</a:t>
          </a:r>
        </a:p>
      </dgm:t>
    </dgm:pt>
    <dgm:pt modelId="{B5EB0DA8-C9DB-4D98-947F-5EA06A743B69}" type="parTrans" cxnId="{B136D587-2684-4441-9FA3-A0B06F1D0B29}">
      <dgm:prSet/>
      <dgm:spPr/>
      <dgm:t>
        <a:bodyPr/>
        <a:lstStyle/>
        <a:p>
          <a:endParaRPr lang="en-US"/>
        </a:p>
      </dgm:t>
    </dgm:pt>
    <dgm:pt modelId="{80EFFB79-018B-43A2-9E5B-B7BDD1D58B9C}" type="sibTrans" cxnId="{B136D587-2684-4441-9FA3-A0B06F1D0B29}">
      <dgm:prSet/>
      <dgm:spPr/>
      <dgm:t>
        <a:bodyPr/>
        <a:lstStyle/>
        <a:p>
          <a:endParaRPr lang="en-US"/>
        </a:p>
      </dgm:t>
    </dgm:pt>
    <dgm:pt modelId="{98352D04-2120-4B86-AB26-C1D8D109DFA5}">
      <dgm:prSet custT="1"/>
      <dgm:spPr/>
      <dgm:t>
        <a:bodyPr/>
        <a:lstStyle/>
        <a:p>
          <a:r>
            <a:rPr lang="en-US" sz="2400" dirty="0"/>
            <a:t>More closely aligned measurement </a:t>
          </a:r>
        </a:p>
      </dgm:t>
    </dgm:pt>
    <dgm:pt modelId="{2FBF0268-416A-40F7-8E6E-093CADABBC09}" type="parTrans" cxnId="{A0D2C899-5F52-4BE2-AAEA-BBA875C06822}">
      <dgm:prSet/>
      <dgm:spPr/>
      <dgm:t>
        <a:bodyPr/>
        <a:lstStyle/>
        <a:p>
          <a:endParaRPr lang="en-US"/>
        </a:p>
      </dgm:t>
    </dgm:pt>
    <dgm:pt modelId="{E55834E1-B04A-46B8-9467-DE43A5A34252}" type="sibTrans" cxnId="{A0D2C899-5F52-4BE2-AAEA-BBA875C06822}">
      <dgm:prSet/>
      <dgm:spPr/>
      <dgm:t>
        <a:bodyPr/>
        <a:lstStyle/>
        <a:p>
          <a:endParaRPr lang="en-US"/>
        </a:p>
      </dgm:t>
    </dgm:pt>
    <dgm:pt modelId="{D0969514-5B24-4ED0-A098-32E2E4A583E8}">
      <dgm:prSet custT="1"/>
      <dgm:spPr/>
      <dgm:t>
        <a:bodyPr/>
        <a:lstStyle/>
        <a:p>
          <a:r>
            <a:rPr lang="en-US" sz="2400" dirty="0"/>
            <a:t>Majority of progress has been made in cost measurement</a:t>
          </a:r>
        </a:p>
      </dgm:t>
    </dgm:pt>
    <dgm:pt modelId="{6CC0DABF-A8C8-4E4A-A038-92376F41ABD4}" type="parTrans" cxnId="{5F0ADECA-BF77-4546-88D4-EAE277B5061B}">
      <dgm:prSet/>
      <dgm:spPr/>
      <dgm:t>
        <a:bodyPr/>
        <a:lstStyle/>
        <a:p>
          <a:endParaRPr lang="en-US"/>
        </a:p>
      </dgm:t>
    </dgm:pt>
    <dgm:pt modelId="{F4DAA036-5D94-4835-A8C4-8D18B225CABE}" type="sibTrans" cxnId="{5F0ADECA-BF77-4546-88D4-EAE277B5061B}">
      <dgm:prSet/>
      <dgm:spPr/>
      <dgm:t>
        <a:bodyPr/>
        <a:lstStyle/>
        <a:p>
          <a:endParaRPr lang="en-US"/>
        </a:p>
      </dgm:t>
    </dgm:pt>
    <dgm:pt modelId="{F5685D83-E9D3-4429-9038-558D15AE7DCA}">
      <dgm:prSet custT="1"/>
      <dgm:spPr/>
      <dgm:t>
        <a:bodyPr/>
        <a:lstStyle/>
        <a:p>
          <a:r>
            <a:rPr lang="en-US" sz="2400" dirty="0"/>
            <a:t>Complexity of the program inhibits physician engagement</a:t>
          </a:r>
        </a:p>
      </dgm:t>
    </dgm:pt>
    <dgm:pt modelId="{274FB9C5-BDAC-4898-8604-80624F7690CE}" type="parTrans" cxnId="{BC08B0EB-7BEB-450F-8AEA-458133A5EE0A}">
      <dgm:prSet/>
      <dgm:spPr/>
      <dgm:t>
        <a:bodyPr/>
        <a:lstStyle/>
        <a:p>
          <a:endParaRPr lang="en-US"/>
        </a:p>
      </dgm:t>
    </dgm:pt>
    <dgm:pt modelId="{D7B08D12-EEAE-480D-8416-212B940DBC90}" type="sibTrans" cxnId="{BC08B0EB-7BEB-450F-8AEA-458133A5EE0A}">
      <dgm:prSet/>
      <dgm:spPr/>
      <dgm:t>
        <a:bodyPr/>
        <a:lstStyle/>
        <a:p>
          <a:endParaRPr lang="en-US"/>
        </a:p>
      </dgm:t>
    </dgm:pt>
    <dgm:pt modelId="{D63AC9D0-3E0A-4A5A-9FE6-E5C6A677AD25}">
      <dgm:prSet custT="1"/>
      <dgm:spPr/>
      <dgm:t>
        <a:bodyPr/>
        <a:lstStyle/>
        <a:p>
          <a:r>
            <a:rPr lang="en-US" sz="2400" dirty="0"/>
            <a:t>Missing a consistent, repeatable evaluation method</a:t>
          </a:r>
        </a:p>
      </dgm:t>
    </dgm:pt>
    <dgm:pt modelId="{8004CEC7-7BCE-4F6D-933D-6542B42FACC0}" type="parTrans" cxnId="{C5FC8A4D-B43C-4F38-B346-65612C72F283}">
      <dgm:prSet/>
      <dgm:spPr/>
      <dgm:t>
        <a:bodyPr/>
        <a:lstStyle/>
        <a:p>
          <a:endParaRPr lang="en-US"/>
        </a:p>
      </dgm:t>
    </dgm:pt>
    <dgm:pt modelId="{1DCFD48A-C0C3-4620-AB12-8B382591BB35}" type="sibTrans" cxnId="{C5FC8A4D-B43C-4F38-B346-65612C72F283}">
      <dgm:prSet/>
      <dgm:spPr/>
      <dgm:t>
        <a:bodyPr/>
        <a:lstStyle/>
        <a:p>
          <a:endParaRPr lang="en-US"/>
        </a:p>
      </dgm:t>
    </dgm:pt>
    <dgm:pt modelId="{F5405A4E-A7A7-4996-86CC-5B7D697B597C}" type="pres">
      <dgm:prSet presAssocID="{6F71BF3D-D8F7-4A45-B2F1-E001F3A78A96}" presName="root" presStyleCnt="0">
        <dgm:presLayoutVars>
          <dgm:dir/>
          <dgm:resizeHandles val="exact"/>
        </dgm:presLayoutVars>
      </dgm:prSet>
      <dgm:spPr/>
    </dgm:pt>
    <dgm:pt modelId="{B91DAF31-B5C1-4700-A24E-8AB4B28765FD}" type="pres">
      <dgm:prSet presAssocID="{8489453C-6581-4D8E-8BAF-C74376189825}" presName="compNode" presStyleCnt="0"/>
      <dgm:spPr/>
    </dgm:pt>
    <dgm:pt modelId="{A51FFE9B-4147-4EBA-BFBF-9BD2B42BC3AB}" type="pres">
      <dgm:prSet presAssocID="{8489453C-6581-4D8E-8BAF-C74376189825}" presName="bgRect" presStyleLbl="bgShp" presStyleIdx="0" presStyleCnt="5"/>
      <dgm:spPr/>
    </dgm:pt>
    <dgm:pt modelId="{3750A017-2F64-4835-9D36-C498CF4DFA9C}" type="pres">
      <dgm:prSet presAssocID="{8489453C-6581-4D8E-8BAF-C7437618982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8BEA865D-8B26-49EC-B337-649F17E7A540}" type="pres">
      <dgm:prSet presAssocID="{8489453C-6581-4D8E-8BAF-C74376189825}" presName="spaceRect" presStyleCnt="0"/>
      <dgm:spPr/>
    </dgm:pt>
    <dgm:pt modelId="{75342131-622E-4224-A7A0-F91EDAD8C17C}" type="pres">
      <dgm:prSet presAssocID="{8489453C-6581-4D8E-8BAF-C74376189825}" presName="parTx" presStyleLbl="revTx" presStyleIdx="0" presStyleCnt="5">
        <dgm:presLayoutVars>
          <dgm:chMax val="0"/>
          <dgm:chPref val="0"/>
        </dgm:presLayoutVars>
      </dgm:prSet>
      <dgm:spPr/>
    </dgm:pt>
    <dgm:pt modelId="{983E2036-867D-4029-9187-CEFE52F7ABC1}" type="pres">
      <dgm:prSet presAssocID="{80EFFB79-018B-43A2-9E5B-B7BDD1D58B9C}" presName="sibTrans" presStyleCnt="0"/>
      <dgm:spPr/>
    </dgm:pt>
    <dgm:pt modelId="{6A02C865-58BC-4E35-B818-962C3D58317E}" type="pres">
      <dgm:prSet presAssocID="{98352D04-2120-4B86-AB26-C1D8D109DFA5}" presName="compNode" presStyleCnt="0"/>
      <dgm:spPr/>
    </dgm:pt>
    <dgm:pt modelId="{EC86F5F0-0EE5-47DC-91FB-320F7F695EAA}" type="pres">
      <dgm:prSet presAssocID="{98352D04-2120-4B86-AB26-C1D8D109DFA5}" presName="bgRect" presStyleLbl="bgShp" presStyleIdx="1" presStyleCnt="5"/>
      <dgm:spPr/>
    </dgm:pt>
    <dgm:pt modelId="{3552ADE7-3BC7-4574-8661-73769D2D31BC}" type="pres">
      <dgm:prSet presAssocID="{98352D04-2120-4B86-AB26-C1D8D109DFA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AEE414A6-3B96-4EF5-9769-AF94E0EEE764}" type="pres">
      <dgm:prSet presAssocID="{98352D04-2120-4B86-AB26-C1D8D109DFA5}" presName="spaceRect" presStyleCnt="0"/>
      <dgm:spPr/>
    </dgm:pt>
    <dgm:pt modelId="{1697D21B-55F4-4494-AA03-DF5C816025AB}" type="pres">
      <dgm:prSet presAssocID="{98352D04-2120-4B86-AB26-C1D8D109DFA5}" presName="parTx" presStyleLbl="revTx" presStyleIdx="1" presStyleCnt="5">
        <dgm:presLayoutVars>
          <dgm:chMax val="0"/>
          <dgm:chPref val="0"/>
        </dgm:presLayoutVars>
      </dgm:prSet>
      <dgm:spPr/>
    </dgm:pt>
    <dgm:pt modelId="{0BF04868-F1F3-468B-B7F5-FEC29C8C6A7F}" type="pres">
      <dgm:prSet presAssocID="{E55834E1-B04A-46B8-9467-DE43A5A34252}" presName="sibTrans" presStyleCnt="0"/>
      <dgm:spPr/>
    </dgm:pt>
    <dgm:pt modelId="{05C117E7-C281-4D6B-A31E-10C9C3EFA8F4}" type="pres">
      <dgm:prSet presAssocID="{D0969514-5B24-4ED0-A098-32E2E4A583E8}" presName="compNode" presStyleCnt="0"/>
      <dgm:spPr/>
    </dgm:pt>
    <dgm:pt modelId="{AE97EE98-BDDE-419A-8EF1-0F2AB5515A03}" type="pres">
      <dgm:prSet presAssocID="{D0969514-5B24-4ED0-A098-32E2E4A583E8}" presName="bgRect" presStyleLbl="bgShp" presStyleIdx="2" presStyleCnt="5"/>
      <dgm:spPr/>
    </dgm:pt>
    <dgm:pt modelId="{D1C486D0-8EAD-4240-93E7-7F672753B23F}" type="pres">
      <dgm:prSet presAssocID="{D0969514-5B24-4ED0-A098-32E2E4A583E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CD5692E-F907-4881-8BD6-9A6F8231C6CD}" type="pres">
      <dgm:prSet presAssocID="{D0969514-5B24-4ED0-A098-32E2E4A583E8}" presName="spaceRect" presStyleCnt="0"/>
      <dgm:spPr/>
    </dgm:pt>
    <dgm:pt modelId="{8C60C4AE-A30D-44D5-B116-BB2D90BCA839}" type="pres">
      <dgm:prSet presAssocID="{D0969514-5B24-4ED0-A098-32E2E4A583E8}" presName="parTx" presStyleLbl="revTx" presStyleIdx="2" presStyleCnt="5">
        <dgm:presLayoutVars>
          <dgm:chMax val="0"/>
          <dgm:chPref val="0"/>
        </dgm:presLayoutVars>
      </dgm:prSet>
      <dgm:spPr/>
    </dgm:pt>
    <dgm:pt modelId="{3A39F776-F809-4A6E-BE43-94A23F24395E}" type="pres">
      <dgm:prSet presAssocID="{F4DAA036-5D94-4835-A8C4-8D18B225CABE}" presName="sibTrans" presStyleCnt="0"/>
      <dgm:spPr/>
    </dgm:pt>
    <dgm:pt modelId="{4617A0C1-36D9-4D01-9EA1-ED9D54E07CFF}" type="pres">
      <dgm:prSet presAssocID="{F5685D83-E9D3-4429-9038-558D15AE7DCA}" presName="compNode" presStyleCnt="0"/>
      <dgm:spPr/>
    </dgm:pt>
    <dgm:pt modelId="{B581E394-B4AE-425C-809F-70448DB3FFEB}" type="pres">
      <dgm:prSet presAssocID="{F5685D83-E9D3-4429-9038-558D15AE7DCA}" presName="bgRect" presStyleLbl="bgShp" presStyleIdx="3" presStyleCnt="5"/>
      <dgm:spPr/>
    </dgm:pt>
    <dgm:pt modelId="{78ED9563-EFF0-4E21-A37B-E23BB5A5F404}" type="pres">
      <dgm:prSet presAssocID="{F5685D83-E9D3-4429-9038-558D15AE7DC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3A8F3CA4-C683-465D-8815-8E9E9491CF0E}" type="pres">
      <dgm:prSet presAssocID="{F5685D83-E9D3-4429-9038-558D15AE7DCA}" presName="spaceRect" presStyleCnt="0"/>
      <dgm:spPr/>
    </dgm:pt>
    <dgm:pt modelId="{01B8461D-15DE-40FD-904D-C0494F74573B}" type="pres">
      <dgm:prSet presAssocID="{F5685D83-E9D3-4429-9038-558D15AE7DCA}" presName="parTx" presStyleLbl="revTx" presStyleIdx="3" presStyleCnt="5">
        <dgm:presLayoutVars>
          <dgm:chMax val="0"/>
          <dgm:chPref val="0"/>
        </dgm:presLayoutVars>
      </dgm:prSet>
      <dgm:spPr/>
    </dgm:pt>
    <dgm:pt modelId="{3BEB64DD-BA6C-43DD-8B76-A160612F9016}" type="pres">
      <dgm:prSet presAssocID="{D7B08D12-EEAE-480D-8416-212B940DBC90}" presName="sibTrans" presStyleCnt="0"/>
      <dgm:spPr/>
    </dgm:pt>
    <dgm:pt modelId="{492B47F6-44BC-4D3D-89ED-1DE7C201E012}" type="pres">
      <dgm:prSet presAssocID="{D63AC9D0-3E0A-4A5A-9FE6-E5C6A677AD25}" presName="compNode" presStyleCnt="0"/>
      <dgm:spPr/>
    </dgm:pt>
    <dgm:pt modelId="{CE40E024-A817-416D-8573-CF376BDC5C1F}" type="pres">
      <dgm:prSet presAssocID="{D63AC9D0-3E0A-4A5A-9FE6-E5C6A677AD25}" presName="bgRect" presStyleLbl="bgShp" presStyleIdx="4" presStyleCnt="5"/>
      <dgm:spPr/>
    </dgm:pt>
    <dgm:pt modelId="{FC269ACF-1BD5-4FE8-A2ED-41D7E3076A1A}" type="pres">
      <dgm:prSet presAssocID="{D63AC9D0-3E0A-4A5A-9FE6-E5C6A677AD2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3666ED8-A5B6-4B61-94AB-A0DE1CC83B47}" type="pres">
      <dgm:prSet presAssocID="{D63AC9D0-3E0A-4A5A-9FE6-E5C6A677AD25}" presName="spaceRect" presStyleCnt="0"/>
      <dgm:spPr/>
    </dgm:pt>
    <dgm:pt modelId="{AD9F770C-DB91-4B99-9021-DA885A4BABA1}" type="pres">
      <dgm:prSet presAssocID="{D63AC9D0-3E0A-4A5A-9FE6-E5C6A677AD2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75C1D15-6E3A-4173-97B1-FFBEB8F845BF}" type="presOf" srcId="{8489453C-6581-4D8E-8BAF-C74376189825}" destId="{75342131-622E-4224-A7A0-F91EDAD8C17C}" srcOrd="0" destOrd="0" presId="urn:microsoft.com/office/officeart/2018/2/layout/IconVerticalSolidList"/>
    <dgm:cxn modelId="{E01BAD30-83D2-47EF-AC0E-0F0B5F377DE2}" type="presOf" srcId="{F5685D83-E9D3-4429-9038-558D15AE7DCA}" destId="{01B8461D-15DE-40FD-904D-C0494F74573B}" srcOrd="0" destOrd="0" presId="urn:microsoft.com/office/officeart/2018/2/layout/IconVerticalSolidList"/>
    <dgm:cxn modelId="{C5FC8A4D-B43C-4F38-B346-65612C72F283}" srcId="{6F71BF3D-D8F7-4A45-B2F1-E001F3A78A96}" destId="{D63AC9D0-3E0A-4A5A-9FE6-E5C6A677AD25}" srcOrd="4" destOrd="0" parTransId="{8004CEC7-7BCE-4F6D-933D-6542B42FACC0}" sibTransId="{1DCFD48A-C0C3-4620-AB12-8B382591BB35}"/>
    <dgm:cxn modelId="{06152A54-EAC9-463B-9704-25648D33DA74}" type="presOf" srcId="{D0969514-5B24-4ED0-A098-32E2E4A583E8}" destId="{8C60C4AE-A30D-44D5-B116-BB2D90BCA839}" srcOrd="0" destOrd="0" presId="urn:microsoft.com/office/officeart/2018/2/layout/IconVerticalSolidList"/>
    <dgm:cxn modelId="{A1D9D47D-8C95-4D7E-AAD6-4850757D25D9}" type="presOf" srcId="{6F71BF3D-D8F7-4A45-B2F1-E001F3A78A96}" destId="{F5405A4E-A7A7-4996-86CC-5B7D697B597C}" srcOrd="0" destOrd="0" presId="urn:microsoft.com/office/officeart/2018/2/layout/IconVerticalSolidList"/>
    <dgm:cxn modelId="{B136D587-2684-4441-9FA3-A0B06F1D0B29}" srcId="{6F71BF3D-D8F7-4A45-B2F1-E001F3A78A96}" destId="{8489453C-6581-4D8E-8BAF-C74376189825}" srcOrd="0" destOrd="0" parTransId="{B5EB0DA8-C9DB-4D98-947F-5EA06A743B69}" sibTransId="{80EFFB79-018B-43A2-9E5B-B7BDD1D58B9C}"/>
    <dgm:cxn modelId="{1208258E-D87A-403F-8915-C4F36F7475B3}" type="presOf" srcId="{D63AC9D0-3E0A-4A5A-9FE6-E5C6A677AD25}" destId="{AD9F770C-DB91-4B99-9021-DA885A4BABA1}" srcOrd="0" destOrd="0" presId="urn:microsoft.com/office/officeart/2018/2/layout/IconVerticalSolidList"/>
    <dgm:cxn modelId="{A0D2C899-5F52-4BE2-AAEA-BBA875C06822}" srcId="{6F71BF3D-D8F7-4A45-B2F1-E001F3A78A96}" destId="{98352D04-2120-4B86-AB26-C1D8D109DFA5}" srcOrd="1" destOrd="0" parTransId="{2FBF0268-416A-40F7-8E6E-093CADABBC09}" sibTransId="{E55834E1-B04A-46B8-9467-DE43A5A34252}"/>
    <dgm:cxn modelId="{5F0ADECA-BF77-4546-88D4-EAE277B5061B}" srcId="{6F71BF3D-D8F7-4A45-B2F1-E001F3A78A96}" destId="{D0969514-5B24-4ED0-A098-32E2E4A583E8}" srcOrd="2" destOrd="0" parTransId="{6CC0DABF-A8C8-4E4A-A038-92376F41ABD4}" sibTransId="{F4DAA036-5D94-4835-A8C4-8D18B225CABE}"/>
    <dgm:cxn modelId="{C0FDC5EA-315E-45D0-BDC0-15CAD320A8C9}" type="presOf" srcId="{98352D04-2120-4B86-AB26-C1D8D109DFA5}" destId="{1697D21B-55F4-4494-AA03-DF5C816025AB}" srcOrd="0" destOrd="0" presId="urn:microsoft.com/office/officeart/2018/2/layout/IconVerticalSolidList"/>
    <dgm:cxn modelId="{BC08B0EB-7BEB-450F-8AEA-458133A5EE0A}" srcId="{6F71BF3D-D8F7-4A45-B2F1-E001F3A78A96}" destId="{F5685D83-E9D3-4429-9038-558D15AE7DCA}" srcOrd="3" destOrd="0" parTransId="{274FB9C5-BDAC-4898-8604-80624F7690CE}" sibTransId="{D7B08D12-EEAE-480D-8416-212B940DBC90}"/>
    <dgm:cxn modelId="{36FC8301-0FD3-4CAB-9CD4-ACDCC5B0504F}" type="presParOf" srcId="{F5405A4E-A7A7-4996-86CC-5B7D697B597C}" destId="{B91DAF31-B5C1-4700-A24E-8AB4B28765FD}" srcOrd="0" destOrd="0" presId="urn:microsoft.com/office/officeart/2018/2/layout/IconVerticalSolidList"/>
    <dgm:cxn modelId="{20878928-2B87-48E3-A17C-623E80BAD521}" type="presParOf" srcId="{B91DAF31-B5C1-4700-A24E-8AB4B28765FD}" destId="{A51FFE9B-4147-4EBA-BFBF-9BD2B42BC3AB}" srcOrd="0" destOrd="0" presId="urn:microsoft.com/office/officeart/2018/2/layout/IconVerticalSolidList"/>
    <dgm:cxn modelId="{1D282B4A-EEF9-4680-9BAD-025CFC767313}" type="presParOf" srcId="{B91DAF31-B5C1-4700-A24E-8AB4B28765FD}" destId="{3750A017-2F64-4835-9D36-C498CF4DFA9C}" srcOrd="1" destOrd="0" presId="urn:microsoft.com/office/officeart/2018/2/layout/IconVerticalSolidList"/>
    <dgm:cxn modelId="{6115534A-B70F-4F73-BFFC-949EA854448C}" type="presParOf" srcId="{B91DAF31-B5C1-4700-A24E-8AB4B28765FD}" destId="{8BEA865D-8B26-49EC-B337-649F17E7A540}" srcOrd="2" destOrd="0" presId="urn:microsoft.com/office/officeart/2018/2/layout/IconVerticalSolidList"/>
    <dgm:cxn modelId="{3513CF19-5623-4913-ADD0-F1BF2EDE911A}" type="presParOf" srcId="{B91DAF31-B5C1-4700-A24E-8AB4B28765FD}" destId="{75342131-622E-4224-A7A0-F91EDAD8C17C}" srcOrd="3" destOrd="0" presId="urn:microsoft.com/office/officeart/2018/2/layout/IconVerticalSolidList"/>
    <dgm:cxn modelId="{D7AD478C-1C8E-4FF4-BE6E-620CC9421FEF}" type="presParOf" srcId="{F5405A4E-A7A7-4996-86CC-5B7D697B597C}" destId="{983E2036-867D-4029-9187-CEFE52F7ABC1}" srcOrd="1" destOrd="0" presId="urn:microsoft.com/office/officeart/2018/2/layout/IconVerticalSolidList"/>
    <dgm:cxn modelId="{0489D713-B371-4774-B759-FEA2D50C05F9}" type="presParOf" srcId="{F5405A4E-A7A7-4996-86CC-5B7D697B597C}" destId="{6A02C865-58BC-4E35-B818-962C3D58317E}" srcOrd="2" destOrd="0" presId="urn:microsoft.com/office/officeart/2018/2/layout/IconVerticalSolidList"/>
    <dgm:cxn modelId="{C9E88AC3-74C2-4C0F-AD48-3AE71B596DF9}" type="presParOf" srcId="{6A02C865-58BC-4E35-B818-962C3D58317E}" destId="{EC86F5F0-0EE5-47DC-91FB-320F7F695EAA}" srcOrd="0" destOrd="0" presId="urn:microsoft.com/office/officeart/2018/2/layout/IconVerticalSolidList"/>
    <dgm:cxn modelId="{8580C3FB-7399-4EC2-8171-3149EDBADFD4}" type="presParOf" srcId="{6A02C865-58BC-4E35-B818-962C3D58317E}" destId="{3552ADE7-3BC7-4574-8661-73769D2D31BC}" srcOrd="1" destOrd="0" presId="urn:microsoft.com/office/officeart/2018/2/layout/IconVerticalSolidList"/>
    <dgm:cxn modelId="{50CA3A69-E7D1-4876-BB25-FEE3E03D8AD4}" type="presParOf" srcId="{6A02C865-58BC-4E35-B818-962C3D58317E}" destId="{AEE414A6-3B96-4EF5-9769-AF94E0EEE764}" srcOrd="2" destOrd="0" presId="urn:microsoft.com/office/officeart/2018/2/layout/IconVerticalSolidList"/>
    <dgm:cxn modelId="{3969270F-9CD9-496E-94C3-2EA57B31D38E}" type="presParOf" srcId="{6A02C865-58BC-4E35-B818-962C3D58317E}" destId="{1697D21B-55F4-4494-AA03-DF5C816025AB}" srcOrd="3" destOrd="0" presId="urn:microsoft.com/office/officeart/2018/2/layout/IconVerticalSolidList"/>
    <dgm:cxn modelId="{E923B4F3-87B0-4D81-9321-36A4FA7C830D}" type="presParOf" srcId="{F5405A4E-A7A7-4996-86CC-5B7D697B597C}" destId="{0BF04868-F1F3-468B-B7F5-FEC29C8C6A7F}" srcOrd="3" destOrd="0" presId="urn:microsoft.com/office/officeart/2018/2/layout/IconVerticalSolidList"/>
    <dgm:cxn modelId="{0FB1697B-4DB5-4A05-B2C1-712F01423BEC}" type="presParOf" srcId="{F5405A4E-A7A7-4996-86CC-5B7D697B597C}" destId="{05C117E7-C281-4D6B-A31E-10C9C3EFA8F4}" srcOrd="4" destOrd="0" presId="urn:microsoft.com/office/officeart/2018/2/layout/IconVerticalSolidList"/>
    <dgm:cxn modelId="{2454DA42-BD71-4BAB-B3FC-2362EE785331}" type="presParOf" srcId="{05C117E7-C281-4D6B-A31E-10C9C3EFA8F4}" destId="{AE97EE98-BDDE-419A-8EF1-0F2AB5515A03}" srcOrd="0" destOrd="0" presId="urn:microsoft.com/office/officeart/2018/2/layout/IconVerticalSolidList"/>
    <dgm:cxn modelId="{FC9DE6D7-A471-4ADD-A3E8-F08BEF878B67}" type="presParOf" srcId="{05C117E7-C281-4D6B-A31E-10C9C3EFA8F4}" destId="{D1C486D0-8EAD-4240-93E7-7F672753B23F}" srcOrd="1" destOrd="0" presId="urn:microsoft.com/office/officeart/2018/2/layout/IconVerticalSolidList"/>
    <dgm:cxn modelId="{4EC3B33D-5705-4764-8623-564052A10687}" type="presParOf" srcId="{05C117E7-C281-4D6B-A31E-10C9C3EFA8F4}" destId="{3CD5692E-F907-4881-8BD6-9A6F8231C6CD}" srcOrd="2" destOrd="0" presId="urn:microsoft.com/office/officeart/2018/2/layout/IconVerticalSolidList"/>
    <dgm:cxn modelId="{B9A9A0B9-B6F4-4C5A-8C6E-6440E324ECAD}" type="presParOf" srcId="{05C117E7-C281-4D6B-A31E-10C9C3EFA8F4}" destId="{8C60C4AE-A30D-44D5-B116-BB2D90BCA839}" srcOrd="3" destOrd="0" presId="urn:microsoft.com/office/officeart/2018/2/layout/IconVerticalSolidList"/>
    <dgm:cxn modelId="{D3E99792-2A3E-4BE2-92DA-64F165A56CBE}" type="presParOf" srcId="{F5405A4E-A7A7-4996-86CC-5B7D697B597C}" destId="{3A39F776-F809-4A6E-BE43-94A23F24395E}" srcOrd="5" destOrd="0" presId="urn:microsoft.com/office/officeart/2018/2/layout/IconVerticalSolidList"/>
    <dgm:cxn modelId="{DD2C602D-C117-49C8-92A9-960720D1BE0E}" type="presParOf" srcId="{F5405A4E-A7A7-4996-86CC-5B7D697B597C}" destId="{4617A0C1-36D9-4D01-9EA1-ED9D54E07CFF}" srcOrd="6" destOrd="0" presId="urn:microsoft.com/office/officeart/2018/2/layout/IconVerticalSolidList"/>
    <dgm:cxn modelId="{9FF6F5B9-D6E5-453A-8356-668368FB3F7F}" type="presParOf" srcId="{4617A0C1-36D9-4D01-9EA1-ED9D54E07CFF}" destId="{B581E394-B4AE-425C-809F-70448DB3FFEB}" srcOrd="0" destOrd="0" presId="urn:microsoft.com/office/officeart/2018/2/layout/IconVerticalSolidList"/>
    <dgm:cxn modelId="{FCAFEA79-84DD-4970-BB94-B8B1C5A0C313}" type="presParOf" srcId="{4617A0C1-36D9-4D01-9EA1-ED9D54E07CFF}" destId="{78ED9563-EFF0-4E21-A37B-E23BB5A5F404}" srcOrd="1" destOrd="0" presId="urn:microsoft.com/office/officeart/2018/2/layout/IconVerticalSolidList"/>
    <dgm:cxn modelId="{E2952A3B-1FD7-4AFD-BB4F-5B05249F178A}" type="presParOf" srcId="{4617A0C1-36D9-4D01-9EA1-ED9D54E07CFF}" destId="{3A8F3CA4-C683-465D-8815-8E9E9491CF0E}" srcOrd="2" destOrd="0" presId="urn:microsoft.com/office/officeart/2018/2/layout/IconVerticalSolidList"/>
    <dgm:cxn modelId="{9741479E-2CB7-4A90-AF4F-9C3ADBC5AE1F}" type="presParOf" srcId="{4617A0C1-36D9-4D01-9EA1-ED9D54E07CFF}" destId="{01B8461D-15DE-40FD-904D-C0494F74573B}" srcOrd="3" destOrd="0" presId="urn:microsoft.com/office/officeart/2018/2/layout/IconVerticalSolidList"/>
    <dgm:cxn modelId="{DE0C4B4B-73AF-4E25-82F2-E360BFDA330A}" type="presParOf" srcId="{F5405A4E-A7A7-4996-86CC-5B7D697B597C}" destId="{3BEB64DD-BA6C-43DD-8B76-A160612F9016}" srcOrd="7" destOrd="0" presId="urn:microsoft.com/office/officeart/2018/2/layout/IconVerticalSolidList"/>
    <dgm:cxn modelId="{95D56E1C-93AE-4234-93B4-670AFE4DE198}" type="presParOf" srcId="{F5405A4E-A7A7-4996-86CC-5B7D697B597C}" destId="{492B47F6-44BC-4D3D-89ED-1DE7C201E012}" srcOrd="8" destOrd="0" presId="urn:microsoft.com/office/officeart/2018/2/layout/IconVerticalSolidList"/>
    <dgm:cxn modelId="{C9D811E7-A5F8-43F7-A983-F208B368D8C3}" type="presParOf" srcId="{492B47F6-44BC-4D3D-89ED-1DE7C201E012}" destId="{CE40E024-A817-416D-8573-CF376BDC5C1F}" srcOrd="0" destOrd="0" presId="urn:microsoft.com/office/officeart/2018/2/layout/IconVerticalSolidList"/>
    <dgm:cxn modelId="{D875F109-12E0-4510-AF11-81DF9326238E}" type="presParOf" srcId="{492B47F6-44BC-4D3D-89ED-1DE7C201E012}" destId="{FC269ACF-1BD5-4FE8-A2ED-41D7E3076A1A}" srcOrd="1" destOrd="0" presId="urn:microsoft.com/office/officeart/2018/2/layout/IconVerticalSolidList"/>
    <dgm:cxn modelId="{A7C002F3-BFBB-4F8A-98CC-E255B069D525}" type="presParOf" srcId="{492B47F6-44BC-4D3D-89ED-1DE7C201E012}" destId="{13666ED8-A5B6-4B61-94AB-A0DE1CC83B47}" srcOrd="2" destOrd="0" presId="urn:microsoft.com/office/officeart/2018/2/layout/IconVerticalSolidList"/>
    <dgm:cxn modelId="{22EA82CE-BDC0-4046-8337-237875479499}" type="presParOf" srcId="{492B47F6-44BC-4D3D-89ED-1DE7C201E012}" destId="{AD9F770C-DB91-4B99-9021-DA885A4BAB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46012AF-1780-474C-A197-F2EDB4179533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6C0C4A9-E477-48E4-B876-621CA507F0E8}">
      <dgm:prSet/>
      <dgm:spPr>
        <a:solidFill>
          <a:srgbClr val="777779"/>
        </a:solidFill>
      </dgm:spPr>
      <dgm:t>
        <a:bodyPr/>
        <a:lstStyle/>
        <a:p>
          <a:r>
            <a:rPr lang="en-US" b="1" i="1" dirty="0"/>
            <a:t>Quality Metrics</a:t>
          </a:r>
          <a:endParaRPr lang="en-US" dirty="0"/>
        </a:p>
      </dgm:t>
    </dgm:pt>
    <dgm:pt modelId="{D9272B18-C13D-403A-94ED-BDD01B3041DB}" type="parTrans" cxnId="{DB2F1BC6-842D-491F-BD7E-AEE56685980F}">
      <dgm:prSet/>
      <dgm:spPr/>
      <dgm:t>
        <a:bodyPr/>
        <a:lstStyle/>
        <a:p>
          <a:endParaRPr lang="en-US"/>
        </a:p>
      </dgm:t>
    </dgm:pt>
    <dgm:pt modelId="{4CAA49BE-8293-4A9C-A80F-8555E593962C}" type="sibTrans" cxnId="{DB2F1BC6-842D-491F-BD7E-AEE56685980F}">
      <dgm:prSet/>
      <dgm:spPr/>
      <dgm:t>
        <a:bodyPr/>
        <a:lstStyle/>
        <a:p>
          <a:endParaRPr lang="en-US"/>
        </a:p>
      </dgm:t>
    </dgm:pt>
    <dgm:pt modelId="{8B58DD1A-4FBA-4719-B9B7-861D6C5CFD7C}">
      <dgm:prSet custT="1"/>
      <dgm:spPr/>
      <dgm:t>
        <a:bodyPr/>
        <a:lstStyle/>
        <a:p>
          <a:r>
            <a:rPr lang="en-US" sz="2400" dirty="0"/>
            <a:t>Collect more data over time to enable better time-series analysis</a:t>
          </a:r>
        </a:p>
      </dgm:t>
    </dgm:pt>
    <dgm:pt modelId="{87CB415A-87D4-4245-BB39-EA2A5C517772}" type="parTrans" cxnId="{54BCB13F-A558-49BF-97FB-39895371314D}">
      <dgm:prSet/>
      <dgm:spPr/>
      <dgm:t>
        <a:bodyPr/>
        <a:lstStyle/>
        <a:p>
          <a:endParaRPr lang="en-US"/>
        </a:p>
      </dgm:t>
    </dgm:pt>
    <dgm:pt modelId="{782117C2-D085-47D1-AFBA-0E65E10AA4E8}" type="sibTrans" cxnId="{54BCB13F-A558-49BF-97FB-39895371314D}">
      <dgm:prSet/>
      <dgm:spPr/>
      <dgm:t>
        <a:bodyPr/>
        <a:lstStyle/>
        <a:p>
          <a:endParaRPr lang="en-US"/>
        </a:p>
      </dgm:t>
    </dgm:pt>
    <dgm:pt modelId="{69C2DE36-193D-45D0-97C0-45CBF318E081}">
      <dgm:prSet custT="1"/>
      <dgm:spPr/>
      <dgm:t>
        <a:bodyPr/>
        <a:lstStyle/>
        <a:p>
          <a:r>
            <a:rPr lang="en-US" sz="2400" dirty="0"/>
            <a:t>Eliminate metrics that are highly correlated since they do not add value and would also help reduce physician fatigue with data entry</a:t>
          </a:r>
        </a:p>
      </dgm:t>
    </dgm:pt>
    <dgm:pt modelId="{EE720E36-1FD7-4832-A65A-13503ADBB32D}" type="parTrans" cxnId="{8D7AB962-B973-40B7-9FD3-1695E4EA44C4}">
      <dgm:prSet/>
      <dgm:spPr/>
      <dgm:t>
        <a:bodyPr/>
        <a:lstStyle/>
        <a:p>
          <a:endParaRPr lang="en-US"/>
        </a:p>
      </dgm:t>
    </dgm:pt>
    <dgm:pt modelId="{52C829F0-2CD5-4559-A14F-92A7E3C03629}" type="sibTrans" cxnId="{8D7AB962-B973-40B7-9FD3-1695E4EA44C4}">
      <dgm:prSet/>
      <dgm:spPr/>
      <dgm:t>
        <a:bodyPr/>
        <a:lstStyle/>
        <a:p>
          <a:endParaRPr lang="en-US"/>
        </a:p>
      </dgm:t>
    </dgm:pt>
    <dgm:pt modelId="{7826BACF-0B93-42EC-A8B8-6D3867DF041D}">
      <dgm:prSet/>
      <dgm:spPr>
        <a:solidFill>
          <a:srgbClr val="777779"/>
        </a:solidFill>
      </dgm:spPr>
      <dgm:t>
        <a:bodyPr/>
        <a:lstStyle/>
        <a:p>
          <a:r>
            <a:rPr lang="en-US" b="1" i="1"/>
            <a:t>Program-Specific</a:t>
          </a:r>
          <a:endParaRPr lang="en-US"/>
        </a:p>
      </dgm:t>
    </dgm:pt>
    <dgm:pt modelId="{26D1DDCE-F155-4354-A155-FD92C089A80C}" type="parTrans" cxnId="{323F0FB0-32CE-4311-9F65-21FBAC4B5BB1}">
      <dgm:prSet/>
      <dgm:spPr/>
      <dgm:t>
        <a:bodyPr/>
        <a:lstStyle/>
        <a:p>
          <a:endParaRPr lang="en-US"/>
        </a:p>
      </dgm:t>
    </dgm:pt>
    <dgm:pt modelId="{11BB8727-AAB1-4646-A929-FB8145BB2081}" type="sibTrans" cxnId="{323F0FB0-32CE-4311-9F65-21FBAC4B5BB1}">
      <dgm:prSet/>
      <dgm:spPr/>
      <dgm:t>
        <a:bodyPr/>
        <a:lstStyle/>
        <a:p>
          <a:endParaRPr lang="en-US"/>
        </a:p>
      </dgm:t>
    </dgm:pt>
    <dgm:pt modelId="{0E4C04F6-5684-4882-9B6C-893C12AABC76}">
      <dgm:prSet custT="1"/>
      <dgm:spPr/>
      <dgm:t>
        <a:bodyPr/>
        <a:lstStyle/>
        <a:p>
          <a:r>
            <a:rPr lang="en-US" sz="2400" dirty="0"/>
            <a:t>Work with providers to ensure that physicians are translating feedback into process and behavioral changes</a:t>
          </a:r>
        </a:p>
      </dgm:t>
    </dgm:pt>
    <dgm:pt modelId="{68E4671D-703B-474B-9556-B7DBD5580525}" type="parTrans" cxnId="{29A94889-BECF-4638-A364-B0E61EE6175C}">
      <dgm:prSet/>
      <dgm:spPr/>
      <dgm:t>
        <a:bodyPr/>
        <a:lstStyle/>
        <a:p>
          <a:endParaRPr lang="en-US"/>
        </a:p>
      </dgm:t>
    </dgm:pt>
    <dgm:pt modelId="{2C1A956D-00AE-43D0-9054-8C1CB32A13F8}" type="sibTrans" cxnId="{29A94889-BECF-4638-A364-B0E61EE6175C}">
      <dgm:prSet/>
      <dgm:spPr/>
      <dgm:t>
        <a:bodyPr/>
        <a:lstStyle/>
        <a:p>
          <a:endParaRPr lang="en-US"/>
        </a:p>
      </dgm:t>
    </dgm:pt>
    <dgm:pt modelId="{245B06BD-DFEE-40DA-AFED-E58821A17D9D}">
      <dgm:prSet custT="1"/>
      <dgm:spPr/>
      <dgm:t>
        <a:bodyPr/>
        <a:lstStyle/>
        <a:p>
          <a:r>
            <a:rPr lang="en-US" sz="2400" dirty="0"/>
            <a:t>Structure incentives based on behavioral economics</a:t>
          </a:r>
          <a:r>
            <a:rPr lang="en-US" sz="2400" baseline="30000" dirty="0"/>
            <a:t>3</a:t>
          </a:r>
          <a:endParaRPr lang="en-US" sz="2400" dirty="0"/>
        </a:p>
      </dgm:t>
    </dgm:pt>
    <dgm:pt modelId="{507E39D9-85C7-443E-BC5C-41DDA9C13D22}" type="parTrans" cxnId="{DB3BCE3B-777D-4F3B-88A9-0B655E79D79B}">
      <dgm:prSet/>
      <dgm:spPr/>
      <dgm:t>
        <a:bodyPr/>
        <a:lstStyle/>
        <a:p>
          <a:endParaRPr lang="en-US"/>
        </a:p>
      </dgm:t>
    </dgm:pt>
    <dgm:pt modelId="{855D8BBF-01EF-4DB9-AAB5-F80774A48F8F}" type="sibTrans" cxnId="{DB3BCE3B-777D-4F3B-88A9-0B655E79D79B}">
      <dgm:prSet/>
      <dgm:spPr/>
      <dgm:t>
        <a:bodyPr/>
        <a:lstStyle/>
        <a:p>
          <a:endParaRPr lang="en-US"/>
        </a:p>
      </dgm:t>
    </dgm:pt>
    <dgm:pt modelId="{59F7DA5E-FD9E-4B16-84FF-92333E61EC2A}">
      <dgm:prSet/>
      <dgm:spPr>
        <a:solidFill>
          <a:srgbClr val="777779"/>
        </a:solidFill>
      </dgm:spPr>
      <dgm:t>
        <a:bodyPr/>
        <a:lstStyle/>
        <a:p>
          <a:r>
            <a:rPr lang="en-US" b="1" i="1"/>
            <a:t>Evaluation of the Program</a:t>
          </a:r>
          <a:endParaRPr lang="en-US"/>
        </a:p>
      </dgm:t>
    </dgm:pt>
    <dgm:pt modelId="{393016C9-6D02-407B-A754-48094A76FF2D}" type="parTrans" cxnId="{2BFDE14F-1560-418A-B682-9428FC57B45E}">
      <dgm:prSet/>
      <dgm:spPr/>
      <dgm:t>
        <a:bodyPr/>
        <a:lstStyle/>
        <a:p>
          <a:endParaRPr lang="en-US"/>
        </a:p>
      </dgm:t>
    </dgm:pt>
    <dgm:pt modelId="{448E1791-41FF-44D9-BAFD-9A52B9C596AA}" type="sibTrans" cxnId="{2BFDE14F-1560-418A-B682-9428FC57B45E}">
      <dgm:prSet/>
      <dgm:spPr/>
      <dgm:t>
        <a:bodyPr/>
        <a:lstStyle/>
        <a:p>
          <a:endParaRPr lang="en-US"/>
        </a:p>
      </dgm:t>
    </dgm:pt>
    <dgm:pt modelId="{3789FB8A-88E1-4D9B-A03E-17AE35DF3C73}">
      <dgm:prSet/>
      <dgm:spPr/>
      <dgm:t>
        <a:bodyPr/>
        <a:lstStyle/>
        <a:p>
          <a:r>
            <a:rPr lang="en-US" dirty="0"/>
            <a:t>Measure outcomes related to health and patient experience</a:t>
          </a:r>
        </a:p>
      </dgm:t>
    </dgm:pt>
    <dgm:pt modelId="{6F993DF4-C170-40EA-9974-27A0D33CFC26}" type="parTrans" cxnId="{F2431899-0DAE-428A-81FA-270047603A01}">
      <dgm:prSet/>
      <dgm:spPr/>
      <dgm:t>
        <a:bodyPr/>
        <a:lstStyle/>
        <a:p>
          <a:endParaRPr lang="en-US"/>
        </a:p>
      </dgm:t>
    </dgm:pt>
    <dgm:pt modelId="{B603E8E7-2AA7-495F-9021-7C9061A36B1C}" type="sibTrans" cxnId="{F2431899-0DAE-428A-81FA-270047603A01}">
      <dgm:prSet/>
      <dgm:spPr/>
      <dgm:t>
        <a:bodyPr/>
        <a:lstStyle/>
        <a:p>
          <a:endParaRPr lang="en-US"/>
        </a:p>
      </dgm:t>
    </dgm:pt>
    <dgm:pt modelId="{26125494-D7F1-4491-B73D-906F349E711F}">
      <dgm:prSet/>
      <dgm:spPr/>
      <dgm:t>
        <a:bodyPr/>
        <a:lstStyle/>
        <a:p>
          <a:r>
            <a:rPr lang="en-US" dirty="0"/>
            <a:t>Assess the causal effect of the program using a control group </a:t>
          </a:r>
        </a:p>
      </dgm:t>
    </dgm:pt>
    <dgm:pt modelId="{ED91BF32-0979-4CEC-9475-15F3D682E193}" type="parTrans" cxnId="{358294C1-5232-45C1-B725-CA9CF897243F}">
      <dgm:prSet/>
      <dgm:spPr/>
      <dgm:t>
        <a:bodyPr/>
        <a:lstStyle/>
        <a:p>
          <a:endParaRPr lang="en-US"/>
        </a:p>
      </dgm:t>
    </dgm:pt>
    <dgm:pt modelId="{AD0ED19D-5DB8-435E-BB4E-3F612067BF1C}" type="sibTrans" cxnId="{358294C1-5232-45C1-B725-CA9CF897243F}">
      <dgm:prSet/>
      <dgm:spPr/>
      <dgm:t>
        <a:bodyPr/>
        <a:lstStyle/>
        <a:p>
          <a:endParaRPr lang="en-US"/>
        </a:p>
      </dgm:t>
    </dgm:pt>
    <dgm:pt modelId="{9F49B8B1-5B4F-4B62-B7FD-C504BE5F8436}">
      <dgm:prSet/>
      <dgm:spPr/>
      <dgm:t>
        <a:bodyPr/>
        <a:lstStyle/>
        <a:p>
          <a:r>
            <a:rPr lang="en-US" dirty="0"/>
            <a:t>Gather patient-level data in order to understand how the program is affecting patients, not just providers and payor</a:t>
          </a:r>
        </a:p>
      </dgm:t>
    </dgm:pt>
    <dgm:pt modelId="{A44493BF-C693-43BD-960F-B7EBC83BAE0A}" type="parTrans" cxnId="{7B8F059E-AF87-4FE0-A864-3B60F8737120}">
      <dgm:prSet/>
      <dgm:spPr/>
      <dgm:t>
        <a:bodyPr/>
        <a:lstStyle/>
        <a:p>
          <a:endParaRPr lang="en-US"/>
        </a:p>
      </dgm:t>
    </dgm:pt>
    <dgm:pt modelId="{0F1F5A0E-ACCF-4555-B479-D856C9AFAF87}" type="sibTrans" cxnId="{7B8F059E-AF87-4FE0-A864-3B60F8737120}">
      <dgm:prSet/>
      <dgm:spPr/>
      <dgm:t>
        <a:bodyPr/>
        <a:lstStyle/>
        <a:p>
          <a:endParaRPr lang="en-US"/>
        </a:p>
      </dgm:t>
    </dgm:pt>
    <dgm:pt modelId="{4BEE4827-CDE0-4848-8465-5A4216605000}">
      <dgm:prSet/>
      <dgm:spPr/>
      <dgm:t>
        <a:bodyPr/>
        <a:lstStyle/>
        <a:p>
          <a:r>
            <a:rPr lang="en-US" dirty="0"/>
            <a:t>Analyze outcomes over time as more data become available</a:t>
          </a:r>
        </a:p>
      </dgm:t>
    </dgm:pt>
    <dgm:pt modelId="{81C601F0-A2BD-47CA-8792-0E8C144B8559}" type="parTrans" cxnId="{6F6D038D-7C74-4F2F-A009-AA7F653F435F}">
      <dgm:prSet/>
      <dgm:spPr/>
      <dgm:t>
        <a:bodyPr/>
        <a:lstStyle/>
        <a:p>
          <a:endParaRPr lang="en-US"/>
        </a:p>
      </dgm:t>
    </dgm:pt>
    <dgm:pt modelId="{E81D2947-81B3-4FA0-8CA6-617D87C044EA}" type="sibTrans" cxnId="{6F6D038D-7C74-4F2F-A009-AA7F653F435F}">
      <dgm:prSet/>
      <dgm:spPr/>
      <dgm:t>
        <a:bodyPr/>
        <a:lstStyle/>
        <a:p>
          <a:endParaRPr lang="en-US"/>
        </a:p>
      </dgm:t>
    </dgm:pt>
    <dgm:pt modelId="{A774412D-009B-471C-99CB-6F426719732E}" type="pres">
      <dgm:prSet presAssocID="{646012AF-1780-474C-A197-F2EDB4179533}" presName="Name0" presStyleCnt="0">
        <dgm:presLayoutVars>
          <dgm:dir/>
          <dgm:animLvl val="lvl"/>
          <dgm:resizeHandles val="exact"/>
        </dgm:presLayoutVars>
      </dgm:prSet>
      <dgm:spPr/>
    </dgm:pt>
    <dgm:pt modelId="{D09D29D2-F457-41BE-9B5D-5BAB79014189}" type="pres">
      <dgm:prSet presAssocID="{16C0C4A9-E477-48E4-B876-621CA507F0E8}" presName="composite" presStyleCnt="0"/>
      <dgm:spPr/>
    </dgm:pt>
    <dgm:pt modelId="{A58BD192-2072-4ACD-A853-DA1FB95001B6}" type="pres">
      <dgm:prSet presAssocID="{16C0C4A9-E477-48E4-B876-621CA507F0E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AAE9AC0-B940-45BC-8899-5CA69D3DB8D1}" type="pres">
      <dgm:prSet presAssocID="{16C0C4A9-E477-48E4-B876-621CA507F0E8}" presName="desTx" presStyleLbl="alignAccFollowNode1" presStyleIdx="0" presStyleCnt="3">
        <dgm:presLayoutVars>
          <dgm:bulletEnabled val="1"/>
        </dgm:presLayoutVars>
      </dgm:prSet>
      <dgm:spPr/>
    </dgm:pt>
    <dgm:pt modelId="{BBB0CD23-600D-4734-BDBE-A9F5020DC353}" type="pres">
      <dgm:prSet presAssocID="{4CAA49BE-8293-4A9C-A80F-8555E593962C}" presName="space" presStyleCnt="0"/>
      <dgm:spPr/>
    </dgm:pt>
    <dgm:pt modelId="{11813AB5-2B47-48C7-B731-AF9564CA519F}" type="pres">
      <dgm:prSet presAssocID="{7826BACF-0B93-42EC-A8B8-6D3867DF041D}" presName="composite" presStyleCnt="0"/>
      <dgm:spPr/>
    </dgm:pt>
    <dgm:pt modelId="{9FB7C6DC-0AB9-4CAB-9FFD-22A462E18DD1}" type="pres">
      <dgm:prSet presAssocID="{7826BACF-0B93-42EC-A8B8-6D3867DF041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AA5AA1A-AD09-4ADF-A8FC-C53A7260AF81}" type="pres">
      <dgm:prSet presAssocID="{7826BACF-0B93-42EC-A8B8-6D3867DF041D}" presName="desTx" presStyleLbl="alignAccFollowNode1" presStyleIdx="1" presStyleCnt="3">
        <dgm:presLayoutVars>
          <dgm:bulletEnabled val="1"/>
        </dgm:presLayoutVars>
      </dgm:prSet>
      <dgm:spPr/>
    </dgm:pt>
    <dgm:pt modelId="{1CA64375-7DCA-4F53-9B57-7490EB7C8057}" type="pres">
      <dgm:prSet presAssocID="{11BB8727-AAB1-4646-A929-FB8145BB2081}" presName="space" presStyleCnt="0"/>
      <dgm:spPr/>
    </dgm:pt>
    <dgm:pt modelId="{7921F8E4-7FEA-47AC-819E-2A7CCE22BA41}" type="pres">
      <dgm:prSet presAssocID="{59F7DA5E-FD9E-4B16-84FF-92333E61EC2A}" presName="composite" presStyleCnt="0"/>
      <dgm:spPr/>
    </dgm:pt>
    <dgm:pt modelId="{0323681A-6931-4BBB-AF00-9F38ECA94F26}" type="pres">
      <dgm:prSet presAssocID="{59F7DA5E-FD9E-4B16-84FF-92333E61EC2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6F63F48-BCDD-4A34-91F3-5F81E81DC3F8}" type="pres">
      <dgm:prSet presAssocID="{59F7DA5E-FD9E-4B16-84FF-92333E61EC2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75C3906-E1D6-44A1-9FE4-22F9D18045B1}" type="presOf" srcId="{8B58DD1A-4FBA-4719-B9B7-861D6C5CFD7C}" destId="{9AAE9AC0-B940-45BC-8899-5CA69D3DB8D1}" srcOrd="0" destOrd="0" presId="urn:microsoft.com/office/officeart/2005/8/layout/hList1"/>
    <dgm:cxn modelId="{1F84B809-C523-4B39-A9B6-2DF8E33F60DF}" type="presOf" srcId="{26125494-D7F1-4491-B73D-906F349E711F}" destId="{76F63F48-BCDD-4A34-91F3-5F81E81DC3F8}" srcOrd="0" destOrd="1" presId="urn:microsoft.com/office/officeart/2005/8/layout/hList1"/>
    <dgm:cxn modelId="{850F4122-E01C-4B2C-AC06-B2E203987982}" type="presOf" srcId="{646012AF-1780-474C-A197-F2EDB4179533}" destId="{A774412D-009B-471C-99CB-6F426719732E}" srcOrd="0" destOrd="0" presId="urn:microsoft.com/office/officeart/2005/8/layout/hList1"/>
    <dgm:cxn modelId="{DB3BCE3B-777D-4F3B-88A9-0B655E79D79B}" srcId="{7826BACF-0B93-42EC-A8B8-6D3867DF041D}" destId="{245B06BD-DFEE-40DA-AFED-E58821A17D9D}" srcOrd="1" destOrd="0" parTransId="{507E39D9-85C7-443E-BC5C-41DDA9C13D22}" sibTransId="{855D8BBF-01EF-4DB9-AAB5-F80774A48F8F}"/>
    <dgm:cxn modelId="{54BCB13F-A558-49BF-97FB-39895371314D}" srcId="{16C0C4A9-E477-48E4-B876-621CA507F0E8}" destId="{8B58DD1A-4FBA-4719-B9B7-861D6C5CFD7C}" srcOrd="0" destOrd="0" parTransId="{87CB415A-87D4-4245-BB39-EA2A5C517772}" sibTransId="{782117C2-D085-47D1-AFBA-0E65E10AA4E8}"/>
    <dgm:cxn modelId="{8D7AB962-B973-40B7-9FD3-1695E4EA44C4}" srcId="{16C0C4A9-E477-48E4-B876-621CA507F0E8}" destId="{69C2DE36-193D-45D0-97C0-45CBF318E081}" srcOrd="1" destOrd="0" parTransId="{EE720E36-1FD7-4832-A65A-13503ADBB32D}" sibTransId="{52C829F0-2CD5-4559-A14F-92A7E3C03629}"/>
    <dgm:cxn modelId="{3423AF64-AB92-44AF-BFAD-1CDF8CC04B9B}" type="presOf" srcId="{9F49B8B1-5B4F-4B62-B7FD-C504BE5F8436}" destId="{76F63F48-BCDD-4A34-91F3-5F81E81DC3F8}" srcOrd="0" destOrd="2" presId="urn:microsoft.com/office/officeart/2005/8/layout/hList1"/>
    <dgm:cxn modelId="{2BFDE14F-1560-418A-B682-9428FC57B45E}" srcId="{646012AF-1780-474C-A197-F2EDB4179533}" destId="{59F7DA5E-FD9E-4B16-84FF-92333E61EC2A}" srcOrd="2" destOrd="0" parTransId="{393016C9-6D02-407B-A754-48094A76FF2D}" sibTransId="{448E1791-41FF-44D9-BAFD-9A52B9C596AA}"/>
    <dgm:cxn modelId="{7334FC71-0729-45A1-96D1-806AA374C2D9}" type="presOf" srcId="{3789FB8A-88E1-4D9B-A03E-17AE35DF3C73}" destId="{76F63F48-BCDD-4A34-91F3-5F81E81DC3F8}" srcOrd="0" destOrd="0" presId="urn:microsoft.com/office/officeart/2005/8/layout/hList1"/>
    <dgm:cxn modelId="{4817827A-A23D-4BF3-B89D-5FBA76F2EB35}" type="presOf" srcId="{69C2DE36-193D-45D0-97C0-45CBF318E081}" destId="{9AAE9AC0-B940-45BC-8899-5CA69D3DB8D1}" srcOrd="0" destOrd="1" presId="urn:microsoft.com/office/officeart/2005/8/layout/hList1"/>
    <dgm:cxn modelId="{29A94889-BECF-4638-A364-B0E61EE6175C}" srcId="{7826BACF-0B93-42EC-A8B8-6D3867DF041D}" destId="{0E4C04F6-5684-4882-9B6C-893C12AABC76}" srcOrd="0" destOrd="0" parTransId="{68E4671D-703B-474B-9556-B7DBD5580525}" sibTransId="{2C1A956D-00AE-43D0-9054-8C1CB32A13F8}"/>
    <dgm:cxn modelId="{6F6D038D-7C74-4F2F-A009-AA7F653F435F}" srcId="{59F7DA5E-FD9E-4B16-84FF-92333E61EC2A}" destId="{4BEE4827-CDE0-4848-8465-5A4216605000}" srcOrd="3" destOrd="0" parTransId="{81C601F0-A2BD-47CA-8792-0E8C144B8559}" sibTransId="{E81D2947-81B3-4FA0-8CA6-617D87C044EA}"/>
    <dgm:cxn modelId="{F2431899-0DAE-428A-81FA-270047603A01}" srcId="{59F7DA5E-FD9E-4B16-84FF-92333E61EC2A}" destId="{3789FB8A-88E1-4D9B-A03E-17AE35DF3C73}" srcOrd="0" destOrd="0" parTransId="{6F993DF4-C170-40EA-9974-27A0D33CFC26}" sibTransId="{B603E8E7-2AA7-495F-9021-7C9061A36B1C}"/>
    <dgm:cxn modelId="{7B8F059E-AF87-4FE0-A864-3B60F8737120}" srcId="{59F7DA5E-FD9E-4B16-84FF-92333E61EC2A}" destId="{9F49B8B1-5B4F-4B62-B7FD-C504BE5F8436}" srcOrd="2" destOrd="0" parTransId="{A44493BF-C693-43BD-960F-B7EBC83BAE0A}" sibTransId="{0F1F5A0E-ACCF-4555-B479-D856C9AFAF87}"/>
    <dgm:cxn modelId="{323F0FB0-32CE-4311-9F65-21FBAC4B5BB1}" srcId="{646012AF-1780-474C-A197-F2EDB4179533}" destId="{7826BACF-0B93-42EC-A8B8-6D3867DF041D}" srcOrd="1" destOrd="0" parTransId="{26D1DDCE-F155-4354-A155-FD92C089A80C}" sibTransId="{11BB8727-AAB1-4646-A929-FB8145BB2081}"/>
    <dgm:cxn modelId="{6539A9B9-7053-4F25-8D8C-B175EB47C3BB}" type="presOf" srcId="{59F7DA5E-FD9E-4B16-84FF-92333E61EC2A}" destId="{0323681A-6931-4BBB-AF00-9F38ECA94F26}" srcOrd="0" destOrd="0" presId="urn:microsoft.com/office/officeart/2005/8/layout/hList1"/>
    <dgm:cxn modelId="{4515ABB9-26DD-4C15-8CE7-0D84C37E990F}" type="presOf" srcId="{245B06BD-DFEE-40DA-AFED-E58821A17D9D}" destId="{9AA5AA1A-AD09-4ADF-A8FC-C53A7260AF81}" srcOrd="0" destOrd="1" presId="urn:microsoft.com/office/officeart/2005/8/layout/hList1"/>
    <dgm:cxn modelId="{358294C1-5232-45C1-B725-CA9CF897243F}" srcId="{59F7DA5E-FD9E-4B16-84FF-92333E61EC2A}" destId="{26125494-D7F1-4491-B73D-906F349E711F}" srcOrd="1" destOrd="0" parTransId="{ED91BF32-0979-4CEC-9475-15F3D682E193}" sibTransId="{AD0ED19D-5DB8-435E-BB4E-3F612067BF1C}"/>
    <dgm:cxn modelId="{DB2F1BC6-842D-491F-BD7E-AEE56685980F}" srcId="{646012AF-1780-474C-A197-F2EDB4179533}" destId="{16C0C4A9-E477-48E4-B876-621CA507F0E8}" srcOrd="0" destOrd="0" parTransId="{D9272B18-C13D-403A-94ED-BDD01B3041DB}" sibTransId="{4CAA49BE-8293-4A9C-A80F-8555E593962C}"/>
    <dgm:cxn modelId="{B35F56CB-00A7-4E37-9130-9721543E9909}" type="presOf" srcId="{0E4C04F6-5684-4882-9B6C-893C12AABC76}" destId="{9AA5AA1A-AD09-4ADF-A8FC-C53A7260AF81}" srcOrd="0" destOrd="0" presId="urn:microsoft.com/office/officeart/2005/8/layout/hList1"/>
    <dgm:cxn modelId="{9CA209DB-FC58-4A88-88C4-9B7313DF093C}" type="presOf" srcId="{7826BACF-0B93-42EC-A8B8-6D3867DF041D}" destId="{9FB7C6DC-0AB9-4CAB-9FFD-22A462E18DD1}" srcOrd="0" destOrd="0" presId="urn:microsoft.com/office/officeart/2005/8/layout/hList1"/>
    <dgm:cxn modelId="{17A170EC-4A07-4268-8893-4C22A965243D}" type="presOf" srcId="{16C0C4A9-E477-48E4-B876-621CA507F0E8}" destId="{A58BD192-2072-4ACD-A853-DA1FB95001B6}" srcOrd="0" destOrd="0" presId="urn:microsoft.com/office/officeart/2005/8/layout/hList1"/>
    <dgm:cxn modelId="{035CEFF4-A437-4BEA-8950-C7279EFBBDFB}" type="presOf" srcId="{4BEE4827-CDE0-4848-8465-5A4216605000}" destId="{76F63F48-BCDD-4A34-91F3-5F81E81DC3F8}" srcOrd="0" destOrd="3" presId="urn:microsoft.com/office/officeart/2005/8/layout/hList1"/>
    <dgm:cxn modelId="{FE5941E9-0036-4594-8B7B-A26508BFF5BE}" type="presParOf" srcId="{A774412D-009B-471C-99CB-6F426719732E}" destId="{D09D29D2-F457-41BE-9B5D-5BAB79014189}" srcOrd="0" destOrd="0" presId="urn:microsoft.com/office/officeart/2005/8/layout/hList1"/>
    <dgm:cxn modelId="{CF2A8AA7-1A40-4536-BC58-9B8CB8E4FEB6}" type="presParOf" srcId="{D09D29D2-F457-41BE-9B5D-5BAB79014189}" destId="{A58BD192-2072-4ACD-A853-DA1FB95001B6}" srcOrd="0" destOrd="0" presId="urn:microsoft.com/office/officeart/2005/8/layout/hList1"/>
    <dgm:cxn modelId="{845547B8-267D-4B36-980C-C17F57D37FE6}" type="presParOf" srcId="{D09D29D2-F457-41BE-9B5D-5BAB79014189}" destId="{9AAE9AC0-B940-45BC-8899-5CA69D3DB8D1}" srcOrd="1" destOrd="0" presId="urn:microsoft.com/office/officeart/2005/8/layout/hList1"/>
    <dgm:cxn modelId="{702BC92E-B7A8-4D36-94A6-0A7E6D20FFDC}" type="presParOf" srcId="{A774412D-009B-471C-99CB-6F426719732E}" destId="{BBB0CD23-600D-4734-BDBE-A9F5020DC353}" srcOrd="1" destOrd="0" presId="urn:microsoft.com/office/officeart/2005/8/layout/hList1"/>
    <dgm:cxn modelId="{BCEF8326-FE12-4576-8375-03B5CCA2901C}" type="presParOf" srcId="{A774412D-009B-471C-99CB-6F426719732E}" destId="{11813AB5-2B47-48C7-B731-AF9564CA519F}" srcOrd="2" destOrd="0" presId="urn:microsoft.com/office/officeart/2005/8/layout/hList1"/>
    <dgm:cxn modelId="{57E74625-DC72-4DE1-AEFD-2328E18B2306}" type="presParOf" srcId="{11813AB5-2B47-48C7-B731-AF9564CA519F}" destId="{9FB7C6DC-0AB9-4CAB-9FFD-22A462E18DD1}" srcOrd="0" destOrd="0" presId="urn:microsoft.com/office/officeart/2005/8/layout/hList1"/>
    <dgm:cxn modelId="{589575AB-7357-4DBF-8764-1EBD463AF24A}" type="presParOf" srcId="{11813AB5-2B47-48C7-B731-AF9564CA519F}" destId="{9AA5AA1A-AD09-4ADF-A8FC-C53A7260AF81}" srcOrd="1" destOrd="0" presId="urn:microsoft.com/office/officeart/2005/8/layout/hList1"/>
    <dgm:cxn modelId="{9F5B66C3-5F0F-427E-B4C1-DA740B0C4140}" type="presParOf" srcId="{A774412D-009B-471C-99CB-6F426719732E}" destId="{1CA64375-7DCA-4F53-9B57-7490EB7C8057}" srcOrd="3" destOrd="0" presId="urn:microsoft.com/office/officeart/2005/8/layout/hList1"/>
    <dgm:cxn modelId="{1748C1D1-3983-4B77-AE2B-7E9AFE1F8E1C}" type="presParOf" srcId="{A774412D-009B-471C-99CB-6F426719732E}" destId="{7921F8E4-7FEA-47AC-819E-2A7CCE22BA41}" srcOrd="4" destOrd="0" presId="urn:microsoft.com/office/officeart/2005/8/layout/hList1"/>
    <dgm:cxn modelId="{3FBC5D41-140B-4EE9-A4C4-3E278981ACB6}" type="presParOf" srcId="{7921F8E4-7FEA-47AC-819E-2A7CCE22BA41}" destId="{0323681A-6931-4BBB-AF00-9F38ECA94F26}" srcOrd="0" destOrd="0" presId="urn:microsoft.com/office/officeart/2005/8/layout/hList1"/>
    <dgm:cxn modelId="{A91DC2CE-D494-44E2-BCC1-2295F69405E9}" type="presParOf" srcId="{7921F8E4-7FEA-47AC-819E-2A7CCE22BA41}" destId="{76F63F48-BCDD-4A34-91F3-5F81E81DC3F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71BF3D-D8F7-4A45-B2F1-E001F3A78A9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489453C-6581-4D8E-8BAF-C74376189825}">
      <dgm:prSet custT="1"/>
      <dgm:spPr/>
      <dgm:t>
        <a:bodyPr/>
        <a:lstStyle/>
        <a:p>
          <a:r>
            <a:rPr lang="en-US" sz="2400" dirty="0"/>
            <a:t>VBR is early in the Continuous Improvement Cycle</a:t>
          </a:r>
        </a:p>
      </dgm:t>
    </dgm:pt>
    <dgm:pt modelId="{B5EB0DA8-C9DB-4D98-947F-5EA06A743B69}" type="parTrans" cxnId="{B136D587-2684-4441-9FA3-A0B06F1D0B29}">
      <dgm:prSet/>
      <dgm:spPr/>
      <dgm:t>
        <a:bodyPr/>
        <a:lstStyle/>
        <a:p>
          <a:endParaRPr lang="en-US"/>
        </a:p>
      </dgm:t>
    </dgm:pt>
    <dgm:pt modelId="{80EFFB79-018B-43A2-9E5B-B7BDD1D58B9C}" type="sibTrans" cxnId="{B136D587-2684-4441-9FA3-A0B06F1D0B29}">
      <dgm:prSet/>
      <dgm:spPr/>
      <dgm:t>
        <a:bodyPr/>
        <a:lstStyle/>
        <a:p>
          <a:endParaRPr lang="en-US"/>
        </a:p>
      </dgm:t>
    </dgm:pt>
    <dgm:pt modelId="{98352D04-2120-4B86-AB26-C1D8D109DFA5}">
      <dgm:prSet custT="1"/>
      <dgm:spPr/>
      <dgm:t>
        <a:bodyPr/>
        <a:lstStyle/>
        <a:p>
          <a:r>
            <a:rPr lang="en-US" sz="2400" dirty="0"/>
            <a:t>More closely aligned measurement </a:t>
          </a:r>
        </a:p>
      </dgm:t>
    </dgm:pt>
    <dgm:pt modelId="{2FBF0268-416A-40F7-8E6E-093CADABBC09}" type="parTrans" cxnId="{A0D2C899-5F52-4BE2-AAEA-BBA875C06822}">
      <dgm:prSet/>
      <dgm:spPr/>
      <dgm:t>
        <a:bodyPr/>
        <a:lstStyle/>
        <a:p>
          <a:endParaRPr lang="en-US"/>
        </a:p>
      </dgm:t>
    </dgm:pt>
    <dgm:pt modelId="{E55834E1-B04A-46B8-9467-DE43A5A34252}" type="sibTrans" cxnId="{A0D2C899-5F52-4BE2-AAEA-BBA875C06822}">
      <dgm:prSet/>
      <dgm:spPr/>
      <dgm:t>
        <a:bodyPr/>
        <a:lstStyle/>
        <a:p>
          <a:endParaRPr lang="en-US"/>
        </a:p>
      </dgm:t>
    </dgm:pt>
    <dgm:pt modelId="{D0969514-5B24-4ED0-A098-32E2E4A583E8}">
      <dgm:prSet custT="1"/>
      <dgm:spPr/>
      <dgm:t>
        <a:bodyPr/>
        <a:lstStyle/>
        <a:p>
          <a:r>
            <a:rPr lang="en-US" sz="2400" dirty="0"/>
            <a:t>Majority of progress has been made in cost measurement</a:t>
          </a:r>
        </a:p>
      </dgm:t>
    </dgm:pt>
    <dgm:pt modelId="{6CC0DABF-A8C8-4E4A-A038-92376F41ABD4}" type="parTrans" cxnId="{5F0ADECA-BF77-4546-88D4-EAE277B5061B}">
      <dgm:prSet/>
      <dgm:spPr/>
      <dgm:t>
        <a:bodyPr/>
        <a:lstStyle/>
        <a:p>
          <a:endParaRPr lang="en-US"/>
        </a:p>
      </dgm:t>
    </dgm:pt>
    <dgm:pt modelId="{F4DAA036-5D94-4835-A8C4-8D18B225CABE}" type="sibTrans" cxnId="{5F0ADECA-BF77-4546-88D4-EAE277B5061B}">
      <dgm:prSet/>
      <dgm:spPr/>
      <dgm:t>
        <a:bodyPr/>
        <a:lstStyle/>
        <a:p>
          <a:endParaRPr lang="en-US"/>
        </a:p>
      </dgm:t>
    </dgm:pt>
    <dgm:pt modelId="{F5685D83-E9D3-4429-9038-558D15AE7DCA}">
      <dgm:prSet custT="1"/>
      <dgm:spPr/>
      <dgm:t>
        <a:bodyPr/>
        <a:lstStyle/>
        <a:p>
          <a:r>
            <a:rPr lang="en-US" sz="2400" dirty="0"/>
            <a:t>Complexity of the program inhibits physician engagement</a:t>
          </a:r>
        </a:p>
      </dgm:t>
    </dgm:pt>
    <dgm:pt modelId="{274FB9C5-BDAC-4898-8604-80624F7690CE}" type="parTrans" cxnId="{BC08B0EB-7BEB-450F-8AEA-458133A5EE0A}">
      <dgm:prSet/>
      <dgm:spPr/>
      <dgm:t>
        <a:bodyPr/>
        <a:lstStyle/>
        <a:p>
          <a:endParaRPr lang="en-US"/>
        </a:p>
      </dgm:t>
    </dgm:pt>
    <dgm:pt modelId="{D7B08D12-EEAE-480D-8416-212B940DBC90}" type="sibTrans" cxnId="{BC08B0EB-7BEB-450F-8AEA-458133A5EE0A}">
      <dgm:prSet/>
      <dgm:spPr/>
      <dgm:t>
        <a:bodyPr/>
        <a:lstStyle/>
        <a:p>
          <a:endParaRPr lang="en-US"/>
        </a:p>
      </dgm:t>
    </dgm:pt>
    <dgm:pt modelId="{D63AC9D0-3E0A-4A5A-9FE6-E5C6A677AD25}">
      <dgm:prSet custT="1"/>
      <dgm:spPr/>
      <dgm:t>
        <a:bodyPr/>
        <a:lstStyle/>
        <a:p>
          <a:r>
            <a:rPr lang="en-US" sz="2400" dirty="0"/>
            <a:t>Missing a consistent, repeatable evaluation method</a:t>
          </a:r>
        </a:p>
      </dgm:t>
    </dgm:pt>
    <dgm:pt modelId="{8004CEC7-7BCE-4F6D-933D-6542B42FACC0}" type="parTrans" cxnId="{C5FC8A4D-B43C-4F38-B346-65612C72F283}">
      <dgm:prSet/>
      <dgm:spPr/>
      <dgm:t>
        <a:bodyPr/>
        <a:lstStyle/>
        <a:p>
          <a:endParaRPr lang="en-US"/>
        </a:p>
      </dgm:t>
    </dgm:pt>
    <dgm:pt modelId="{1DCFD48A-C0C3-4620-AB12-8B382591BB35}" type="sibTrans" cxnId="{C5FC8A4D-B43C-4F38-B346-65612C72F283}">
      <dgm:prSet/>
      <dgm:spPr/>
      <dgm:t>
        <a:bodyPr/>
        <a:lstStyle/>
        <a:p>
          <a:endParaRPr lang="en-US"/>
        </a:p>
      </dgm:t>
    </dgm:pt>
    <dgm:pt modelId="{F5405A4E-A7A7-4996-86CC-5B7D697B597C}" type="pres">
      <dgm:prSet presAssocID="{6F71BF3D-D8F7-4A45-B2F1-E001F3A78A96}" presName="root" presStyleCnt="0">
        <dgm:presLayoutVars>
          <dgm:dir/>
          <dgm:resizeHandles val="exact"/>
        </dgm:presLayoutVars>
      </dgm:prSet>
      <dgm:spPr/>
    </dgm:pt>
    <dgm:pt modelId="{B91DAF31-B5C1-4700-A24E-8AB4B28765FD}" type="pres">
      <dgm:prSet presAssocID="{8489453C-6581-4D8E-8BAF-C74376189825}" presName="compNode" presStyleCnt="0"/>
      <dgm:spPr/>
    </dgm:pt>
    <dgm:pt modelId="{A51FFE9B-4147-4EBA-BFBF-9BD2B42BC3AB}" type="pres">
      <dgm:prSet presAssocID="{8489453C-6581-4D8E-8BAF-C74376189825}" presName="bgRect" presStyleLbl="bgShp" presStyleIdx="0" presStyleCnt="5"/>
      <dgm:spPr/>
    </dgm:pt>
    <dgm:pt modelId="{3750A017-2F64-4835-9D36-C498CF4DFA9C}" type="pres">
      <dgm:prSet presAssocID="{8489453C-6581-4D8E-8BAF-C7437618982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8BEA865D-8B26-49EC-B337-649F17E7A540}" type="pres">
      <dgm:prSet presAssocID="{8489453C-6581-4D8E-8BAF-C74376189825}" presName="spaceRect" presStyleCnt="0"/>
      <dgm:spPr/>
    </dgm:pt>
    <dgm:pt modelId="{75342131-622E-4224-A7A0-F91EDAD8C17C}" type="pres">
      <dgm:prSet presAssocID="{8489453C-6581-4D8E-8BAF-C74376189825}" presName="parTx" presStyleLbl="revTx" presStyleIdx="0" presStyleCnt="5">
        <dgm:presLayoutVars>
          <dgm:chMax val="0"/>
          <dgm:chPref val="0"/>
        </dgm:presLayoutVars>
      </dgm:prSet>
      <dgm:spPr/>
    </dgm:pt>
    <dgm:pt modelId="{983E2036-867D-4029-9187-CEFE52F7ABC1}" type="pres">
      <dgm:prSet presAssocID="{80EFFB79-018B-43A2-9E5B-B7BDD1D58B9C}" presName="sibTrans" presStyleCnt="0"/>
      <dgm:spPr/>
    </dgm:pt>
    <dgm:pt modelId="{6A02C865-58BC-4E35-B818-962C3D58317E}" type="pres">
      <dgm:prSet presAssocID="{98352D04-2120-4B86-AB26-C1D8D109DFA5}" presName="compNode" presStyleCnt="0"/>
      <dgm:spPr/>
    </dgm:pt>
    <dgm:pt modelId="{EC86F5F0-0EE5-47DC-91FB-320F7F695EAA}" type="pres">
      <dgm:prSet presAssocID="{98352D04-2120-4B86-AB26-C1D8D109DFA5}" presName="bgRect" presStyleLbl="bgShp" presStyleIdx="1" presStyleCnt="5"/>
      <dgm:spPr/>
    </dgm:pt>
    <dgm:pt modelId="{3552ADE7-3BC7-4574-8661-73769D2D31BC}" type="pres">
      <dgm:prSet presAssocID="{98352D04-2120-4B86-AB26-C1D8D109DFA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AEE414A6-3B96-4EF5-9769-AF94E0EEE764}" type="pres">
      <dgm:prSet presAssocID="{98352D04-2120-4B86-AB26-C1D8D109DFA5}" presName="spaceRect" presStyleCnt="0"/>
      <dgm:spPr/>
    </dgm:pt>
    <dgm:pt modelId="{1697D21B-55F4-4494-AA03-DF5C816025AB}" type="pres">
      <dgm:prSet presAssocID="{98352D04-2120-4B86-AB26-C1D8D109DFA5}" presName="parTx" presStyleLbl="revTx" presStyleIdx="1" presStyleCnt="5">
        <dgm:presLayoutVars>
          <dgm:chMax val="0"/>
          <dgm:chPref val="0"/>
        </dgm:presLayoutVars>
      </dgm:prSet>
      <dgm:spPr/>
    </dgm:pt>
    <dgm:pt modelId="{0BF04868-F1F3-468B-B7F5-FEC29C8C6A7F}" type="pres">
      <dgm:prSet presAssocID="{E55834E1-B04A-46B8-9467-DE43A5A34252}" presName="sibTrans" presStyleCnt="0"/>
      <dgm:spPr/>
    </dgm:pt>
    <dgm:pt modelId="{05C117E7-C281-4D6B-A31E-10C9C3EFA8F4}" type="pres">
      <dgm:prSet presAssocID="{D0969514-5B24-4ED0-A098-32E2E4A583E8}" presName="compNode" presStyleCnt="0"/>
      <dgm:spPr/>
    </dgm:pt>
    <dgm:pt modelId="{AE97EE98-BDDE-419A-8EF1-0F2AB5515A03}" type="pres">
      <dgm:prSet presAssocID="{D0969514-5B24-4ED0-A098-32E2E4A583E8}" presName="bgRect" presStyleLbl="bgShp" presStyleIdx="2" presStyleCnt="5"/>
      <dgm:spPr/>
    </dgm:pt>
    <dgm:pt modelId="{D1C486D0-8EAD-4240-93E7-7F672753B23F}" type="pres">
      <dgm:prSet presAssocID="{D0969514-5B24-4ED0-A098-32E2E4A583E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CD5692E-F907-4881-8BD6-9A6F8231C6CD}" type="pres">
      <dgm:prSet presAssocID="{D0969514-5B24-4ED0-A098-32E2E4A583E8}" presName="spaceRect" presStyleCnt="0"/>
      <dgm:spPr/>
    </dgm:pt>
    <dgm:pt modelId="{8C60C4AE-A30D-44D5-B116-BB2D90BCA839}" type="pres">
      <dgm:prSet presAssocID="{D0969514-5B24-4ED0-A098-32E2E4A583E8}" presName="parTx" presStyleLbl="revTx" presStyleIdx="2" presStyleCnt="5">
        <dgm:presLayoutVars>
          <dgm:chMax val="0"/>
          <dgm:chPref val="0"/>
        </dgm:presLayoutVars>
      </dgm:prSet>
      <dgm:spPr/>
    </dgm:pt>
    <dgm:pt modelId="{3A39F776-F809-4A6E-BE43-94A23F24395E}" type="pres">
      <dgm:prSet presAssocID="{F4DAA036-5D94-4835-A8C4-8D18B225CABE}" presName="sibTrans" presStyleCnt="0"/>
      <dgm:spPr/>
    </dgm:pt>
    <dgm:pt modelId="{4617A0C1-36D9-4D01-9EA1-ED9D54E07CFF}" type="pres">
      <dgm:prSet presAssocID="{F5685D83-E9D3-4429-9038-558D15AE7DCA}" presName="compNode" presStyleCnt="0"/>
      <dgm:spPr/>
    </dgm:pt>
    <dgm:pt modelId="{B581E394-B4AE-425C-809F-70448DB3FFEB}" type="pres">
      <dgm:prSet presAssocID="{F5685D83-E9D3-4429-9038-558D15AE7DCA}" presName="bgRect" presStyleLbl="bgShp" presStyleIdx="3" presStyleCnt="5"/>
      <dgm:spPr/>
    </dgm:pt>
    <dgm:pt modelId="{78ED9563-EFF0-4E21-A37B-E23BB5A5F404}" type="pres">
      <dgm:prSet presAssocID="{F5685D83-E9D3-4429-9038-558D15AE7DC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3A8F3CA4-C683-465D-8815-8E9E9491CF0E}" type="pres">
      <dgm:prSet presAssocID="{F5685D83-E9D3-4429-9038-558D15AE7DCA}" presName="spaceRect" presStyleCnt="0"/>
      <dgm:spPr/>
    </dgm:pt>
    <dgm:pt modelId="{01B8461D-15DE-40FD-904D-C0494F74573B}" type="pres">
      <dgm:prSet presAssocID="{F5685D83-E9D3-4429-9038-558D15AE7DCA}" presName="parTx" presStyleLbl="revTx" presStyleIdx="3" presStyleCnt="5">
        <dgm:presLayoutVars>
          <dgm:chMax val="0"/>
          <dgm:chPref val="0"/>
        </dgm:presLayoutVars>
      </dgm:prSet>
      <dgm:spPr/>
    </dgm:pt>
    <dgm:pt modelId="{3BEB64DD-BA6C-43DD-8B76-A160612F9016}" type="pres">
      <dgm:prSet presAssocID="{D7B08D12-EEAE-480D-8416-212B940DBC90}" presName="sibTrans" presStyleCnt="0"/>
      <dgm:spPr/>
    </dgm:pt>
    <dgm:pt modelId="{492B47F6-44BC-4D3D-89ED-1DE7C201E012}" type="pres">
      <dgm:prSet presAssocID="{D63AC9D0-3E0A-4A5A-9FE6-E5C6A677AD25}" presName="compNode" presStyleCnt="0"/>
      <dgm:spPr/>
    </dgm:pt>
    <dgm:pt modelId="{CE40E024-A817-416D-8573-CF376BDC5C1F}" type="pres">
      <dgm:prSet presAssocID="{D63AC9D0-3E0A-4A5A-9FE6-E5C6A677AD25}" presName="bgRect" presStyleLbl="bgShp" presStyleIdx="4" presStyleCnt="5"/>
      <dgm:spPr/>
    </dgm:pt>
    <dgm:pt modelId="{FC269ACF-1BD5-4FE8-A2ED-41D7E3076A1A}" type="pres">
      <dgm:prSet presAssocID="{D63AC9D0-3E0A-4A5A-9FE6-E5C6A677AD2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3666ED8-A5B6-4B61-94AB-A0DE1CC83B47}" type="pres">
      <dgm:prSet presAssocID="{D63AC9D0-3E0A-4A5A-9FE6-E5C6A677AD25}" presName="spaceRect" presStyleCnt="0"/>
      <dgm:spPr/>
    </dgm:pt>
    <dgm:pt modelId="{AD9F770C-DB91-4B99-9021-DA885A4BABA1}" type="pres">
      <dgm:prSet presAssocID="{D63AC9D0-3E0A-4A5A-9FE6-E5C6A677AD2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75C1D15-6E3A-4173-97B1-FFBEB8F845BF}" type="presOf" srcId="{8489453C-6581-4D8E-8BAF-C74376189825}" destId="{75342131-622E-4224-A7A0-F91EDAD8C17C}" srcOrd="0" destOrd="0" presId="urn:microsoft.com/office/officeart/2018/2/layout/IconVerticalSolidList"/>
    <dgm:cxn modelId="{E01BAD30-83D2-47EF-AC0E-0F0B5F377DE2}" type="presOf" srcId="{F5685D83-E9D3-4429-9038-558D15AE7DCA}" destId="{01B8461D-15DE-40FD-904D-C0494F74573B}" srcOrd="0" destOrd="0" presId="urn:microsoft.com/office/officeart/2018/2/layout/IconVerticalSolidList"/>
    <dgm:cxn modelId="{C5FC8A4D-B43C-4F38-B346-65612C72F283}" srcId="{6F71BF3D-D8F7-4A45-B2F1-E001F3A78A96}" destId="{D63AC9D0-3E0A-4A5A-9FE6-E5C6A677AD25}" srcOrd="4" destOrd="0" parTransId="{8004CEC7-7BCE-4F6D-933D-6542B42FACC0}" sibTransId="{1DCFD48A-C0C3-4620-AB12-8B382591BB35}"/>
    <dgm:cxn modelId="{06152A54-EAC9-463B-9704-25648D33DA74}" type="presOf" srcId="{D0969514-5B24-4ED0-A098-32E2E4A583E8}" destId="{8C60C4AE-A30D-44D5-B116-BB2D90BCA839}" srcOrd="0" destOrd="0" presId="urn:microsoft.com/office/officeart/2018/2/layout/IconVerticalSolidList"/>
    <dgm:cxn modelId="{A1D9D47D-8C95-4D7E-AAD6-4850757D25D9}" type="presOf" srcId="{6F71BF3D-D8F7-4A45-B2F1-E001F3A78A96}" destId="{F5405A4E-A7A7-4996-86CC-5B7D697B597C}" srcOrd="0" destOrd="0" presId="urn:microsoft.com/office/officeart/2018/2/layout/IconVerticalSolidList"/>
    <dgm:cxn modelId="{B136D587-2684-4441-9FA3-A0B06F1D0B29}" srcId="{6F71BF3D-D8F7-4A45-B2F1-E001F3A78A96}" destId="{8489453C-6581-4D8E-8BAF-C74376189825}" srcOrd="0" destOrd="0" parTransId="{B5EB0DA8-C9DB-4D98-947F-5EA06A743B69}" sibTransId="{80EFFB79-018B-43A2-9E5B-B7BDD1D58B9C}"/>
    <dgm:cxn modelId="{1208258E-D87A-403F-8915-C4F36F7475B3}" type="presOf" srcId="{D63AC9D0-3E0A-4A5A-9FE6-E5C6A677AD25}" destId="{AD9F770C-DB91-4B99-9021-DA885A4BABA1}" srcOrd="0" destOrd="0" presId="urn:microsoft.com/office/officeart/2018/2/layout/IconVerticalSolidList"/>
    <dgm:cxn modelId="{A0D2C899-5F52-4BE2-AAEA-BBA875C06822}" srcId="{6F71BF3D-D8F7-4A45-B2F1-E001F3A78A96}" destId="{98352D04-2120-4B86-AB26-C1D8D109DFA5}" srcOrd="1" destOrd="0" parTransId="{2FBF0268-416A-40F7-8E6E-093CADABBC09}" sibTransId="{E55834E1-B04A-46B8-9467-DE43A5A34252}"/>
    <dgm:cxn modelId="{5F0ADECA-BF77-4546-88D4-EAE277B5061B}" srcId="{6F71BF3D-D8F7-4A45-B2F1-E001F3A78A96}" destId="{D0969514-5B24-4ED0-A098-32E2E4A583E8}" srcOrd="2" destOrd="0" parTransId="{6CC0DABF-A8C8-4E4A-A038-92376F41ABD4}" sibTransId="{F4DAA036-5D94-4835-A8C4-8D18B225CABE}"/>
    <dgm:cxn modelId="{C0FDC5EA-315E-45D0-BDC0-15CAD320A8C9}" type="presOf" srcId="{98352D04-2120-4B86-AB26-C1D8D109DFA5}" destId="{1697D21B-55F4-4494-AA03-DF5C816025AB}" srcOrd="0" destOrd="0" presId="urn:microsoft.com/office/officeart/2018/2/layout/IconVerticalSolidList"/>
    <dgm:cxn modelId="{BC08B0EB-7BEB-450F-8AEA-458133A5EE0A}" srcId="{6F71BF3D-D8F7-4A45-B2F1-E001F3A78A96}" destId="{F5685D83-E9D3-4429-9038-558D15AE7DCA}" srcOrd="3" destOrd="0" parTransId="{274FB9C5-BDAC-4898-8604-80624F7690CE}" sibTransId="{D7B08D12-EEAE-480D-8416-212B940DBC90}"/>
    <dgm:cxn modelId="{36FC8301-0FD3-4CAB-9CD4-ACDCC5B0504F}" type="presParOf" srcId="{F5405A4E-A7A7-4996-86CC-5B7D697B597C}" destId="{B91DAF31-B5C1-4700-A24E-8AB4B28765FD}" srcOrd="0" destOrd="0" presId="urn:microsoft.com/office/officeart/2018/2/layout/IconVerticalSolidList"/>
    <dgm:cxn modelId="{20878928-2B87-48E3-A17C-623E80BAD521}" type="presParOf" srcId="{B91DAF31-B5C1-4700-A24E-8AB4B28765FD}" destId="{A51FFE9B-4147-4EBA-BFBF-9BD2B42BC3AB}" srcOrd="0" destOrd="0" presId="urn:microsoft.com/office/officeart/2018/2/layout/IconVerticalSolidList"/>
    <dgm:cxn modelId="{1D282B4A-EEF9-4680-9BAD-025CFC767313}" type="presParOf" srcId="{B91DAF31-B5C1-4700-A24E-8AB4B28765FD}" destId="{3750A017-2F64-4835-9D36-C498CF4DFA9C}" srcOrd="1" destOrd="0" presId="urn:microsoft.com/office/officeart/2018/2/layout/IconVerticalSolidList"/>
    <dgm:cxn modelId="{6115534A-B70F-4F73-BFFC-949EA854448C}" type="presParOf" srcId="{B91DAF31-B5C1-4700-A24E-8AB4B28765FD}" destId="{8BEA865D-8B26-49EC-B337-649F17E7A540}" srcOrd="2" destOrd="0" presId="urn:microsoft.com/office/officeart/2018/2/layout/IconVerticalSolidList"/>
    <dgm:cxn modelId="{3513CF19-5623-4913-ADD0-F1BF2EDE911A}" type="presParOf" srcId="{B91DAF31-B5C1-4700-A24E-8AB4B28765FD}" destId="{75342131-622E-4224-A7A0-F91EDAD8C17C}" srcOrd="3" destOrd="0" presId="urn:microsoft.com/office/officeart/2018/2/layout/IconVerticalSolidList"/>
    <dgm:cxn modelId="{D7AD478C-1C8E-4FF4-BE6E-620CC9421FEF}" type="presParOf" srcId="{F5405A4E-A7A7-4996-86CC-5B7D697B597C}" destId="{983E2036-867D-4029-9187-CEFE52F7ABC1}" srcOrd="1" destOrd="0" presId="urn:microsoft.com/office/officeart/2018/2/layout/IconVerticalSolidList"/>
    <dgm:cxn modelId="{0489D713-B371-4774-B759-FEA2D50C05F9}" type="presParOf" srcId="{F5405A4E-A7A7-4996-86CC-5B7D697B597C}" destId="{6A02C865-58BC-4E35-B818-962C3D58317E}" srcOrd="2" destOrd="0" presId="urn:microsoft.com/office/officeart/2018/2/layout/IconVerticalSolidList"/>
    <dgm:cxn modelId="{C9E88AC3-74C2-4C0F-AD48-3AE71B596DF9}" type="presParOf" srcId="{6A02C865-58BC-4E35-B818-962C3D58317E}" destId="{EC86F5F0-0EE5-47DC-91FB-320F7F695EAA}" srcOrd="0" destOrd="0" presId="urn:microsoft.com/office/officeart/2018/2/layout/IconVerticalSolidList"/>
    <dgm:cxn modelId="{8580C3FB-7399-4EC2-8171-3149EDBADFD4}" type="presParOf" srcId="{6A02C865-58BC-4E35-B818-962C3D58317E}" destId="{3552ADE7-3BC7-4574-8661-73769D2D31BC}" srcOrd="1" destOrd="0" presId="urn:microsoft.com/office/officeart/2018/2/layout/IconVerticalSolidList"/>
    <dgm:cxn modelId="{50CA3A69-E7D1-4876-BB25-FEE3E03D8AD4}" type="presParOf" srcId="{6A02C865-58BC-4E35-B818-962C3D58317E}" destId="{AEE414A6-3B96-4EF5-9769-AF94E0EEE764}" srcOrd="2" destOrd="0" presId="urn:microsoft.com/office/officeart/2018/2/layout/IconVerticalSolidList"/>
    <dgm:cxn modelId="{3969270F-9CD9-496E-94C3-2EA57B31D38E}" type="presParOf" srcId="{6A02C865-58BC-4E35-B818-962C3D58317E}" destId="{1697D21B-55F4-4494-AA03-DF5C816025AB}" srcOrd="3" destOrd="0" presId="urn:microsoft.com/office/officeart/2018/2/layout/IconVerticalSolidList"/>
    <dgm:cxn modelId="{E923B4F3-87B0-4D81-9321-36A4FA7C830D}" type="presParOf" srcId="{F5405A4E-A7A7-4996-86CC-5B7D697B597C}" destId="{0BF04868-F1F3-468B-B7F5-FEC29C8C6A7F}" srcOrd="3" destOrd="0" presId="urn:microsoft.com/office/officeart/2018/2/layout/IconVerticalSolidList"/>
    <dgm:cxn modelId="{0FB1697B-4DB5-4A05-B2C1-712F01423BEC}" type="presParOf" srcId="{F5405A4E-A7A7-4996-86CC-5B7D697B597C}" destId="{05C117E7-C281-4D6B-A31E-10C9C3EFA8F4}" srcOrd="4" destOrd="0" presId="urn:microsoft.com/office/officeart/2018/2/layout/IconVerticalSolidList"/>
    <dgm:cxn modelId="{2454DA42-BD71-4BAB-B3FC-2362EE785331}" type="presParOf" srcId="{05C117E7-C281-4D6B-A31E-10C9C3EFA8F4}" destId="{AE97EE98-BDDE-419A-8EF1-0F2AB5515A03}" srcOrd="0" destOrd="0" presId="urn:microsoft.com/office/officeart/2018/2/layout/IconVerticalSolidList"/>
    <dgm:cxn modelId="{FC9DE6D7-A471-4ADD-A3E8-F08BEF878B67}" type="presParOf" srcId="{05C117E7-C281-4D6B-A31E-10C9C3EFA8F4}" destId="{D1C486D0-8EAD-4240-93E7-7F672753B23F}" srcOrd="1" destOrd="0" presId="urn:microsoft.com/office/officeart/2018/2/layout/IconVerticalSolidList"/>
    <dgm:cxn modelId="{4EC3B33D-5705-4764-8623-564052A10687}" type="presParOf" srcId="{05C117E7-C281-4D6B-A31E-10C9C3EFA8F4}" destId="{3CD5692E-F907-4881-8BD6-9A6F8231C6CD}" srcOrd="2" destOrd="0" presId="urn:microsoft.com/office/officeart/2018/2/layout/IconVerticalSolidList"/>
    <dgm:cxn modelId="{B9A9A0B9-B6F4-4C5A-8C6E-6440E324ECAD}" type="presParOf" srcId="{05C117E7-C281-4D6B-A31E-10C9C3EFA8F4}" destId="{8C60C4AE-A30D-44D5-B116-BB2D90BCA839}" srcOrd="3" destOrd="0" presId="urn:microsoft.com/office/officeart/2018/2/layout/IconVerticalSolidList"/>
    <dgm:cxn modelId="{D3E99792-2A3E-4BE2-92DA-64F165A56CBE}" type="presParOf" srcId="{F5405A4E-A7A7-4996-86CC-5B7D697B597C}" destId="{3A39F776-F809-4A6E-BE43-94A23F24395E}" srcOrd="5" destOrd="0" presId="urn:microsoft.com/office/officeart/2018/2/layout/IconVerticalSolidList"/>
    <dgm:cxn modelId="{DD2C602D-C117-49C8-92A9-960720D1BE0E}" type="presParOf" srcId="{F5405A4E-A7A7-4996-86CC-5B7D697B597C}" destId="{4617A0C1-36D9-4D01-9EA1-ED9D54E07CFF}" srcOrd="6" destOrd="0" presId="urn:microsoft.com/office/officeart/2018/2/layout/IconVerticalSolidList"/>
    <dgm:cxn modelId="{9FF6F5B9-D6E5-453A-8356-668368FB3F7F}" type="presParOf" srcId="{4617A0C1-36D9-4D01-9EA1-ED9D54E07CFF}" destId="{B581E394-B4AE-425C-809F-70448DB3FFEB}" srcOrd="0" destOrd="0" presId="urn:microsoft.com/office/officeart/2018/2/layout/IconVerticalSolidList"/>
    <dgm:cxn modelId="{FCAFEA79-84DD-4970-BB94-B8B1C5A0C313}" type="presParOf" srcId="{4617A0C1-36D9-4D01-9EA1-ED9D54E07CFF}" destId="{78ED9563-EFF0-4E21-A37B-E23BB5A5F404}" srcOrd="1" destOrd="0" presId="urn:microsoft.com/office/officeart/2018/2/layout/IconVerticalSolidList"/>
    <dgm:cxn modelId="{E2952A3B-1FD7-4AFD-BB4F-5B05249F178A}" type="presParOf" srcId="{4617A0C1-36D9-4D01-9EA1-ED9D54E07CFF}" destId="{3A8F3CA4-C683-465D-8815-8E9E9491CF0E}" srcOrd="2" destOrd="0" presId="urn:microsoft.com/office/officeart/2018/2/layout/IconVerticalSolidList"/>
    <dgm:cxn modelId="{9741479E-2CB7-4A90-AF4F-9C3ADBC5AE1F}" type="presParOf" srcId="{4617A0C1-36D9-4D01-9EA1-ED9D54E07CFF}" destId="{01B8461D-15DE-40FD-904D-C0494F74573B}" srcOrd="3" destOrd="0" presId="urn:microsoft.com/office/officeart/2018/2/layout/IconVerticalSolidList"/>
    <dgm:cxn modelId="{DE0C4B4B-73AF-4E25-82F2-E360BFDA330A}" type="presParOf" srcId="{F5405A4E-A7A7-4996-86CC-5B7D697B597C}" destId="{3BEB64DD-BA6C-43DD-8B76-A160612F9016}" srcOrd="7" destOrd="0" presId="urn:microsoft.com/office/officeart/2018/2/layout/IconVerticalSolidList"/>
    <dgm:cxn modelId="{95D56E1C-93AE-4234-93B4-670AFE4DE198}" type="presParOf" srcId="{F5405A4E-A7A7-4996-86CC-5B7D697B597C}" destId="{492B47F6-44BC-4D3D-89ED-1DE7C201E012}" srcOrd="8" destOrd="0" presId="urn:microsoft.com/office/officeart/2018/2/layout/IconVerticalSolidList"/>
    <dgm:cxn modelId="{C9D811E7-A5F8-43F7-A983-F208B368D8C3}" type="presParOf" srcId="{492B47F6-44BC-4D3D-89ED-1DE7C201E012}" destId="{CE40E024-A817-416D-8573-CF376BDC5C1F}" srcOrd="0" destOrd="0" presId="urn:microsoft.com/office/officeart/2018/2/layout/IconVerticalSolidList"/>
    <dgm:cxn modelId="{D875F109-12E0-4510-AF11-81DF9326238E}" type="presParOf" srcId="{492B47F6-44BC-4D3D-89ED-1DE7C201E012}" destId="{FC269ACF-1BD5-4FE8-A2ED-41D7E3076A1A}" srcOrd="1" destOrd="0" presId="urn:microsoft.com/office/officeart/2018/2/layout/IconVerticalSolidList"/>
    <dgm:cxn modelId="{A7C002F3-BFBB-4F8A-98CC-E255B069D525}" type="presParOf" srcId="{492B47F6-44BC-4D3D-89ED-1DE7C201E012}" destId="{13666ED8-A5B6-4B61-94AB-A0DE1CC83B47}" srcOrd="2" destOrd="0" presId="urn:microsoft.com/office/officeart/2018/2/layout/IconVerticalSolidList"/>
    <dgm:cxn modelId="{22EA82CE-BDC0-4046-8337-237875479499}" type="presParOf" srcId="{492B47F6-44BC-4D3D-89ED-1DE7C201E012}" destId="{AD9F770C-DB91-4B99-9021-DA885A4BAB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0F5425-3A76-42EB-9C88-6A1C84B8E76B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A03F544B-8F2B-425B-A044-9A9D8E622316}">
      <dgm:prSet phldrT="[Text]"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Needs Assessment</a:t>
          </a:r>
        </a:p>
      </dgm:t>
    </dgm:pt>
    <dgm:pt modelId="{8428B3DD-C9CD-46BF-BBDC-AA38F8EA106A}" type="parTrans" cxnId="{BA872958-DA4D-474C-9C83-2FFA48496613}">
      <dgm:prSet/>
      <dgm:spPr/>
      <dgm:t>
        <a:bodyPr/>
        <a:lstStyle/>
        <a:p>
          <a:endParaRPr lang="en-US"/>
        </a:p>
      </dgm:t>
    </dgm:pt>
    <dgm:pt modelId="{6EA950B6-318F-4DF8-B538-4E2CD6C3584D}" type="sibTrans" cxnId="{BA872958-DA4D-474C-9C83-2FFA48496613}">
      <dgm:prSet/>
      <dgm:spPr/>
      <dgm:t>
        <a:bodyPr/>
        <a:lstStyle/>
        <a:p>
          <a:endParaRPr lang="en-US"/>
        </a:p>
      </dgm:t>
    </dgm:pt>
    <dgm:pt modelId="{EF74DBC6-AA41-42C1-BD9F-222151672C99}">
      <dgm:prSet phldrT="[Text]"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Program Theory</a:t>
          </a:r>
        </a:p>
      </dgm:t>
    </dgm:pt>
    <dgm:pt modelId="{072F519B-ECF9-48CF-8CA3-9330A80853F4}" type="parTrans" cxnId="{530D93D1-6F4A-4789-9030-07AE6D9CC154}">
      <dgm:prSet/>
      <dgm:spPr/>
      <dgm:t>
        <a:bodyPr/>
        <a:lstStyle/>
        <a:p>
          <a:endParaRPr lang="en-US"/>
        </a:p>
      </dgm:t>
    </dgm:pt>
    <dgm:pt modelId="{43453C04-0FE1-47DE-AC24-E938597FCF92}" type="sibTrans" cxnId="{530D93D1-6F4A-4789-9030-07AE6D9CC154}">
      <dgm:prSet/>
      <dgm:spPr/>
      <dgm:t>
        <a:bodyPr/>
        <a:lstStyle/>
        <a:p>
          <a:endParaRPr lang="en-US"/>
        </a:p>
      </dgm:t>
    </dgm:pt>
    <dgm:pt modelId="{E78DDEA8-9372-438B-95C9-3A12F0635456}">
      <dgm:prSet phldrT="[Text]"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Process Evaluation</a:t>
          </a:r>
        </a:p>
      </dgm:t>
    </dgm:pt>
    <dgm:pt modelId="{B976735F-AF0C-45D7-B05D-B471F92A0AD5}" type="parTrans" cxnId="{51A2BC25-69AD-4C9D-AD22-776B969260DF}">
      <dgm:prSet/>
      <dgm:spPr/>
      <dgm:t>
        <a:bodyPr/>
        <a:lstStyle/>
        <a:p>
          <a:endParaRPr lang="en-US"/>
        </a:p>
      </dgm:t>
    </dgm:pt>
    <dgm:pt modelId="{CF328EF5-BA45-42BE-AD7F-0A3062AF16ED}" type="sibTrans" cxnId="{51A2BC25-69AD-4C9D-AD22-776B969260DF}">
      <dgm:prSet/>
      <dgm:spPr/>
      <dgm:t>
        <a:bodyPr/>
        <a:lstStyle/>
        <a:p>
          <a:endParaRPr lang="en-US"/>
        </a:p>
      </dgm:t>
    </dgm:pt>
    <dgm:pt modelId="{3BC00B09-A690-49D0-829E-4227E69A36BD}">
      <dgm:prSet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Outcome Evaluation</a:t>
          </a:r>
        </a:p>
      </dgm:t>
    </dgm:pt>
    <dgm:pt modelId="{AA620EC4-2A54-4FFE-8FF2-BD8DC9791F09}" type="parTrans" cxnId="{B45E6739-244C-4C63-A216-95324AF297F1}">
      <dgm:prSet/>
      <dgm:spPr/>
      <dgm:t>
        <a:bodyPr/>
        <a:lstStyle/>
        <a:p>
          <a:endParaRPr lang="en-US"/>
        </a:p>
      </dgm:t>
    </dgm:pt>
    <dgm:pt modelId="{BDBCD146-8F46-4B9B-8DE2-FE9AB0B64DAC}" type="sibTrans" cxnId="{B45E6739-244C-4C63-A216-95324AF297F1}">
      <dgm:prSet/>
      <dgm:spPr/>
      <dgm:t>
        <a:bodyPr/>
        <a:lstStyle/>
        <a:p>
          <a:endParaRPr lang="en-US"/>
        </a:p>
      </dgm:t>
    </dgm:pt>
    <dgm:pt modelId="{18F85FEA-F357-48F6-922A-62062239E058}" type="pres">
      <dgm:prSet presAssocID="{DB0F5425-3A76-42EB-9C88-6A1C84B8E76B}" presName="Name0" presStyleCnt="0">
        <dgm:presLayoutVars>
          <dgm:dir/>
          <dgm:animLvl val="lvl"/>
          <dgm:resizeHandles val="exact"/>
        </dgm:presLayoutVars>
      </dgm:prSet>
      <dgm:spPr/>
    </dgm:pt>
    <dgm:pt modelId="{930BF297-9014-4A3D-8420-CEE17C37AEC4}" type="pres">
      <dgm:prSet presAssocID="{A03F544B-8F2B-425B-A044-9A9D8E62231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010210F-B85F-4444-B669-FC845B39013E}" type="pres">
      <dgm:prSet presAssocID="{6EA950B6-318F-4DF8-B538-4E2CD6C3584D}" presName="parTxOnlySpace" presStyleCnt="0"/>
      <dgm:spPr/>
    </dgm:pt>
    <dgm:pt modelId="{9DEAC7B7-48CF-4667-9165-D636599B58CB}" type="pres">
      <dgm:prSet presAssocID="{EF74DBC6-AA41-42C1-BD9F-222151672C9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F4A83C0-829F-4839-A77A-56E0EBB8C2BB}" type="pres">
      <dgm:prSet presAssocID="{43453C04-0FE1-47DE-AC24-E938597FCF92}" presName="parTxOnlySpace" presStyleCnt="0"/>
      <dgm:spPr/>
    </dgm:pt>
    <dgm:pt modelId="{4014C1C7-2986-4D1A-AB89-B8FB99DA4943}" type="pres">
      <dgm:prSet presAssocID="{E78DDEA8-9372-438B-95C9-3A12F063545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8D35A50-6121-4B7E-89D7-37D4B439051D}" type="pres">
      <dgm:prSet presAssocID="{CF328EF5-BA45-42BE-AD7F-0A3062AF16ED}" presName="parTxOnlySpace" presStyleCnt="0"/>
      <dgm:spPr/>
    </dgm:pt>
    <dgm:pt modelId="{7D49BC3C-ABF6-4C7B-928E-FECF647BF74E}" type="pres">
      <dgm:prSet presAssocID="{3BC00B09-A690-49D0-829E-4227E69A36B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1E9050C-310C-4F47-B070-C06F1FC1A8FA}" type="presOf" srcId="{A03F544B-8F2B-425B-A044-9A9D8E622316}" destId="{930BF297-9014-4A3D-8420-CEE17C37AEC4}" srcOrd="0" destOrd="0" presId="urn:microsoft.com/office/officeart/2005/8/layout/chevron1"/>
    <dgm:cxn modelId="{3D893F10-DD18-4093-80E7-96F5B606064B}" type="presOf" srcId="{E78DDEA8-9372-438B-95C9-3A12F0635456}" destId="{4014C1C7-2986-4D1A-AB89-B8FB99DA4943}" srcOrd="0" destOrd="0" presId="urn:microsoft.com/office/officeart/2005/8/layout/chevron1"/>
    <dgm:cxn modelId="{51A2BC25-69AD-4C9D-AD22-776B969260DF}" srcId="{DB0F5425-3A76-42EB-9C88-6A1C84B8E76B}" destId="{E78DDEA8-9372-438B-95C9-3A12F0635456}" srcOrd="2" destOrd="0" parTransId="{B976735F-AF0C-45D7-B05D-B471F92A0AD5}" sibTransId="{CF328EF5-BA45-42BE-AD7F-0A3062AF16ED}"/>
    <dgm:cxn modelId="{B45E6739-244C-4C63-A216-95324AF297F1}" srcId="{DB0F5425-3A76-42EB-9C88-6A1C84B8E76B}" destId="{3BC00B09-A690-49D0-829E-4227E69A36BD}" srcOrd="3" destOrd="0" parTransId="{AA620EC4-2A54-4FFE-8FF2-BD8DC9791F09}" sibTransId="{BDBCD146-8F46-4B9B-8DE2-FE9AB0B64DAC}"/>
    <dgm:cxn modelId="{6256CD47-C5C4-49A9-B1F6-596371A794B3}" type="presOf" srcId="{EF74DBC6-AA41-42C1-BD9F-222151672C99}" destId="{9DEAC7B7-48CF-4667-9165-D636599B58CB}" srcOrd="0" destOrd="0" presId="urn:microsoft.com/office/officeart/2005/8/layout/chevron1"/>
    <dgm:cxn modelId="{BA872958-DA4D-474C-9C83-2FFA48496613}" srcId="{DB0F5425-3A76-42EB-9C88-6A1C84B8E76B}" destId="{A03F544B-8F2B-425B-A044-9A9D8E622316}" srcOrd="0" destOrd="0" parTransId="{8428B3DD-C9CD-46BF-BBDC-AA38F8EA106A}" sibTransId="{6EA950B6-318F-4DF8-B538-4E2CD6C3584D}"/>
    <dgm:cxn modelId="{530D93D1-6F4A-4789-9030-07AE6D9CC154}" srcId="{DB0F5425-3A76-42EB-9C88-6A1C84B8E76B}" destId="{EF74DBC6-AA41-42C1-BD9F-222151672C99}" srcOrd="1" destOrd="0" parTransId="{072F519B-ECF9-48CF-8CA3-9330A80853F4}" sibTransId="{43453C04-0FE1-47DE-AC24-E938597FCF92}"/>
    <dgm:cxn modelId="{C23E6BE7-97B8-4FD4-88DD-44DC0DF3F5D0}" type="presOf" srcId="{3BC00B09-A690-49D0-829E-4227E69A36BD}" destId="{7D49BC3C-ABF6-4C7B-928E-FECF647BF74E}" srcOrd="0" destOrd="0" presId="urn:microsoft.com/office/officeart/2005/8/layout/chevron1"/>
    <dgm:cxn modelId="{EF9071F9-749F-4526-9239-EF755292D159}" type="presOf" srcId="{DB0F5425-3A76-42EB-9C88-6A1C84B8E76B}" destId="{18F85FEA-F357-48F6-922A-62062239E058}" srcOrd="0" destOrd="0" presId="urn:microsoft.com/office/officeart/2005/8/layout/chevron1"/>
    <dgm:cxn modelId="{7F67DA19-82A9-4C33-87E9-59F9AB1658CA}" type="presParOf" srcId="{18F85FEA-F357-48F6-922A-62062239E058}" destId="{930BF297-9014-4A3D-8420-CEE17C37AEC4}" srcOrd="0" destOrd="0" presId="urn:microsoft.com/office/officeart/2005/8/layout/chevron1"/>
    <dgm:cxn modelId="{3E6D32DF-53A6-4501-8633-6D8D5C72C8E6}" type="presParOf" srcId="{18F85FEA-F357-48F6-922A-62062239E058}" destId="{1010210F-B85F-4444-B669-FC845B39013E}" srcOrd="1" destOrd="0" presId="urn:microsoft.com/office/officeart/2005/8/layout/chevron1"/>
    <dgm:cxn modelId="{9037FE30-46C3-411F-84D6-4087BEE90549}" type="presParOf" srcId="{18F85FEA-F357-48F6-922A-62062239E058}" destId="{9DEAC7B7-48CF-4667-9165-D636599B58CB}" srcOrd="2" destOrd="0" presId="urn:microsoft.com/office/officeart/2005/8/layout/chevron1"/>
    <dgm:cxn modelId="{CD7922D4-4086-40F5-A962-721BDF42A960}" type="presParOf" srcId="{18F85FEA-F357-48F6-922A-62062239E058}" destId="{CF4A83C0-829F-4839-A77A-56E0EBB8C2BB}" srcOrd="3" destOrd="0" presId="urn:microsoft.com/office/officeart/2005/8/layout/chevron1"/>
    <dgm:cxn modelId="{EDD56754-5C18-46A9-A920-15CFFC1F6383}" type="presParOf" srcId="{18F85FEA-F357-48F6-922A-62062239E058}" destId="{4014C1C7-2986-4D1A-AB89-B8FB99DA4943}" srcOrd="4" destOrd="0" presId="urn:microsoft.com/office/officeart/2005/8/layout/chevron1"/>
    <dgm:cxn modelId="{035850D9-9AEB-495A-B513-8945DE2794B2}" type="presParOf" srcId="{18F85FEA-F357-48F6-922A-62062239E058}" destId="{98D35A50-6121-4B7E-89D7-37D4B439051D}" srcOrd="5" destOrd="0" presId="urn:microsoft.com/office/officeart/2005/8/layout/chevron1"/>
    <dgm:cxn modelId="{19586BD9-2519-49C4-8D24-DF08C42C37C4}" type="presParOf" srcId="{18F85FEA-F357-48F6-922A-62062239E058}" destId="{7D49BC3C-ABF6-4C7B-928E-FECF647BF74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0F5425-3A76-42EB-9C88-6A1C84B8E76B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A03F544B-8F2B-425B-A044-9A9D8E622316}">
      <dgm:prSet phldrT="[Text]"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Needs Assessment</a:t>
          </a:r>
        </a:p>
      </dgm:t>
    </dgm:pt>
    <dgm:pt modelId="{8428B3DD-C9CD-46BF-BBDC-AA38F8EA106A}" type="parTrans" cxnId="{BA872958-DA4D-474C-9C83-2FFA48496613}">
      <dgm:prSet/>
      <dgm:spPr/>
      <dgm:t>
        <a:bodyPr/>
        <a:lstStyle/>
        <a:p>
          <a:endParaRPr lang="en-US"/>
        </a:p>
      </dgm:t>
    </dgm:pt>
    <dgm:pt modelId="{6EA950B6-318F-4DF8-B538-4E2CD6C3584D}" type="sibTrans" cxnId="{BA872958-DA4D-474C-9C83-2FFA48496613}">
      <dgm:prSet/>
      <dgm:spPr/>
      <dgm:t>
        <a:bodyPr/>
        <a:lstStyle/>
        <a:p>
          <a:endParaRPr lang="en-US"/>
        </a:p>
      </dgm:t>
    </dgm:pt>
    <dgm:pt modelId="{EF74DBC6-AA41-42C1-BD9F-222151672C99}">
      <dgm:prSet phldrT="[Text]"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Program Theory</a:t>
          </a:r>
        </a:p>
      </dgm:t>
    </dgm:pt>
    <dgm:pt modelId="{072F519B-ECF9-48CF-8CA3-9330A80853F4}" type="parTrans" cxnId="{530D93D1-6F4A-4789-9030-07AE6D9CC154}">
      <dgm:prSet/>
      <dgm:spPr/>
      <dgm:t>
        <a:bodyPr/>
        <a:lstStyle/>
        <a:p>
          <a:endParaRPr lang="en-US"/>
        </a:p>
      </dgm:t>
    </dgm:pt>
    <dgm:pt modelId="{43453C04-0FE1-47DE-AC24-E938597FCF92}" type="sibTrans" cxnId="{530D93D1-6F4A-4789-9030-07AE6D9CC154}">
      <dgm:prSet/>
      <dgm:spPr/>
      <dgm:t>
        <a:bodyPr/>
        <a:lstStyle/>
        <a:p>
          <a:endParaRPr lang="en-US"/>
        </a:p>
      </dgm:t>
    </dgm:pt>
    <dgm:pt modelId="{E78DDEA8-9372-438B-95C9-3A12F0635456}">
      <dgm:prSet phldrT="[Text]"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Process Evaluation</a:t>
          </a:r>
        </a:p>
      </dgm:t>
    </dgm:pt>
    <dgm:pt modelId="{B976735F-AF0C-45D7-B05D-B471F92A0AD5}" type="parTrans" cxnId="{51A2BC25-69AD-4C9D-AD22-776B969260DF}">
      <dgm:prSet/>
      <dgm:spPr/>
      <dgm:t>
        <a:bodyPr/>
        <a:lstStyle/>
        <a:p>
          <a:endParaRPr lang="en-US"/>
        </a:p>
      </dgm:t>
    </dgm:pt>
    <dgm:pt modelId="{CF328EF5-BA45-42BE-AD7F-0A3062AF16ED}" type="sibTrans" cxnId="{51A2BC25-69AD-4C9D-AD22-776B969260DF}">
      <dgm:prSet/>
      <dgm:spPr/>
      <dgm:t>
        <a:bodyPr/>
        <a:lstStyle/>
        <a:p>
          <a:endParaRPr lang="en-US"/>
        </a:p>
      </dgm:t>
    </dgm:pt>
    <dgm:pt modelId="{3BC00B09-A690-49D0-829E-4227E69A36BD}">
      <dgm:prSet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Outcome Evaluation</a:t>
          </a:r>
        </a:p>
      </dgm:t>
    </dgm:pt>
    <dgm:pt modelId="{AA620EC4-2A54-4FFE-8FF2-BD8DC9791F09}" type="parTrans" cxnId="{B45E6739-244C-4C63-A216-95324AF297F1}">
      <dgm:prSet/>
      <dgm:spPr/>
      <dgm:t>
        <a:bodyPr/>
        <a:lstStyle/>
        <a:p>
          <a:endParaRPr lang="en-US"/>
        </a:p>
      </dgm:t>
    </dgm:pt>
    <dgm:pt modelId="{BDBCD146-8F46-4B9B-8DE2-FE9AB0B64DAC}" type="sibTrans" cxnId="{B45E6739-244C-4C63-A216-95324AF297F1}">
      <dgm:prSet/>
      <dgm:spPr/>
      <dgm:t>
        <a:bodyPr/>
        <a:lstStyle/>
        <a:p>
          <a:endParaRPr lang="en-US"/>
        </a:p>
      </dgm:t>
    </dgm:pt>
    <dgm:pt modelId="{18F85FEA-F357-48F6-922A-62062239E058}" type="pres">
      <dgm:prSet presAssocID="{DB0F5425-3A76-42EB-9C88-6A1C84B8E76B}" presName="Name0" presStyleCnt="0">
        <dgm:presLayoutVars>
          <dgm:dir/>
          <dgm:animLvl val="lvl"/>
          <dgm:resizeHandles val="exact"/>
        </dgm:presLayoutVars>
      </dgm:prSet>
      <dgm:spPr/>
    </dgm:pt>
    <dgm:pt modelId="{930BF297-9014-4A3D-8420-CEE17C37AEC4}" type="pres">
      <dgm:prSet presAssocID="{A03F544B-8F2B-425B-A044-9A9D8E62231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010210F-B85F-4444-B669-FC845B39013E}" type="pres">
      <dgm:prSet presAssocID="{6EA950B6-318F-4DF8-B538-4E2CD6C3584D}" presName="parTxOnlySpace" presStyleCnt="0"/>
      <dgm:spPr/>
    </dgm:pt>
    <dgm:pt modelId="{9DEAC7B7-48CF-4667-9165-D636599B58CB}" type="pres">
      <dgm:prSet presAssocID="{EF74DBC6-AA41-42C1-BD9F-222151672C9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F4A83C0-829F-4839-A77A-56E0EBB8C2BB}" type="pres">
      <dgm:prSet presAssocID="{43453C04-0FE1-47DE-AC24-E938597FCF92}" presName="parTxOnlySpace" presStyleCnt="0"/>
      <dgm:spPr/>
    </dgm:pt>
    <dgm:pt modelId="{4014C1C7-2986-4D1A-AB89-B8FB99DA4943}" type="pres">
      <dgm:prSet presAssocID="{E78DDEA8-9372-438B-95C9-3A12F063545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8D35A50-6121-4B7E-89D7-37D4B439051D}" type="pres">
      <dgm:prSet presAssocID="{CF328EF5-BA45-42BE-AD7F-0A3062AF16ED}" presName="parTxOnlySpace" presStyleCnt="0"/>
      <dgm:spPr/>
    </dgm:pt>
    <dgm:pt modelId="{7D49BC3C-ABF6-4C7B-928E-FECF647BF74E}" type="pres">
      <dgm:prSet presAssocID="{3BC00B09-A690-49D0-829E-4227E69A36B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1E9050C-310C-4F47-B070-C06F1FC1A8FA}" type="presOf" srcId="{A03F544B-8F2B-425B-A044-9A9D8E622316}" destId="{930BF297-9014-4A3D-8420-CEE17C37AEC4}" srcOrd="0" destOrd="0" presId="urn:microsoft.com/office/officeart/2005/8/layout/chevron1"/>
    <dgm:cxn modelId="{3D893F10-DD18-4093-80E7-96F5B606064B}" type="presOf" srcId="{E78DDEA8-9372-438B-95C9-3A12F0635456}" destId="{4014C1C7-2986-4D1A-AB89-B8FB99DA4943}" srcOrd="0" destOrd="0" presId="urn:microsoft.com/office/officeart/2005/8/layout/chevron1"/>
    <dgm:cxn modelId="{51A2BC25-69AD-4C9D-AD22-776B969260DF}" srcId="{DB0F5425-3A76-42EB-9C88-6A1C84B8E76B}" destId="{E78DDEA8-9372-438B-95C9-3A12F0635456}" srcOrd="2" destOrd="0" parTransId="{B976735F-AF0C-45D7-B05D-B471F92A0AD5}" sibTransId="{CF328EF5-BA45-42BE-AD7F-0A3062AF16ED}"/>
    <dgm:cxn modelId="{B45E6739-244C-4C63-A216-95324AF297F1}" srcId="{DB0F5425-3A76-42EB-9C88-6A1C84B8E76B}" destId="{3BC00B09-A690-49D0-829E-4227E69A36BD}" srcOrd="3" destOrd="0" parTransId="{AA620EC4-2A54-4FFE-8FF2-BD8DC9791F09}" sibTransId="{BDBCD146-8F46-4B9B-8DE2-FE9AB0B64DAC}"/>
    <dgm:cxn modelId="{6256CD47-C5C4-49A9-B1F6-596371A794B3}" type="presOf" srcId="{EF74DBC6-AA41-42C1-BD9F-222151672C99}" destId="{9DEAC7B7-48CF-4667-9165-D636599B58CB}" srcOrd="0" destOrd="0" presId="urn:microsoft.com/office/officeart/2005/8/layout/chevron1"/>
    <dgm:cxn modelId="{BA872958-DA4D-474C-9C83-2FFA48496613}" srcId="{DB0F5425-3A76-42EB-9C88-6A1C84B8E76B}" destId="{A03F544B-8F2B-425B-A044-9A9D8E622316}" srcOrd="0" destOrd="0" parTransId="{8428B3DD-C9CD-46BF-BBDC-AA38F8EA106A}" sibTransId="{6EA950B6-318F-4DF8-B538-4E2CD6C3584D}"/>
    <dgm:cxn modelId="{530D93D1-6F4A-4789-9030-07AE6D9CC154}" srcId="{DB0F5425-3A76-42EB-9C88-6A1C84B8E76B}" destId="{EF74DBC6-AA41-42C1-BD9F-222151672C99}" srcOrd="1" destOrd="0" parTransId="{072F519B-ECF9-48CF-8CA3-9330A80853F4}" sibTransId="{43453C04-0FE1-47DE-AC24-E938597FCF92}"/>
    <dgm:cxn modelId="{C23E6BE7-97B8-4FD4-88DD-44DC0DF3F5D0}" type="presOf" srcId="{3BC00B09-A690-49D0-829E-4227E69A36BD}" destId="{7D49BC3C-ABF6-4C7B-928E-FECF647BF74E}" srcOrd="0" destOrd="0" presId="urn:microsoft.com/office/officeart/2005/8/layout/chevron1"/>
    <dgm:cxn modelId="{EF9071F9-749F-4526-9239-EF755292D159}" type="presOf" srcId="{DB0F5425-3A76-42EB-9C88-6A1C84B8E76B}" destId="{18F85FEA-F357-48F6-922A-62062239E058}" srcOrd="0" destOrd="0" presId="urn:microsoft.com/office/officeart/2005/8/layout/chevron1"/>
    <dgm:cxn modelId="{7F67DA19-82A9-4C33-87E9-59F9AB1658CA}" type="presParOf" srcId="{18F85FEA-F357-48F6-922A-62062239E058}" destId="{930BF297-9014-4A3D-8420-CEE17C37AEC4}" srcOrd="0" destOrd="0" presId="urn:microsoft.com/office/officeart/2005/8/layout/chevron1"/>
    <dgm:cxn modelId="{3E6D32DF-53A6-4501-8633-6D8D5C72C8E6}" type="presParOf" srcId="{18F85FEA-F357-48F6-922A-62062239E058}" destId="{1010210F-B85F-4444-B669-FC845B39013E}" srcOrd="1" destOrd="0" presId="urn:microsoft.com/office/officeart/2005/8/layout/chevron1"/>
    <dgm:cxn modelId="{9037FE30-46C3-411F-84D6-4087BEE90549}" type="presParOf" srcId="{18F85FEA-F357-48F6-922A-62062239E058}" destId="{9DEAC7B7-48CF-4667-9165-D636599B58CB}" srcOrd="2" destOrd="0" presId="urn:microsoft.com/office/officeart/2005/8/layout/chevron1"/>
    <dgm:cxn modelId="{CD7922D4-4086-40F5-A962-721BDF42A960}" type="presParOf" srcId="{18F85FEA-F357-48F6-922A-62062239E058}" destId="{CF4A83C0-829F-4839-A77A-56E0EBB8C2BB}" srcOrd="3" destOrd="0" presId="urn:microsoft.com/office/officeart/2005/8/layout/chevron1"/>
    <dgm:cxn modelId="{EDD56754-5C18-46A9-A920-15CFFC1F6383}" type="presParOf" srcId="{18F85FEA-F357-48F6-922A-62062239E058}" destId="{4014C1C7-2986-4D1A-AB89-B8FB99DA4943}" srcOrd="4" destOrd="0" presId="urn:microsoft.com/office/officeart/2005/8/layout/chevron1"/>
    <dgm:cxn modelId="{035850D9-9AEB-495A-B513-8945DE2794B2}" type="presParOf" srcId="{18F85FEA-F357-48F6-922A-62062239E058}" destId="{98D35A50-6121-4B7E-89D7-37D4B439051D}" srcOrd="5" destOrd="0" presId="urn:microsoft.com/office/officeart/2005/8/layout/chevron1"/>
    <dgm:cxn modelId="{19586BD9-2519-49C4-8D24-DF08C42C37C4}" type="presParOf" srcId="{18F85FEA-F357-48F6-922A-62062239E058}" destId="{7D49BC3C-ABF6-4C7B-928E-FECF647BF74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0F5425-3A76-42EB-9C88-6A1C84B8E76B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A03F544B-8F2B-425B-A044-9A9D8E622316}">
      <dgm:prSet phldrT="[Text]"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Needs Assessment</a:t>
          </a:r>
        </a:p>
      </dgm:t>
    </dgm:pt>
    <dgm:pt modelId="{8428B3DD-C9CD-46BF-BBDC-AA38F8EA106A}" type="parTrans" cxnId="{BA872958-DA4D-474C-9C83-2FFA48496613}">
      <dgm:prSet/>
      <dgm:spPr/>
      <dgm:t>
        <a:bodyPr/>
        <a:lstStyle/>
        <a:p>
          <a:endParaRPr lang="en-US"/>
        </a:p>
      </dgm:t>
    </dgm:pt>
    <dgm:pt modelId="{6EA950B6-318F-4DF8-B538-4E2CD6C3584D}" type="sibTrans" cxnId="{BA872958-DA4D-474C-9C83-2FFA48496613}">
      <dgm:prSet/>
      <dgm:spPr/>
      <dgm:t>
        <a:bodyPr/>
        <a:lstStyle/>
        <a:p>
          <a:endParaRPr lang="en-US"/>
        </a:p>
      </dgm:t>
    </dgm:pt>
    <dgm:pt modelId="{EF74DBC6-AA41-42C1-BD9F-222151672C99}">
      <dgm:prSet phldrT="[Text]"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Program Theory</a:t>
          </a:r>
        </a:p>
      </dgm:t>
    </dgm:pt>
    <dgm:pt modelId="{072F519B-ECF9-48CF-8CA3-9330A80853F4}" type="parTrans" cxnId="{530D93D1-6F4A-4789-9030-07AE6D9CC154}">
      <dgm:prSet/>
      <dgm:spPr/>
      <dgm:t>
        <a:bodyPr/>
        <a:lstStyle/>
        <a:p>
          <a:endParaRPr lang="en-US"/>
        </a:p>
      </dgm:t>
    </dgm:pt>
    <dgm:pt modelId="{43453C04-0FE1-47DE-AC24-E938597FCF92}" type="sibTrans" cxnId="{530D93D1-6F4A-4789-9030-07AE6D9CC154}">
      <dgm:prSet/>
      <dgm:spPr/>
      <dgm:t>
        <a:bodyPr/>
        <a:lstStyle/>
        <a:p>
          <a:endParaRPr lang="en-US"/>
        </a:p>
      </dgm:t>
    </dgm:pt>
    <dgm:pt modelId="{E78DDEA8-9372-438B-95C9-3A12F0635456}">
      <dgm:prSet phldrT="[Text]"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Process Evaluation</a:t>
          </a:r>
        </a:p>
      </dgm:t>
    </dgm:pt>
    <dgm:pt modelId="{B976735F-AF0C-45D7-B05D-B471F92A0AD5}" type="parTrans" cxnId="{51A2BC25-69AD-4C9D-AD22-776B969260DF}">
      <dgm:prSet/>
      <dgm:spPr/>
      <dgm:t>
        <a:bodyPr/>
        <a:lstStyle/>
        <a:p>
          <a:endParaRPr lang="en-US"/>
        </a:p>
      </dgm:t>
    </dgm:pt>
    <dgm:pt modelId="{CF328EF5-BA45-42BE-AD7F-0A3062AF16ED}" type="sibTrans" cxnId="{51A2BC25-69AD-4C9D-AD22-776B969260DF}">
      <dgm:prSet/>
      <dgm:spPr/>
      <dgm:t>
        <a:bodyPr/>
        <a:lstStyle/>
        <a:p>
          <a:endParaRPr lang="en-US"/>
        </a:p>
      </dgm:t>
    </dgm:pt>
    <dgm:pt modelId="{3BC00B09-A690-49D0-829E-4227E69A36BD}">
      <dgm:prSet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Outcome Evaluation</a:t>
          </a:r>
        </a:p>
      </dgm:t>
    </dgm:pt>
    <dgm:pt modelId="{AA620EC4-2A54-4FFE-8FF2-BD8DC9791F09}" type="parTrans" cxnId="{B45E6739-244C-4C63-A216-95324AF297F1}">
      <dgm:prSet/>
      <dgm:spPr/>
      <dgm:t>
        <a:bodyPr/>
        <a:lstStyle/>
        <a:p>
          <a:endParaRPr lang="en-US"/>
        </a:p>
      </dgm:t>
    </dgm:pt>
    <dgm:pt modelId="{BDBCD146-8F46-4B9B-8DE2-FE9AB0B64DAC}" type="sibTrans" cxnId="{B45E6739-244C-4C63-A216-95324AF297F1}">
      <dgm:prSet/>
      <dgm:spPr/>
      <dgm:t>
        <a:bodyPr/>
        <a:lstStyle/>
        <a:p>
          <a:endParaRPr lang="en-US"/>
        </a:p>
      </dgm:t>
    </dgm:pt>
    <dgm:pt modelId="{18F85FEA-F357-48F6-922A-62062239E058}" type="pres">
      <dgm:prSet presAssocID="{DB0F5425-3A76-42EB-9C88-6A1C84B8E76B}" presName="Name0" presStyleCnt="0">
        <dgm:presLayoutVars>
          <dgm:dir/>
          <dgm:animLvl val="lvl"/>
          <dgm:resizeHandles val="exact"/>
        </dgm:presLayoutVars>
      </dgm:prSet>
      <dgm:spPr/>
    </dgm:pt>
    <dgm:pt modelId="{930BF297-9014-4A3D-8420-CEE17C37AEC4}" type="pres">
      <dgm:prSet presAssocID="{A03F544B-8F2B-425B-A044-9A9D8E62231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010210F-B85F-4444-B669-FC845B39013E}" type="pres">
      <dgm:prSet presAssocID="{6EA950B6-318F-4DF8-B538-4E2CD6C3584D}" presName="parTxOnlySpace" presStyleCnt="0"/>
      <dgm:spPr/>
    </dgm:pt>
    <dgm:pt modelId="{9DEAC7B7-48CF-4667-9165-D636599B58CB}" type="pres">
      <dgm:prSet presAssocID="{EF74DBC6-AA41-42C1-BD9F-222151672C9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F4A83C0-829F-4839-A77A-56E0EBB8C2BB}" type="pres">
      <dgm:prSet presAssocID="{43453C04-0FE1-47DE-AC24-E938597FCF92}" presName="parTxOnlySpace" presStyleCnt="0"/>
      <dgm:spPr/>
    </dgm:pt>
    <dgm:pt modelId="{4014C1C7-2986-4D1A-AB89-B8FB99DA4943}" type="pres">
      <dgm:prSet presAssocID="{E78DDEA8-9372-438B-95C9-3A12F063545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8D35A50-6121-4B7E-89D7-37D4B439051D}" type="pres">
      <dgm:prSet presAssocID="{CF328EF5-BA45-42BE-AD7F-0A3062AF16ED}" presName="parTxOnlySpace" presStyleCnt="0"/>
      <dgm:spPr/>
    </dgm:pt>
    <dgm:pt modelId="{7D49BC3C-ABF6-4C7B-928E-FECF647BF74E}" type="pres">
      <dgm:prSet presAssocID="{3BC00B09-A690-49D0-829E-4227E69A36B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1E9050C-310C-4F47-B070-C06F1FC1A8FA}" type="presOf" srcId="{A03F544B-8F2B-425B-A044-9A9D8E622316}" destId="{930BF297-9014-4A3D-8420-CEE17C37AEC4}" srcOrd="0" destOrd="0" presId="urn:microsoft.com/office/officeart/2005/8/layout/chevron1"/>
    <dgm:cxn modelId="{3D893F10-DD18-4093-80E7-96F5B606064B}" type="presOf" srcId="{E78DDEA8-9372-438B-95C9-3A12F0635456}" destId="{4014C1C7-2986-4D1A-AB89-B8FB99DA4943}" srcOrd="0" destOrd="0" presId="urn:microsoft.com/office/officeart/2005/8/layout/chevron1"/>
    <dgm:cxn modelId="{51A2BC25-69AD-4C9D-AD22-776B969260DF}" srcId="{DB0F5425-3A76-42EB-9C88-6A1C84B8E76B}" destId="{E78DDEA8-9372-438B-95C9-3A12F0635456}" srcOrd="2" destOrd="0" parTransId="{B976735F-AF0C-45D7-B05D-B471F92A0AD5}" sibTransId="{CF328EF5-BA45-42BE-AD7F-0A3062AF16ED}"/>
    <dgm:cxn modelId="{B45E6739-244C-4C63-A216-95324AF297F1}" srcId="{DB0F5425-3A76-42EB-9C88-6A1C84B8E76B}" destId="{3BC00B09-A690-49D0-829E-4227E69A36BD}" srcOrd="3" destOrd="0" parTransId="{AA620EC4-2A54-4FFE-8FF2-BD8DC9791F09}" sibTransId="{BDBCD146-8F46-4B9B-8DE2-FE9AB0B64DAC}"/>
    <dgm:cxn modelId="{6256CD47-C5C4-49A9-B1F6-596371A794B3}" type="presOf" srcId="{EF74DBC6-AA41-42C1-BD9F-222151672C99}" destId="{9DEAC7B7-48CF-4667-9165-D636599B58CB}" srcOrd="0" destOrd="0" presId="urn:microsoft.com/office/officeart/2005/8/layout/chevron1"/>
    <dgm:cxn modelId="{BA872958-DA4D-474C-9C83-2FFA48496613}" srcId="{DB0F5425-3A76-42EB-9C88-6A1C84B8E76B}" destId="{A03F544B-8F2B-425B-A044-9A9D8E622316}" srcOrd="0" destOrd="0" parTransId="{8428B3DD-C9CD-46BF-BBDC-AA38F8EA106A}" sibTransId="{6EA950B6-318F-4DF8-B538-4E2CD6C3584D}"/>
    <dgm:cxn modelId="{530D93D1-6F4A-4789-9030-07AE6D9CC154}" srcId="{DB0F5425-3A76-42EB-9C88-6A1C84B8E76B}" destId="{EF74DBC6-AA41-42C1-BD9F-222151672C99}" srcOrd="1" destOrd="0" parTransId="{072F519B-ECF9-48CF-8CA3-9330A80853F4}" sibTransId="{43453C04-0FE1-47DE-AC24-E938597FCF92}"/>
    <dgm:cxn modelId="{C23E6BE7-97B8-4FD4-88DD-44DC0DF3F5D0}" type="presOf" srcId="{3BC00B09-A690-49D0-829E-4227E69A36BD}" destId="{7D49BC3C-ABF6-4C7B-928E-FECF647BF74E}" srcOrd="0" destOrd="0" presId="urn:microsoft.com/office/officeart/2005/8/layout/chevron1"/>
    <dgm:cxn modelId="{EF9071F9-749F-4526-9239-EF755292D159}" type="presOf" srcId="{DB0F5425-3A76-42EB-9C88-6A1C84B8E76B}" destId="{18F85FEA-F357-48F6-922A-62062239E058}" srcOrd="0" destOrd="0" presId="urn:microsoft.com/office/officeart/2005/8/layout/chevron1"/>
    <dgm:cxn modelId="{7F67DA19-82A9-4C33-87E9-59F9AB1658CA}" type="presParOf" srcId="{18F85FEA-F357-48F6-922A-62062239E058}" destId="{930BF297-9014-4A3D-8420-CEE17C37AEC4}" srcOrd="0" destOrd="0" presId="urn:microsoft.com/office/officeart/2005/8/layout/chevron1"/>
    <dgm:cxn modelId="{3E6D32DF-53A6-4501-8633-6D8D5C72C8E6}" type="presParOf" srcId="{18F85FEA-F357-48F6-922A-62062239E058}" destId="{1010210F-B85F-4444-B669-FC845B39013E}" srcOrd="1" destOrd="0" presId="urn:microsoft.com/office/officeart/2005/8/layout/chevron1"/>
    <dgm:cxn modelId="{9037FE30-46C3-411F-84D6-4087BEE90549}" type="presParOf" srcId="{18F85FEA-F357-48F6-922A-62062239E058}" destId="{9DEAC7B7-48CF-4667-9165-D636599B58CB}" srcOrd="2" destOrd="0" presId="urn:microsoft.com/office/officeart/2005/8/layout/chevron1"/>
    <dgm:cxn modelId="{CD7922D4-4086-40F5-A962-721BDF42A960}" type="presParOf" srcId="{18F85FEA-F357-48F6-922A-62062239E058}" destId="{CF4A83C0-829F-4839-A77A-56E0EBB8C2BB}" srcOrd="3" destOrd="0" presId="urn:microsoft.com/office/officeart/2005/8/layout/chevron1"/>
    <dgm:cxn modelId="{EDD56754-5C18-46A9-A920-15CFFC1F6383}" type="presParOf" srcId="{18F85FEA-F357-48F6-922A-62062239E058}" destId="{4014C1C7-2986-4D1A-AB89-B8FB99DA4943}" srcOrd="4" destOrd="0" presId="urn:microsoft.com/office/officeart/2005/8/layout/chevron1"/>
    <dgm:cxn modelId="{035850D9-9AEB-495A-B513-8945DE2794B2}" type="presParOf" srcId="{18F85FEA-F357-48F6-922A-62062239E058}" destId="{98D35A50-6121-4B7E-89D7-37D4B439051D}" srcOrd="5" destOrd="0" presId="urn:microsoft.com/office/officeart/2005/8/layout/chevron1"/>
    <dgm:cxn modelId="{19586BD9-2519-49C4-8D24-DF08C42C37C4}" type="presParOf" srcId="{18F85FEA-F357-48F6-922A-62062239E058}" destId="{7D49BC3C-ABF6-4C7B-928E-FECF647BF74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45CEDEE-858A-4359-B609-047DCE113EC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36F02D0-0849-49A4-A337-09CD08EAF39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The strength of evidence on the effectiveness VBP improving health delivery and patient outcomes is mixed and modest.</a:t>
          </a:r>
        </a:p>
      </dgm:t>
    </dgm:pt>
    <dgm:pt modelId="{5177F63F-E181-4E1E-A7C0-9ED02503F5BB}" type="parTrans" cxnId="{1A66512E-21FA-45CC-B70D-507518ED2036}">
      <dgm:prSet/>
      <dgm:spPr/>
      <dgm:t>
        <a:bodyPr/>
        <a:lstStyle/>
        <a:p>
          <a:endParaRPr lang="en-US"/>
        </a:p>
      </dgm:t>
    </dgm:pt>
    <dgm:pt modelId="{021BA4A9-8602-4C1A-B200-48F39F94753F}" type="sibTrans" cxnId="{1A66512E-21FA-45CC-B70D-507518ED2036}">
      <dgm:prSet/>
      <dgm:spPr/>
      <dgm:t>
        <a:bodyPr/>
        <a:lstStyle/>
        <a:p>
          <a:endParaRPr lang="en-US"/>
        </a:p>
      </dgm:t>
    </dgm:pt>
    <dgm:pt modelId="{D3A8C8FA-F2BA-4A18-A80B-EB9F436DAA6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Many studies were over a short time frame. </a:t>
          </a:r>
        </a:p>
      </dgm:t>
    </dgm:pt>
    <dgm:pt modelId="{200EB0B3-56A7-4925-90D7-35CF6C612074}" type="parTrans" cxnId="{0F4A5271-B8E4-4D4E-AC91-4F1889710DDD}">
      <dgm:prSet/>
      <dgm:spPr/>
      <dgm:t>
        <a:bodyPr/>
        <a:lstStyle/>
        <a:p>
          <a:endParaRPr lang="en-US"/>
        </a:p>
      </dgm:t>
    </dgm:pt>
    <dgm:pt modelId="{DC5CB665-E44A-40BA-8CD0-88CB428DBFDA}" type="sibTrans" cxnId="{0F4A5271-B8E4-4D4E-AC91-4F1889710DDD}">
      <dgm:prSet/>
      <dgm:spPr/>
      <dgm:t>
        <a:bodyPr/>
        <a:lstStyle/>
        <a:p>
          <a:endParaRPr lang="en-US"/>
        </a:p>
      </dgm:t>
    </dgm:pt>
    <dgm:pt modelId="{583A7A61-7D2C-444A-B1D3-9BD0F3C4D3A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Longer study period may allow better observation of long-term outcomes.</a:t>
          </a:r>
        </a:p>
      </dgm:t>
    </dgm:pt>
    <dgm:pt modelId="{D99CD952-CDCC-404D-9E85-0B2471BEB0EE}" type="parTrans" cxnId="{496CF88F-FFB0-4A95-8E33-B9A768666F21}">
      <dgm:prSet/>
      <dgm:spPr/>
      <dgm:t>
        <a:bodyPr/>
        <a:lstStyle/>
        <a:p>
          <a:endParaRPr lang="en-US"/>
        </a:p>
      </dgm:t>
    </dgm:pt>
    <dgm:pt modelId="{63C657D4-96C2-4F85-81FB-03755964F0EC}" type="sibTrans" cxnId="{496CF88F-FFB0-4A95-8E33-B9A768666F21}">
      <dgm:prSet/>
      <dgm:spPr/>
      <dgm:t>
        <a:bodyPr/>
        <a:lstStyle/>
        <a:p>
          <a:endParaRPr lang="en-US"/>
        </a:p>
      </dgm:t>
    </dgm:pt>
    <dgm:pt modelId="{6546CF46-D05F-4B37-9108-2246560FBA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There are mixed results regarding the success of pay for performance programs; most programs show no association with lower cost outcomes and better health outcomes</a:t>
          </a:r>
          <a:r>
            <a:rPr lang="en-US" sz="2000" baseline="30000" dirty="0"/>
            <a:t>2</a:t>
          </a:r>
          <a:endParaRPr lang="en-US" sz="2000" dirty="0"/>
        </a:p>
      </dgm:t>
    </dgm:pt>
    <dgm:pt modelId="{71E26349-F2F6-4358-B1AA-98A376B0ED75}" type="parTrans" cxnId="{E212114D-6C7B-4A5A-A185-52D4567E86CC}">
      <dgm:prSet/>
      <dgm:spPr/>
      <dgm:t>
        <a:bodyPr/>
        <a:lstStyle/>
        <a:p>
          <a:endParaRPr lang="en-US"/>
        </a:p>
      </dgm:t>
    </dgm:pt>
    <dgm:pt modelId="{29F46665-96AC-4364-9C2D-8266F604579E}" type="sibTrans" cxnId="{E212114D-6C7B-4A5A-A185-52D4567E86CC}">
      <dgm:prSet/>
      <dgm:spPr/>
      <dgm:t>
        <a:bodyPr/>
        <a:lstStyle/>
        <a:p>
          <a:endParaRPr lang="en-US"/>
        </a:p>
      </dgm:t>
    </dgm:pt>
    <dgm:pt modelId="{14859037-339A-4C0D-85AC-51E6982A56A8}" type="pres">
      <dgm:prSet presAssocID="{A45CEDEE-858A-4359-B609-047DCE113ECF}" presName="root" presStyleCnt="0">
        <dgm:presLayoutVars>
          <dgm:dir/>
          <dgm:resizeHandles val="exact"/>
        </dgm:presLayoutVars>
      </dgm:prSet>
      <dgm:spPr/>
    </dgm:pt>
    <dgm:pt modelId="{4ECB1409-8661-476D-9C92-07DD57F2712D}" type="pres">
      <dgm:prSet presAssocID="{936F02D0-0849-49A4-A337-09CD08EAF394}" presName="compNode" presStyleCnt="0"/>
      <dgm:spPr/>
    </dgm:pt>
    <dgm:pt modelId="{C4CA7678-4357-4DEC-8AC8-1EF8B73845A7}" type="pres">
      <dgm:prSet presAssocID="{936F02D0-0849-49A4-A337-09CD08EAF394}" presName="bgRect" presStyleLbl="bgShp" presStyleIdx="0" presStyleCnt="4"/>
      <dgm:spPr/>
    </dgm:pt>
    <dgm:pt modelId="{0F048D72-E635-43D7-A1F5-FC62A03D30E0}" type="pres">
      <dgm:prSet presAssocID="{936F02D0-0849-49A4-A337-09CD08EAF39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D491D4DD-564F-49B2-88D1-4BFCC7FAA318}" type="pres">
      <dgm:prSet presAssocID="{936F02D0-0849-49A4-A337-09CD08EAF394}" presName="spaceRect" presStyleCnt="0"/>
      <dgm:spPr/>
    </dgm:pt>
    <dgm:pt modelId="{F6B9F304-1010-4EB7-A662-8BDCD35B0AFC}" type="pres">
      <dgm:prSet presAssocID="{936F02D0-0849-49A4-A337-09CD08EAF394}" presName="parTx" presStyleLbl="revTx" presStyleIdx="0" presStyleCnt="4">
        <dgm:presLayoutVars>
          <dgm:chMax val="0"/>
          <dgm:chPref val="0"/>
        </dgm:presLayoutVars>
      </dgm:prSet>
      <dgm:spPr/>
    </dgm:pt>
    <dgm:pt modelId="{5C0B4150-4AB3-46E4-AF07-0BEB66335233}" type="pres">
      <dgm:prSet presAssocID="{021BA4A9-8602-4C1A-B200-48F39F94753F}" presName="sibTrans" presStyleCnt="0"/>
      <dgm:spPr/>
    </dgm:pt>
    <dgm:pt modelId="{C9769B93-F676-4EAA-B11D-78CF789B5C4D}" type="pres">
      <dgm:prSet presAssocID="{D3A8C8FA-F2BA-4A18-A80B-EB9F436DAA6A}" presName="compNode" presStyleCnt="0"/>
      <dgm:spPr/>
    </dgm:pt>
    <dgm:pt modelId="{6DA535CF-899D-486C-94C9-1920720E60E3}" type="pres">
      <dgm:prSet presAssocID="{D3A8C8FA-F2BA-4A18-A80B-EB9F436DAA6A}" presName="bgRect" presStyleLbl="bgShp" presStyleIdx="1" presStyleCnt="4"/>
      <dgm:spPr/>
    </dgm:pt>
    <dgm:pt modelId="{5C56DC68-4476-40EB-AF6D-8AB326C8B502}" type="pres">
      <dgm:prSet presAssocID="{D3A8C8FA-F2BA-4A18-A80B-EB9F436DAA6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AA264A7-E057-4796-AF9F-D5DD12DB44B9}" type="pres">
      <dgm:prSet presAssocID="{D3A8C8FA-F2BA-4A18-A80B-EB9F436DAA6A}" presName="spaceRect" presStyleCnt="0"/>
      <dgm:spPr/>
    </dgm:pt>
    <dgm:pt modelId="{DD66A97E-B1DA-48A0-A99F-88B99F3D2D49}" type="pres">
      <dgm:prSet presAssocID="{D3A8C8FA-F2BA-4A18-A80B-EB9F436DAA6A}" presName="parTx" presStyleLbl="revTx" presStyleIdx="1" presStyleCnt="4" custScaleX="96777">
        <dgm:presLayoutVars>
          <dgm:chMax val="0"/>
          <dgm:chPref val="0"/>
        </dgm:presLayoutVars>
      </dgm:prSet>
      <dgm:spPr/>
    </dgm:pt>
    <dgm:pt modelId="{9C2B9C31-D126-4E62-92B6-0B2609650DFA}" type="pres">
      <dgm:prSet presAssocID="{DC5CB665-E44A-40BA-8CD0-88CB428DBFDA}" presName="sibTrans" presStyleCnt="0"/>
      <dgm:spPr/>
    </dgm:pt>
    <dgm:pt modelId="{E1BD4D54-D2BF-4EDE-BC0C-47CDC4D4F006}" type="pres">
      <dgm:prSet presAssocID="{583A7A61-7D2C-444A-B1D3-9BD0F3C4D3A7}" presName="compNode" presStyleCnt="0"/>
      <dgm:spPr/>
    </dgm:pt>
    <dgm:pt modelId="{B095F338-04B2-4871-9378-1076B2BF8787}" type="pres">
      <dgm:prSet presAssocID="{583A7A61-7D2C-444A-B1D3-9BD0F3C4D3A7}" presName="bgRect" presStyleLbl="bgShp" presStyleIdx="2" presStyleCnt="4"/>
      <dgm:spPr/>
    </dgm:pt>
    <dgm:pt modelId="{7FE16216-6AB9-4448-BABD-5F4B278554D0}" type="pres">
      <dgm:prSet presAssocID="{583A7A61-7D2C-444A-B1D3-9BD0F3C4D3A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F72F027-508D-4C6F-BA62-719C4AC9320A}" type="pres">
      <dgm:prSet presAssocID="{583A7A61-7D2C-444A-B1D3-9BD0F3C4D3A7}" presName="spaceRect" presStyleCnt="0"/>
      <dgm:spPr/>
    </dgm:pt>
    <dgm:pt modelId="{D64F40D9-C0C2-4387-9989-AE187D2B89E1}" type="pres">
      <dgm:prSet presAssocID="{583A7A61-7D2C-444A-B1D3-9BD0F3C4D3A7}" presName="parTx" presStyleLbl="revTx" presStyleIdx="2" presStyleCnt="4" custScaleX="96777">
        <dgm:presLayoutVars>
          <dgm:chMax val="0"/>
          <dgm:chPref val="0"/>
        </dgm:presLayoutVars>
      </dgm:prSet>
      <dgm:spPr/>
    </dgm:pt>
    <dgm:pt modelId="{7F96E5F7-2C89-444A-886E-33E491C889C2}" type="pres">
      <dgm:prSet presAssocID="{63C657D4-96C2-4F85-81FB-03755964F0EC}" presName="sibTrans" presStyleCnt="0"/>
      <dgm:spPr/>
    </dgm:pt>
    <dgm:pt modelId="{03E351E4-B08D-4BC4-8B8D-D66C0D933C86}" type="pres">
      <dgm:prSet presAssocID="{6546CF46-D05F-4B37-9108-2246560FBAA2}" presName="compNode" presStyleCnt="0"/>
      <dgm:spPr/>
    </dgm:pt>
    <dgm:pt modelId="{95C8B44A-4A45-49FE-BEEE-AE72B922531A}" type="pres">
      <dgm:prSet presAssocID="{6546CF46-D05F-4B37-9108-2246560FBAA2}" presName="bgRect" presStyleLbl="bgShp" presStyleIdx="3" presStyleCnt="4"/>
      <dgm:spPr/>
    </dgm:pt>
    <dgm:pt modelId="{687F1936-770C-4891-A610-0678114A9390}" type="pres">
      <dgm:prSet presAssocID="{6546CF46-D05F-4B37-9108-2246560FBAA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0E92B8F4-E8CC-43AC-B4C1-FE491AE7B06D}" type="pres">
      <dgm:prSet presAssocID="{6546CF46-D05F-4B37-9108-2246560FBAA2}" presName="spaceRect" presStyleCnt="0"/>
      <dgm:spPr/>
    </dgm:pt>
    <dgm:pt modelId="{046E79CE-3439-4133-9E0A-9D894970C790}" type="pres">
      <dgm:prSet presAssocID="{6546CF46-D05F-4B37-9108-2246560FBAA2}" presName="parTx" presStyleLbl="revTx" presStyleIdx="3" presStyleCnt="4" custScaleX="100929">
        <dgm:presLayoutVars>
          <dgm:chMax val="0"/>
          <dgm:chPref val="0"/>
        </dgm:presLayoutVars>
      </dgm:prSet>
      <dgm:spPr/>
    </dgm:pt>
  </dgm:ptLst>
  <dgm:cxnLst>
    <dgm:cxn modelId="{768DAE17-4BC1-4918-8B5A-C6ACE6532A52}" type="presOf" srcId="{D3A8C8FA-F2BA-4A18-A80B-EB9F436DAA6A}" destId="{DD66A97E-B1DA-48A0-A99F-88B99F3D2D49}" srcOrd="0" destOrd="0" presId="urn:microsoft.com/office/officeart/2018/2/layout/IconVerticalSolidList"/>
    <dgm:cxn modelId="{1A66512E-21FA-45CC-B70D-507518ED2036}" srcId="{A45CEDEE-858A-4359-B609-047DCE113ECF}" destId="{936F02D0-0849-49A4-A337-09CD08EAF394}" srcOrd="0" destOrd="0" parTransId="{5177F63F-E181-4E1E-A7C0-9ED02503F5BB}" sibTransId="{021BA4A9-8602-4C1A-B200-48F39F94753F}"/>
    <dgm:cxn modelId="{AA663F47-6144-4098-A574-6EF4E4738C23}" type="presOf" srcId="{583A7A61-7D2C-444A-B1D3-9BD0F3C4D3A7}" destId="{D64F40D9-C0C2-4387-9989-AE187D2B89E1}" srcOrd="0" destOrd="0" presId="urn:microsoft.com/office/officeart/2018/2/layout/IconVerticalSolidList"/>
    <dgm:cxn modelId="{4EB74C67-DDB7-445C-BE47-94C43F365FB8}" type="presOf" srcId="{A45CEDEE-858A-4359-B609-047DCE113ECF}" destId="{14859037-339A-4C0D-85AC-51E6982A56A8}" srcOrd="0" destOrd="0" presId="urn:microsoft.com/office/officeart/2018/2/layout/IconVerticalSolidList"/>
    <dgm:cxn modelId="{184E1F6B-E06A-4C17-AB1E-3662E914B7D3}" type="presOf" srcId="{936F02D0-0849-49A4-A337-09CD08EAF394}" destId="{F6B9F304-1010-4EB7-A662-8BDCD35B0AFC}" srcOrd="0" destOrd="0" presId="urn:microsoft.com/office/officeart/2018/2/layout/IconVerticalSolidList"/>
    <dgm:cxn modelId="{E212114D-6C7B-4A5A-A185-52D4567E86CC}" srcId="{A45CEDEE-858A-4359-B609-047DCE113ECF}" destId="{6546CF46-D05F-4B37-9108-2246560FBAA2}" srcOrd="3" destOrd="0" parTransId="{71E26349-F2F6-4358-B1AA-98A376B0ED75}" sibTransId="{29F46665-96AC-4364-9C2D-8266F604579E}"/>
    <dgm:cxn modelId="{30C50050-ED5C-4B3F-A47D-9B8D6E30B228}" type="presOf" srcId="{6546CF46-D05F-4B37-9108-2246560FBAA2}" destId="{046E79CE-3439-4133-9E0A-9D894970C790}" srcOrd="0" destOrd="0" presId="urn:microsoft.com/office/officeart/2018/2/layout/IconVerticalSolidList"/>
    <dgm:cxn modelId="{0F4A5271-B8E4-4D4E-AC91-4F1889710DDD}" srcId="{A45CEDEE-858A-4359-B609-047DCE113ECF}" destId="{D3A8C8FA-F2BA-4A18-A80B-EB9F436DAA6A}" srcOrd="1" destOrd="0" parTransId="{200EB0B3-56A7-4925-90D7-35CF6C612074}" sibTransId="{DC5CB665-E44A-40BA-8CD0-88CB428DBFDA}"/>
    <dgm:cxn modelId="{496CF88F-FFB0-4A95-8E33-B9A768666F21}" srcId="{A45CEDEE-858A-4359-B609-047DCE113ECF}" destId="{583A7A61-7D2C-444A-B1D3-9BD0F3C4D3A7}" srcOrd="2" destOrd="0" parTransId="{D99CD952-CDCC-404D-9E85-0B2471BEB0EE}" sibTransId="{63C657D4-96C2-4F85-81FB-03755964F0EC}"/>
    <dgm:cxn modelId="{60147420-504E-465D-AEAD-2E3134735DA5}" type="presParOf" srcId="{14859037-339A-4C0D-85AC-51E6982A56A8}" destId="{4ECB1409-8661-476D-9C92-07DD57F2712D}" srcOrd="0" destOrd="0" presId="urn:microsoft.com/office/officeart/2018/2/layout/IconVerticalSolidList"/>
    <dgm:cxn modelId="{65DAC7F9-7241-4761-940D-BB1752F37D00}" type="presParOf" srcId="{4ECB1409-8661-476D-9C92-07DD57F2712D}" destId="{C4CA7678-4357-4DEC-8AC8-1EF8B73845A7}" srcOrd="0" destOrd="0" presId="urn:microsoft.com/office/officeart/2018/2/layout/IconVerticalSolidList"/>
    <dgm:cxn modelId="{C004D9EE-939E-43CA-B4B5-52CFF5F6FB43}" type="presParOf" srcId="{4ECB1409-8661-476D-9C92-07DD57F2712D}" destId="{0F048D72-E635-43D7-A1F5-FC62A03D30E0}" srcOrd="1" destOrd="0" presId="urn:microsoft.com/office/officeart/2018/2/layout/IconVerticalSolidList"/>
    <dgm:cxn modelId="{2C63BCB9-0F6E-4FAF-ABEA-0D5B24598BD7}" type="presParOf" srcId="{4ECB1409-8661-476D-9C92-07DD57F2712D}" destId="{D491D4DD-564F-49B2-88D1-4BFCC7FAA318}" srcOrd="2" destOrd="0" presId="urn:microsoft.com/office/officeart/2018/2/layout/IconVerticalSolidList"/>
    <dgm:cxn modelId="{E250D500-5BB3-4EF7-BD5F-C905716323FB}" type="presParOf" srcId="{4ECB1409-8661-476D-9C92-07DD57F2712D}" destId="{F6B9F304-1010-4EB7-A662-8BDCD35B0AFC}" srcOrd="3" destOrd="0" presId="urn:microsoft.com/office/officeart/2018/2/layout/IconVerticalSolidList"/>
    <dgm:cxn modelId="{E35066B3-41E8-4C1B-A475-384F171BCE09}" type="presParOf" srcId="{14859037-339A-4C0D-85AC-51E6982A56A8}" destId="{5C0B4150-4AB3-46E4-AF07-0BEB66335233}" srcOrd="1" destOrd="0" presId="urn:microsoft.com/office/officeart/2018/2/layout/IconVerticalSolidList"/>
    <dgm:cxn modelId="{5AF8BA62-C6E1-450D-9203-29CAF69CFE32}" type="presParOf" srcId="{14859037-339A-4C0D-85AC-51E6982A56A8}" destId="{C9769B93-F676-4EAA-B11D-78CF789B5C4D}" srcOrd="2" destOrd="0" presId="urn:microsoft.com/office/officeart/2018/2/layout/IconVerticalSolidList"/>
    <dgm:cxn modelId="{609C2F01-339C-4E7F-BA90-4A8203973432}" type="presParOf" srcId="{C9769B93-F676-4EAA-B11D-78CF789B5C4D}" destId="{6DA535CF-899D-486C-94C9-1920720E60E3}" srcOrd="0" destOrd="0" presId="urn:microsoft.com/office/officeart/2018/2/layout/IconVerticalSolidList"/>
    <dgm:cxn modelId="{08299625-D67D-4129-964C-1CCA623939ED}" type="presParOf" srcId="{C9769B93-F676-4EAA-B11D-78CF789B5C4D}" destId="{5C56DC68-4476-40EB-AF6D-8AB326C8B502}" srcOrd="1" destOrd="0" presId="urn:microsoft.com/office/officeart/2018/2/layout/IconVerticalSolidList"/>
    <dgm:cxn modelId="{A93FD1CA-6574-42E3-AB1E-3379CE18BC72}" type="presParOf" srcId="{C9769B93-F676-4EAA-B11D-78CF789B5C4D}" destId="{CAA264A7-E057-4796-AF9F-D5DD12DB44B9}" srcOrd="2" destOrd="0" presId="urn:microsoft.com/office/officeart/2018/2/layout/IconVerticalSolidList"/>
    <dgm:cxn modelId="{58315EA7-900F-4070-B705-F4525BAC162C}" type="presParOf" srcId="{C9769B93-F676-4EAA-B11D-78CF789B5C4D}" destId="{DD66A97E-B1DA-48A0-A99F-88B99F3D2D49}" srcOrd="3" destOrd="0" presId="urn:microsoft.com/office/officeart/2018/2/layout/IconVerticalSolidList"/>
    <dgm:cxn modelId="{835AC8A0-5A35-4FFC-ACE7-FF97F3EDEFBC}" type="presParOf" srcId="{14859037-339A-4C0D-85AC-51E6982A56A8}" destId="{9C2B9C31-D126-4E62-92B6-0B2609650DFA}" srcOrd="3" destOrd="0" presId="urn:microsoft.com/office/officeart/2018/2/layout/IconVerticalSolidList"/>
    <dgm:cxn modelId="{284C5317-06B4-4DAB-9229-AA30BAEC6F51}" type="presParOf" srcId="{14859037-339A-4C0D-85AC-51E6982A56A8}" destId="{E1BD4D54-D2BF-4EDE-BC0C-47CDC4D4F006}" srcOrd="4" destOrd="0" presId="urn:microsoft.com/office/officeart/2018/2/layout/IconVerticalSolidList"/>
    <dgm:cxn modelId="{DBBD1A0B-6AEB-4F1A-B5D4-E3071DCFE6B7}" type="presParOf" srcId="{E1BD4D54-D2BF-4EDE-BC0C-47CDC4D4F006}" destId="{B095F338-04B2-4871-9378-1076B2BF8787}" srcOrd="0" destOrd="0" presId="urn:microsoft.com/office/officeart/2018/2/layout/IconVerticalSolidList"/>
    <dgm:cxn modelId="{76ACCE8A-4AF4-4CDB-AED3-08147C8E4BD5}" type="presParOf" srcId="{E1BD4D54-D2BF-4EDE-BC0C-47CDC4D4F006}" destId="{7FE16216-6AB9-4448-BABD-5F4B278554D0}" srcOrd="1" destOrd="0" presId="urn:microsoft.com/office/officeart/2018/2/layout/IconVerticalSolidList"/>
    <dgm:cxn modelId="{DBC47291-8815-40D0-AA01-4E408B6E6B71}" type="presParOf" srcId="{E1BD4D54-D2BF-4EDE-BC0C-47CDC4D4F006}" destId="{4F72F027-508D-4C6F-BA62-719C4AC9320A}" srcOrd="2" destOrd="0" presId="urn:microsoft.com/office/officeart/2018/2/layout/IconVerticalSolidList"/>
    <dgm:cxn modelId="{EB03FE77-38F9-40D6-957D-857C1402EAAC}" type="presParOf" srcId="{E1BD4D54-D2BF-4EDE-BC0C-47CDC4D4F006}" destId="{D64F40D9-C0C2-4387-9989-AE187D2B89E1}" srcOrd="3" destOrd="0" presId="urn:microsoft.com/office/officeart/2018/2/layout/IconVerticalSolidList"/>
    <dgm:cxn modelId="{E9FE72E3-B196-4F13-912D-D3FA6508F5C4}" type="presParOf" srcId="{14859037-339A-4C0D-85AC-51E6982A56A8}" destId="{7F96E5F7-2C89-444A-886E-33E491C889C2}" srcOrd="5" destOrd="0" presId="urn:microsoft.com/office/officeart/2018/2/layout/IconVerticalSolidList"/>
    <dgm:cxn modelId="{E1B24924-9F3B-4B49-975B-A169BAD0879C}" type="presParOf" srcId="{14859037-339A-4C0D-85AC-51E6982A56A8}" destId="{03E351E4-B08D-4BC4-8B8D-D66C0D933C86}" srcOrd="6" destOrd="0" presId="urn:microsoft.com/office/officeart/2018/2/layout/IconVerticalSolidList"/>
    <dgm:cxn modelId="{3A23570D-DE1A-4488-973F-490AA147C1C8}" type="presParOf" srcId="{03E351E4-B08D-4BC4-8B8D-D66C0D933C86}" destId="{95C8B44A-4A45-49FE-BEEE-AE72B922531A}" srcOrd="0" destOrd="0" presId="urn:microsoft.com/office/officeart/2018/2/layout/IconVerticalSolidList"/>
    <dgm:cxn modelId="{8E343FB2-DD41-4EB4-BF77-D1C67DC71752}" type="presParOf" srcId="{03E351E4-B08D-4BC4-8B8D-D66C0D933C86}" destId="{687F1936-770C-4891-A610-0678114A9390}" srcOrd="1" destOrd="0" presId="urn:microsoft.com/office/officeart/2018/2/layout/IconVerticalSolidList"/>
    <dgm:cxn modelId="{BEC0F8DF-5352-4BA4-B021-6FD77839915C}" type="presParOf" srcId="{03E351E4-B08D-4BC4-8B8D-D66C0D933C86}" destId="{0E92B8F4-E8CC-43AC-B4C1-FE491AE7B06D}" srcOrd="2" destOrd="0" presId="urn:microsoft.com/office/officeart/2018/2/layout/IconVerticalSolidList"/>
    <dgm:cxn modelId="{C9B214E3-69D2-4414-9F94-0BF36925FC1F}" type="presParOf" srcId="{03E351E4-B08D-4BC4-8B8D-D66C0D933C86}" destId="{046E79CE-3439-4133-9E0A-9D894970C7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0F5425-3A76-42EB-9C88-6A1C84B8E76B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A03F544B-8F2B-425B-A044-9A9D8E622316}">
      <dgm:prSet phldrT="[Text]"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Needs Assessment</a:t>
          </a:r>
        </a:p>
      </dgm:t>
    </dgm:pt>
    <dgm:pt modelId="{8428B3DD-C9CD-46BF-BBDC-AA38F8EA106A}" type="parTrans" cxnId="{BA872958-DA4D-474C-9C83-2FFA48496613}">
      <dgm:prSet/>
      <dgm:spPr/>
      <dgm:t>
        <a:bodyPr/>
        <a:lstStyle/>
        <a:p>
          <a:endParaRPr lang="en-US"/>
        </a:p>
      </dgm:t>
    </dgm:pt>
    <dgm:pt modelId="{6EA950B6-318F-4DF8-B538-4E2CD6C3584D}" type="sibTrans" cxnId="{BA872958-DA4D-474C-9C83-2FFA48496613}">
      <dgm:prSet/>
      <dgm:spPr/>
      <dgm:t>
        <a:bodyPr/>
        <a:lstStyle/>
        <a:p>
          <a:endParaRPr lang="en-US"/>
        </a:p>
      </dgm:t>
    </dgm:pt>
    <dgm:pt modelId="{EF74DBC6-AA41-42C1-BD9F-222151672C99}">
      <dgm:prSet phldrT="[Text]"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Program Theory</a:t>
          </a:r>
        </a:p>
      </dgm:t>
    </dgm:pt>
    <dgm:pt modelId="{072F519B-ECF9-48CF-8CA3-9330A80853F4}" type="parTrans" cxnId="{530D93D1-6F4A-4789-9030-07AE6D9CC154}">
      <dgm:prSet/>
      <dgm:spPr/>
      <dgm:t>
        <a:bodyPr/>
        <a:lstStyle/>
        <a:p>
          <a:endParaRPr lang="en-US"/>
        </a:p>
      </dgm:t>
    </dgm:pt>
    <dgm:pt modelId="{43453C04-0FE1-47DE-AC24-E938597FCF92}" type="sibTrans" cxnId="{530D93D1-6F4A-4789-9030-07AE6D9CC154}">
      <dgm:prSet/>
      <dgm:spPr/>
      <dgm:t>
        <a:bodyPr/>
        <a:lstStyle/>
        <a:p>
          <a:endParaRPr lang="en-US"/>
        </a:p>
      </dgm:t>
    </dgm:pt>
    <dgm:pt modelId="{E78DDEA8-9372-438B-95C9-3A12F0635456}">
      <dgm:prSet phldrT="[Text]" custT="1"/>
      <dgm:spPr>
        <a:solidFill>
          <a:srgbClr val="A6192E"/>
        </a:solidFill>
      </dgm:spPr>
      <dgm:t>
        <a:bodyPr/>
        <a:lstStyle/>
        <a:p>
          <a:r>
            <a:rPr lang="en-US" sz="2100" dirty="0"/>
            <a:t>Process Evaluation</a:t>
          </a:r>
        </a:p>
      </dgm:t>
    </dgm:pt>
    <dgm:pt modelId="{B976735F-AF0C-45D7-B05D-B471F92A0AD5}" type="parTrans" cxnId="{51A2BC25-69AD-4C9D-AD22-776B969260DF}">
      <dgm:prSet/>
      <dgm:spPr/>
      <dgm:t>
        <a:bodyPr/>
        <a:lstStyle/>
        <a:p>
          <a:endParaRPr lang="en-US"/>
        </a:p>
      </dgm:t>
    </dgm:pt>
    <dgm:pt modelId="{CF328EF5-BA45-42BE-AD7F-0A3062AF16ED}" type="sibTrans" cxnId="{51A2BC25-69AD-4C9D-AD22-776B969260DF}">
      <dgm:prSet/>
      <dgm:spPr/>
      <dgm:t>
        <a:bodyPr/>
        <a:lstStyle/>
        <a:p>
          <a:endParaRPr lang="en-US"/>
        </a:p>
      </dgm:t>
    </dgm:pt>
    <dgm:pt modelId="{3BC00B09-A690-49D0-829E-4227E69A36BD}">
      <dgm:prSet custT="1"/>
      <dgm:spPr>
        <a:solidFill>
          <a:srgbClr val="A6192E">
            <a:tint val="66000"/>
            <a:satMod val="160000"/>
          </a:srgbClr>
        </a:solidFill>
      </dgm:spPr>
      <dgm:t>
        <a:bodyPr/>
        <a:lstStyle/>
        <a:p>
          <a:r>
            <a:rPr lang="en-US" sz="2100" dirty="0"/>
            <a:t>Outcome Evaluation</a:t>
          </a:r>
        </a:p>
      </dgm:t>
    </dgm:pt>
    <dgm:pt modelId="{AA620EC4-2A54-4FFE-8FF2-BD8DC9791F09}" type="parTrans" cxnId="{B45E6739-244C-4C63-A216-95324AF297F1}">
      <dgm:prSet/>
      <dgm:spPr/>
      <dgm:t>
        <a:bodyPr/>
        <a:lstStyle/>
        <a:p>
          <a:endParaRPr lang="en-US"/>
        </a:p>
      </dgm:t>
    </dgm:pt>
    <dgm:pt modelId="{BDBCD146-8F46-4B9B-8DE2-FE9AB0B64DAC}" type="sibTrans" cxnId="{B45E6739-244C-4C63-A216-95324AF297F1}">
      <dgm:prSet/>
      <dgm:spPr/>
      <dgm:t>
        <a:bodyPr/>
        <a:lstStyle/>
        <a:p>
          <a:endParaRPr lang="en-US"/>
        </a:p>
      </dgm:t>
    </dgm:pt>
    <dgm:pt modelId="{18F85FEA-F357-48F6-922A-62062239E058}" type="pres">
      <dgm:prSet presAssocID="{DB0F5425-3A76-42EB-9C88-6A1C84B8E76B}" presName="Name0" presStyleCnt="0">
        <dgm:presLayoutVars>
          <dgm:dir/>
          <dgm:animLvl val="lvl"/>
          <dgm:resizeHandles val="exact"/>
        </dgm:presLayoutVars>
      </dgm:prSet>
      <dgm:spPr/>
    </dgm:pt>
    <dgm:pt modelId="{930BF297-9014-4A3D-8420-CEE17C37AEC4}" type="pres">
      <dgm:prSet presAssocID="{A03F544B-8F2B-425B-A044-9A9D8E62231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010210F-B85F-4444-B669-FC845B39013E}" type="pres">
      <dgm:prSet presAssocID="{6EA950B6-318F-4DF8-B538-4E2CD6C3584D}" presName="parTxOnlySpace" presStyleCnt="0"/>
      <dgm:spPr/>
    </dgm:pt>
    <dgm:pt modelId="{9DEAC7B7-48CF-4667-9165-D636599B58CB}" type="pres">
      <dgm:prSet presAssocID="{EF74DBC6-AA41-42C1-BD9F-222151672C9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F4A83C0-829F-4839-A77A-56E0EBB8C2BB}" type="pres">
      <dgm:prSet presAssocID="{43453C04-0FE1-47DE-AC24-E938597FCF92}" presName="parTxOnlySpace" presStyleCnt="0"/>
      <dgm:spPr/>
    </dgm:pt>
    <dgm:pt modelId="{4014C1C7-2986-4D1A-AB89-B8FB99DA4943}" type="pres">
      <dgm:prSet presAssocID="{E78DDEA8-9372-438B-95C9-3A12F063545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8D35A50-6121-4B7E-89D7-37D4B439051D}" type="pres">
      <dgm:prSet presAssocID="{CF328EF5-BA45-42BE-AD7F-0A3062AF16ED}" presName="parTxOnlySpace" presStyleCnt="0"/>
      <dgm:spPr/>
    </dgm:pt>
    <dgm:pt modelId="{7D49BC3C-ABF6-4C7B-928E-FECF647BF74E}" type="pres">
      <dgm:prSet presAssocID="{3BC00B09-A690-49D0-829E-4227E69A36B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1E9050C-310C-4F47-B070-C06F1FC1A8FA}" type="presOf" srcId="{A03F544B-8F2B-425B-A044-9A9D8E622316}" destId="{930BF297-9014-4A3D-8420-CEE17C37AEC4}" srcOrd="0" destOrd="0" presId="urn:microsoft.com/office/officeart/2005/8/layout/chevron1"/>
    <dgm:cxn modelId="{3D893F10-DD18-4093-80E7-96F5B606064B}" type="presOf" srcId="{E78DDEA8-9372-438B-95C9-3A12F0635456}" destId="{4014C1C7-2986-4D1A-AB89-B8FB99DA4943}" srcOrd="0" destOrd="0" presId="urn:microsoft.com/office/officeart/2005/8/layout/chevron1"/>
    <dgm:cxn modelId="{51A2BC25-69AD-4C9D-AD22-776B969260DF}" srcId="{DB0F5425-3A76-42EB-9C88-6A1C84B8E76B}" destId="{E78DDEA8-9372-438B-95C9-3A12F0635456}" srcOrd="2" destOrd="0" parTransId="{B976735F-AF0C-45D7-B05D-B471F92A0AD5}" sibTransId="{CF328EF5-BA45-42BE-AD7F-0A3062AF16ED}"/>
    <dgm:cxn modelId="{B45E6739-244C-4C63-A216-95324AF297F1}" srcId="{DB0F5425-3A76-42EB-9C88-6A1C84B8E76B}" destId="{3BC00B09-A690-49D0-829E-4227E69A36BD}" srcOrd="3" destOrd="0" parTransId="{AA620EC4-2A54-4FFE-8FF2-BD8DC9791F09}" sibTransId="{BDBCD146-8F46-4B9B-8DE2-FE9AB0B64DAC}"/>
    <dgm:cxn modelId="{6256CD47-C5C4-49A9-B1F6-596371A794B3}" type="presOf" srcId="{EF74DBC6-AA41-42C1-BD9F-222151672C99}" destId="{9DEAC7B7-48CF-4667-9165-D636599B58CB}" srcOrd="0" destOrd="0" presId="urn:microsoft.com/office/officeart/2005/8/layout/chevron1"/>
    <dgm:cxn modelId="{BA872958-DA4D-474C-9C83-2FFA48496613}" srcId="{DB0F5425-3A76-42EB-9C88-6A1C84B8E76B}" destId="{A03F544B-8F2B-425B-A044-9A9D8E622316}" srcOrd="0" destOrd="0" parTransId="{8428B3DD-C9CD-46BF-BBDC-AA38F8EA106A}" sibTransId="{6EA950B6-318F-4DF8-B538-4E2CD6C3584D}"/>
    <dgm:cxn modelId="{530D93D1-6F4A-4789-9030-07AE6D9CC154}" srcId="{DB0F5425-3A76-42EB-9C88-6A1C84B8E76B}" destId="{EF74DBC6-AA41-42C1-BD9F-222151672C99}" srcOrd="1" destOrd="0" parTransId="{072F519B-ECF9-48CF-8CA3-9330A80853F4}" sibTransId="{43453C04-0FE1-47DE-AC24-E938597FCF92}"/>
    <dgm:cxn modelId="{C23E6BE7-97B8-4FD4-88DD-44DC0DF3F5D0}" type="presOf" srcId="{3BC00B09-A690-49D0-829E-4227E69A36BD}" destId="{7D49BC3C-ABF6-4C7B-928E-FECF647BF74E}" srcOrd="0" destOrd="0" presId="urn:microsoft.com/office/officeart/2005/8/layout/chevron1"/>
    <dgm:cxn modelId="{EF9071F9-749F-4526-9239-EF755292D159}" type="presOf" srcId="{DB0F5425-3A76-42EB-9C88-6A1C84B8E76B}" destId="{18F85FEA-F357-48F6-922A-62062239E058}" srcOrd="0" destOrd="0" presId="urn:microsoft.com/office/officeart/2005/8/layout/chevron1"/>
    <dgm:cxn modelId="{7F67DA19-82A9-4C33-87E9-59F9AB1658CA}" type="presParOf" srcId="{18F85FEA-F357-48F6-922A-62062239E058}" destId="{930BF297-9014-4A3D-8420-CEE17C37AEC4}" srcOrd="0" destOrd="0" presId="urn:microsoft.com/office/officeart/2005/8/layout/chevron1"/>
    <dgm:cxn modelId="{3E6D32DF-53A6-4501-8633-6D8D5C72C8E6}" type="presParOf" srcId="{18F85FEA-F357-48F6-922A-62062239E058}" destId="{1010210F-B85F-4444-B669-FC845B39013E}" srcOrd="1" destOrd="0" presId="urn:microsoft.com/office/officeart/2005/8/layout/chevron1"/>
    <dgm:cxn modelId="{9037FE30-46C3-411F-84D6-4087BEE90549}" type="presParOf" srcId="{18F85FEA-F357-48F6-922A-62062239E058}" destId="{9DEAC7B7-48CF-4667-9165-D636599B58CB}" srcOrd="2" destOrd="0" presId="urn:microsoft.com/office/officeart/2005/8/layout/chevron1"/>
    <dgm:cxn modelId="{CD7922D4-4086-40F5-A962-721BDF42A960}" type="presParOf" srcId="{18F85FEA-F357-48F6-922A-62062239E058}" destId="{CF4A83C0-829F-4839-A77A-56E0EBB8C2BB}" srcOrd="3" destOrd="0" presId="urn:microsoft.com/office/officeart/2005/8/layout/chevron1"/>
    <dgm:cxn modelId="{EDD56754-5C18-46A9-A920-15CFFC1F6383}" type="presParOf" srcId="{18F85FEA-F357-48F6-922A-62062239E058}" destId="{4014C1C7-2986-4D1A-AB89-B8FB99DA4943}" srcOrd="4" destOrd="0" presId="urn:microsoft.com/office/officeart/2005/8/layout/chevron1"/>
    <dgm:cxn modelId="{035850D9-9AEB-495A-B513-8945DE2794B2}" type="presParOf" srcId="{18F85FEA-F357-48F6-922A-62062239E058}" destId="{98D35A50-6121-4B7E-89D7-37D4B439051D}" srcOrd="5" destOrd="0" presId="urn:microsoft.com/office/officeart/2005/8/layout/chevron1"/>
    <dgm:cxn modelId="{19586BD9-2519-49C4-8D24-DF08C42C37C4}" type="presParOf" srcId="{18F85FEA-F357-48F6-922A-62062239E058}" destId="{7D49BC3C-ABF6-4C7B-928E-FECF647BF74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5F5EC06-5E28-4732-B3A3-C4BA59F0902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A4314DC-0395-4227-A658-957EAFAFA46E}">
      <dgm:prSet custT="1"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sz="2400" dirty="0"/>
            <a:t>Doctors and patients in the program</a:t>
          </a:r>
        </a:p>
      </dgm:t>
    </dgm:pt>
    <dgm:pt modelId="{C2E94F2B-B052-425C-A492-B91B2EF5E156}" type="parTrans" cxnId="{3DEA4D32-F1C6-4972-93ED-B6CE4860EE22}">
      <dgm:prSet/>
      <dgm:spPr/>
      <dgm:t>
        <a:bodyPr/>
        <a:lstStyle/>
        <a:p>
          <a:pPr algn="ctr"/>
          <a:endParaRPr lang="en-US" sz="2800"/>
        </a:p>
      </dgm:t>
    </dgm:pt>
    <dgm:pt modelId="{A16D29AF-8BFD-4DC0-8A00-879C10CBBFA5}" type="sibTrans" cxnId="{3DEA4D32-F1C6-4972-93ED-B6CE4860EE22}">
      <dgm:prSet/>
      <dgm:spPr/>
      <dgm:t>
        <a:bodyPr/>
        <a:lstStyle/>
        <a:p>
          <a:pPr algn="ctr"/>
          <a:endParaRPr lang="en-US" sz="2800"/>
        </a:p>
      </dgm:t>
    </dgm:pt>
    <dgm:pt modelId="{CFCCD56F-5EAD-4AFF-BF54-24CB9F1F6123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000" dirty="0"/>
            <a:t>Providers in program: 548</a:t>
          </a:r>
        </a:p>
      </dgm:t>
    </dgm:pt>
    <dgm:pt modelId="{8DF7A76A-ECF4-4321-86F8-3048C9EA7369}" type="parTrans" cxnId="{A9B4390D-3058-4E3A-A21E-D78670C3B6C1}">
      <dgm:prSet/>
      <dgm:spPr/>
      <dgm:t>
        <a:bodyPr/>
        <a:lstStyle/>
        <a:p>
          <a:pPr algn="ctr"/>
          <a:endParaRPr lang="en-US" sz="2800"/>
        </a:p>
      </dgm:t>
    </dgm:pt>
    <dgm:pt modelId="{9CFA7EC6-B7B7-4AC2-BE5D-24997CF0E3AD}" type="sibTrans" cxnId="{A9B4390D-3058-4E3A-A21E-D78670C3B6C1}">
      <dgm:prSet/>
      <dgm:spPr/>
      <dgm:t>
        <a:bodyPr/>
        <a:lstStyle/>
        <a:p>
          <a:pPr algn="ctr"/>
          <a:endParaRPr lang="en-US" sz="2800"/>
        </a:p>
      </dgm:t>
    </dgm:pt>
    <dgm:pt modelId="{824B6924-A541-49BA-A15C-2DF534E893EF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000" dirty="0"/>
            <a:t>Patients in program: 1.16 million</a:t>
          </a:r>
        </a:p>
      </dgm:t>
    </dgm:pt>
    <dgm:pt modelId="{07EC4469-1B46-4934-844B-CB610B12A827}" type="parTrans" cxnId="{63DEC4C0-215B-4AEA-9298-5C54AF3D25E3}">
      <dgm:prSet/>
      <dgm:spPr/>
      <dgm:t>
        <a:bodyPr/>
        <a:lstStyle/>
        <a:p>
          <a:pPr algn="ctr"/>
          <a:endParaRPr lang="en-US" sz="2800"/>
        </a:p>
      </dgm:t>
    </dgm:pt>
    <dgm:pt modelId="{4BBC2953-8F33-4390-BFDF-189642E12B5E}" type="sibTrans" cxnId="{63DEC4C0-215B-4AEA-9298-5C54AF3D25E3}">
      <dgm:prSet/>
      <dgm:spPr/>
      <dgm:t>
        <a:bodyPr/>
        <a:lstStyle/>
        <a:p>
          <a:pPr algn="ctr"/>
          <a:endParaRPr lang="en-US" sz="2800"/>
        </a:p>
      </dgm:t>
    </dgm:pt>
    <dgm:pt modelId="{65530B7B-AA71-42EF-AF12-6B5C001E8805}">
      <dgm:prSet custT="1"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sz="2400" dirty="0"/>
            <a:t>Physician satisfaction</a:t>
          </a:r>
          <a:r>
            <a:rPr lang="en-US" sz="2400" baseline="30000" dirty="0"/>
            <a:t>*</a:t>
          </a:r>
          <a:endParaRPr lang="en-US" sz="2400" dirty="0"/>
        </a:p>
      </dgm:t>
    </dgm:pt>
    <dgm:pt modelId="{6C113F0F-FB1F-4642-A8B2-8F8F4B610504}" type="parTrans" cxnId="{31E27ED6-FDB3-4D36-A732-B89AE541030F}">
      <dgm:prSet/>
      <dgm:spPr/>
      <dgm:t>
        <a:bodyPr/>
        <a:lstStyle/>
        <a:p>
          <a:pPr algn="ctr"/>
          <a:endParaRPr lang="en-US" sz="2800"/>
        </a:p>
      </dgm:t>
    </dgm:pt>
    <dgm:pt modelId="{935D51D4-52D7-43E5-9A58-DD85F8B9551B}" type="sibTrans" cxnId="{31E27ED6-FDB3-4D36-A732-B89AE541030F}">
      <dgm:prSet/>
      <dgm:spPr/>
      <dgm:t>
        <a:bodyPr/>
        <a:lstStyle/>
        <a:p>
          <a:pPr algn="ctr"/>
          <a:endParaRPr lang="en-US" sz="2800"/>
        </a:p>
      </dgm:t>
    </dgm:pt>
    <dgm:pt modelId="{CAAD3669-963E-47F3-8837-4E44C0FFE18D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000" dirty="0"/>
            <a:t>“An unreasonable number of reasonable requirements”</a:t>
          </a:r>
        </a:p>
      </dgm:t>
    </dgm:pt>
    <dgm:pt modelId="{B9F60AFC-4D8A-42E4-BD0E-C29BAC6B05B9}" type="parTrans" cxnId="{23DBE1D0-688C-4F91-ABEC-E475505EAD4A}">
      <dgm:prSet/>
      <dgm:spPr/>
      <dgm:t>
        <a:bodyPr/>
        <a:lstStyle/>
        <a:p>
          <a:pPr algn="ctr"/>
          <a:endParaRPr lang="en-US" sz="2800"/>
        </a:p>
      </dgm:t>
    </dgm:pt>
    <dgm:pt modelId="{64670A69-1E2D-4EB4-811F-8BB3FDA89C24}" type="sibTrans" cxnId="{23DBE1D0-688C-4F91-ABEC-E475505EAD4A}">
      <dgm:prSet/>
      <dgm:spPr/>
      <dgm:t>
        <a:bodyPr/>
        <a:lstStyle/>
        <a:p>
          <a:pPr algn="ctr"/>
          <a:endParaRPr lang="en-US" sz="2800"/>
        </a:p>
      </dgm:t>
    </dgm:pt>
    <dgm:pt modelId="{6C31F07F-EEF3-41EE-9C9C-89109348CBC4}">
      <dgm:prSet custT="1"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sz="2400" dirty="0"/>
            <a:t>Extent of engagement with the program</a:t>
          </a:r>
        </a:p>
      </dgm:t>
    </dgm:pt>
    <dgm:pt modelId="{3B142439-BFA2-4307-BAE4-CDEBF7290876}" type="parTrans" cxnId="{55D16C7D-0840-4605-9563-BEFB518FCF31}">
      <dgm:prSet/>
      <dgm:spPr/>
      <dgm:t>
        <a:bodyPr/>
        <a:lstStyle/>
        <a:p>
          <a:pPr algn="ctr"/>
          <a:endParaRPr lang="en-US" sz="2800"/>
        </a:p>
      </dgm:t>
    </dgm:pt>
    <dgm:pt modelId="{3DB6DAA8-089F-4E06-8E92-ACE1B0CAD054}" type="sibTrans" cxnId="{55D16C7D-0840-4605-9563-BEFB518FCF31}">
      <dgm:prSet/>
      <dgm:spPr/>
      <dgm:t>
        <a:bodyPr/>
        <a:lstStyle/>
        <a:p>
          <a:pPr algn="ctr"/>
          <a:endParaRPr lang="en-US" sz="2800"/>
        </a:p>
      </dgm:t>
    </dgm:pt>
    <dgm:pt modelId="{ADA71E1F-0756-49BF-880A-B214E2D3A8EB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000"/>
            <a:t>Many metrics = many interactions</a:t>
          </a:r>
        </a:p>
      </dgm:t>
    </dgm:pt>
    <dgm:pt modelId="{CECCA739-A98E-44D1-B817-55852A1698F7}" type="parTrans" cxnId="{5A558189-02F6-414C-9468-4D1485DAB3C9}">
      <dgm:prSet/>
      <dgm:spPr/>
      <dgm:t>
        <a:bodyPr/>
        <a:lstStyle/>
        <a:p>
          <a:pPr algn="ctr"/>
          <a:endParaRPr lang="en-US" sz="2800"/>
        </a:p>
      </dgm:t>
    </dgm:pt>
    <dgm:pt modelId="{2B3EC0AC-CFF1-4DA9-A2B1-DF13609915D8}" type="sibTrans" cxnId="{5A558189-02F6-414C-9468-4D1485DAB3C9}">
      <dgm:prSet/>
      <dgm:spPr/>
      <dgm:t>
        <a:bodyPr/>
        <a:lstStyle/>
        <a:p>
          <a:pPr algn="ctr"/>
          <a:endParaRPr lang="en-US" sz="2800"/>
        </a:p>
      </dgm:t>
    </dgm:pt>
    <dgm:pt modelId="{3554EC23-BA2A-463A-9E2F-829CFD0201CC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000" dirty="0"/>
            <a:t>Large administrative burden</a:t>
          </a:r>
        </a:p>
      </dgm:t>
    </dgm:pt>
    <dgm:pt modelId="{9FA0377C-C291-47CD-85CB-B21089CCBA1B}" type="parTrans" cxnId="{345CC8D6-2708-40A4-8382-4B15A9A9E3B7}">
      <dgm:prSet/>
      <dgm:spPr/>
      <dgm:t>
        <a:bodyPr/>
        <a:lstStyle/>
        <a:p>
          <a:pPr algn="ctr"/>
          <a:endParaRPr lang="en-US" sz="2800"/>
        </a:p>
      </dgm:t>
    </dgm:pt>
    <dgm:pt modelId="{1D9A29E9-A014-4E9D-AAC4-83B79D4359A6}" type="sibTrans" cxnId="{345CC8D6-2708-40A4-8382-4B15A9A9E3B7}">
      <dgm:prSet/>
      <dgm:spPr/>
      <dgm:t>
        <a:bodyPr/>
        <a:lstStyle/>
        <a:p>
          <a:pPr algn="ctr"/>
          <a:endParaRPr lang="en-US" sz="2800"/>
        </a:p>
      </dgm:t>
    </dgm:pt>
    <dgm:pt modelId="{1E715AFE-C0BC-4908-A9A3-572A7786D6C0}">
      <dgm:prSet custT="1"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sz="2400" dirty="0"/>
            <a:t>Quality Metrics Details</a:t>
          </a:r>
        </a:p>
      </dgm:t>
    </dgm:pt>
    <dgm:pt modelId="{891C91F6-B4A6-41A3-8EA3-21BA97A7D686}" type="parTrans" cxnId="{AA323C0E-991B-47CD-A3F4-D2D2FDB03EAE}">
      <dgm:prSet/>
      <dgm:spPr/>
      <dgm:t>
        <a:bodyPr/>
        <a:lstStyle/>
        <a:p>
          <a:pPr algn="ctr"/>
          <a:endParaRPr lang="en-US" sz="2800"/>
        </a:p>
      </dgm:t>
    </dgm:pt>
    <dgm:pt modelId="{7E69AA53-1B52-4544-80F3-6D08B6AB33C4}" type="sibTrans" cxnId="{AA323C0E-991B-47CD-A3F4-D2D2FDB03EAE}">
      <dgm:prSet/>
      <dgm:spPr/>
      <dgm:t>
        <a:bodyPr/>
        <a:lstStyle/>
        <a:p>
          <a:pPr algn="ctr"/>
          <a:endParaRPr lang="en-US" sz="2800"/>
        </a:p>
      </dgm:t>
    </dgm:pt>
    <dgm:pt modelId="{20AE38EC-C44C-491D-BAE2-341F3BDFAF21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000" dirty="0"/>
            <a:t>Some metrics seem to express co-linearity,</a:t>
          </a:r>
        </a:p>
      </dgm:t>
    </dgm:pt>
    <dgm:pt modelId="{76D8BE8F-3755-4FD5-A45E-0CE97BD5ED44}" type="parTrans" cxnId="{406D8F58-DD4E-4EED-BD19-24C32B943D64}">
      <dgm:prSet/>
      <dgm:spPr/>
      <dgm:t>
        <a:bodyPr/>
        <a:lstStyle/>
        <a:p>
          <a:pPr algn="ctr"/>
          <a:endParaRPr lang="en-US" sz="2800"/>
        </a:p>
      </dgm:t>
    </dgm:pt>
    <dgm:pt modelId="{790EF25B-FC80-46CD-8614-23830FBA5CE8}" type="sibTrans" cxnId="{406D8F58-DD4E-4EED-BD19-24C32B943D64}">
      <dgm:prSet/>
      <dgm:spPr/>
      <dgm:t>
        <a:bodyPr/>
        <a:lstStyle/>
        <a:p>
          <a:pPr algn="ctr"/>
          <a:endParaRPr lang="en-US" sz="2800"/>
        </a:p>
      </dgm:t>
    </dgm:pt>
    <dgm:pt modelId="{A4D3054B-11D2-4896-B25D-55CC4C9035D6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000"/>
            <a:t>There are some “buckets” that don’t seem to have any metrics - outcome measures, health measures</a:t>
          </a:r>
          <a:endParaRPr lang="en-US" sz="2000" b="0" i="0" u="none" strike="noStrike">
            <a:effectLst/>
          </a:endParaRPr>
        </a:p>
      </dgm:t>
    </dgm:pt>
    <dgm:pt modelId="{7E2838B8-9EA1-4116-8B18-FFE7F862EA16}" type="parTrans" cxnId="{AD3968FD-EB40-46BE-B2D7-C01418B8AE31}">
      <dgm:prSet/>
      <dgm:spPr/>
      <dgm:t>
        <a:bodyPr/>
        <a:lstStyle/>
        <a:p>
          <a:pPr algn="ctr"/>
          <a:endParaRPr lang="en-US" sz="2800"/>
        </a:p>
      </dgm:t>
    </dgm:pt>
    <dgm:pt modelId="{1067AA9A-3FCB-4298-A2D5-13E0FF16133B}" type="sibTrans" cxnId="{AD3968FD-EB40-46BE-B2D7-C01418B8AE31}">
      <dgm:prSet/>
      <dgm:spPr/>
      <dgm:t>
        <a:bodyPr/>
        <a:lstStyle/>
        <a:p>
          <a:pPr algn="ctr"/>
          <a:endParaRPr lang="en-US" sz="2800"/>
        </a:p>
      </dgm:t>
    </dgm:pt>
    <dgm:pt modelId="{7812A89A-8DF0-408C-B77A-43EA89F5E752}" type="pres">
      <dgm:prSet presAssocID="{A5F5EC06-5E28-4732-B3A3-C4BA59F09029}" presName="root" presStyleCnt="0">
        <dgm:presLayoutVars>
          <dgm:dir/>
          <dgm:resizeHandles val="exact"/>
        </dgm:presLayoutVars>
      </dgm:prSet>
      <dgm:spPr/>
    </dgm:pt>
    <dgm:pt modelId="{BD4E81E5-D2BF-4FBC-A554-560D2A0DFC99}" type="pres">
      <dgm:prSet presAssocID="{CA4314DC-0395-4227-A658-957EAFAFA46E}" presName="compNode" presStyleCnt="0"/>
      <dgm:spPr/>
    </dgm:pt>
    <dgm:pt modelId="{A41DC959-A120-4522-9699-22D7535841CF}" type="pres">
      <dgm:prSet presAssocID="{CA4314DC-0395-4227-A658-957EAFAFA46E}" presName="iconRect" presStyleLbl="node1" presStyleIdx="0" presStyleCnt="4" custLinFactNeighborX="94330" custLinFactNeighborY="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038475AA-E30B-43EF-BAB9-7A3AC7F2BB82}" type="pres">
      <dgm:prSet presAssocID="{CA4314DC-0395-4227-A658-957EAFAFA46E}" presName="iconSpace" presStyleCnt="0"/>
      <dgm:spPr/>
    </dgm:pt>
    <dgm:pt modelId="{E82C1984-C3C7-48D3-9067-8496BCC9FDC3}" type="pres">
      <dgm:prSet presAssocID="{CA4314DC-0395-4227-A658-957EAFAFA46E}" presName="parTx" presStyleLbl="revTx" presStyleIdx="0" presStyleCnt="8">
        <dgm:presLayoutVars>
          <dgm:chMax val="0"/>
          <dgm:chPref val="0"/>
        </dgm:presLayoutVars>
      </dgm:prSet>
      <dgm:spPr/>
    </dgm:pt>
    <dgm:pt modelId="{F5731182-89CB-4F93-8683-4B631CF52CBE}" type="pres">
      <dgm:prSet presAssocID="{CA4314DC-0395-4227-A658-957EAFAFA46E}" presName="txSpace" presStyleCnt="0"/>
      <dgm:spPr/>
    </dgm:pt>
    <dgm:pt modelId="{FF854B07-0527-40EB-9E0A-BC7F86B1F12B}" type="pres">
      <dgm:prSet presAssocID="{CA4314DC-0395-4227-A658-957EAFAFA46E}" presName="desTx" presStyleLbl="revTx" presStyleIdx="1" presStyleCnt="8" custLinFactNeighborY="8861">
        <dgm:presLayoutVars/>
      </dgm:prSet>
      <dgm:spPr/>
    </dgm:pt>
    <dgm:pt modelId="{1EDCED1D-FB36-4973-8416-E6168E1C925B}" type="pres">
      <dgm:prSet presAssocID="{A16D29AF-8BFD-4DC0-8A00-879C10CBBFA5}" presName="sibTrans" presStyleCnt="0"/>
      <dgm:spPr/>
    </dgm:pt>
    <dgm:pt modelId="{1D3CAD1B-1E5C-47DD-B782-1084574FDAEA}" type="pres">
      <dgm:prSet presAssocID="{65530B7B-AA71-42EF-AF12-6B5C001E8805}" presName="compNode" presStyleCnt="0"/>
      <dgm:spPr/>
    </dgm:pt>
    <dgm:pt modelId="{0797E812-85DF-457A-88EB-606499F2EFFE}" type="pres">
      <dgm:prSet presAssocID="{65530B7B-AA71-42EF-AF12-6B5C001E8805}" presName="iconRect" presStyleLbl="node1" presStyleIdx="1" presStyleCnt="4" custLinFactNeighborX="54735" custLinFactNeighborY="-116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1E8ACA8B-BD7C-4724-95B3-95A5DBC04A60}" type="pres">
      <dgm:prSet presAssocID="{65530B7B-AA71-42EF-AF12-6B5C001E8805}" presName="iconSpace" presStyleCnt="0"/>
      <dgm:spPr/>
    </dgm:pt>
    <dgm:pt modelId="{5748EB61-8617-4F68-B518-8AEDC13C1312}" type="pres">
      <dgm:prSet presAssocID="{65530B7B-AA71-42EF-AF12-6B5C001E8805}" presName="parTx" presStyleLbl="revTx" presStyleIdx="2" presStyleCnt="8" custScaleX="82251" custLinFactNeighborY="887">
        <dgm:presLayoutVars>
          <dgm:chMax val="0"/>
          <dgm:chPref val="0"/>
        </dgm:presLayoutVars>
      </dgm:prSet>
      <dgm:spPr/>
    </dgm:pt>
    <dgm:pt modelId="{C1D21A1C-6205-4418-BE0E-8E8A209C393C}" type="pres">
      <dgm:prSet presAssocID="{65530B7B-AA71-42EF-AF12-6B5C001E8805}" presName="txSpace" presStyleCnt="0"/>
      <dgm:spPr/>
    </dgm:pt>
    <dgm:pt modelId="{B225B0DD-3EAC-40E8-B2B9-99FBDA0D11CB}" type="pres">
      <dgm:prSet presAssocID="{65530B7B-AA71-42EF-AF12-6B5C001E8805}" presName="desTx" presStyleLbl="revTx" presStyleIdx="3" presStyleCnt="8" custLinFactNeighborY="8861">
        <dgm:presLayoutVars/>
      </dgm:prSet>
      <dgm:spPr/>
    </dgm:pt>
    <dgm:pt modelId="{7A591EFA-D96E-4D10-BACB-59C54C03D58A}" type="pres">
      <dgm:prSet presAssocID="{935D51D4-52D7-43E5-9A58-DD85F8B9551B}" presName="sibTrans" presStyleCnt="0"/>
      <dgm:spPr/>
    </dgm:pt>
    <dgm:pt modelId="{A4D3A6DF-F031-4503-AD00-F32488991DCF}" type="pres">
      <dgm:prSet presAssocID="{6C31F07F-EEF3-41EE-9C9C-89109348CBC4}" presName="compNode" presStyleCnt="0"/>
      <dgm:spPr/>
    </dgm:pt>
    <dgm:pt modelId="{89F93C29-8347-4A85-85F3-3CD42128E0AE}" type="pres">
      <dgm:prSet presAssocID="{6C31F07F-EEF3-41EE-9C9C-89109348CBC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D194F08E-A449-40E8-AEF7-D9CE6F5E709F}" type="pres">
      <dgm:prSet presAssocID="{6C31F07F-EEF3-41EE-9C9C-89109348CBC4}" presName="iconSpace" presStyleCnt="0"/>
      <dgm:spPr/>
    </dgm:pt>
    <dgm:pt modelId="{F2E6300C-5245-491A-A77E-94EB94073D97}" type="pres">
      <dgm:prSet presAssocID="{6C31F07F-EEF3-41EE-9C9C-89109348CBC4}" presName="parTx" presStyleLbl="revTx" presStyleIdx="4" presStyleCnt="8">
        <dgm:presLayoutVars>
          <dgm:chMax val="0"/>
          <dgm:chPref val="0"/>
        </dgm:presLayoutVars>
      </dgm:prSet>
      <dgm:spPr/>
    </dgm:pt>
    <dgm:pt modelId="{AED01102-3E96-45EB-9B41-C57E2EB8C222}" type="pres">
      <dgm:prSet presAssocID="{6C31F07F-EEF3-41EE-9C9C-89109348CBC4}" presName="txSpace" presStyleCnt="0"/>
      <dgm:spPr/>
    </dgm:pt>
    <dgm:pt modelId="{9060E91F-FD65-4A9F-BD99-36282BD63759}" type="pres">
      <dgm:prSet presAssocID="{6C31F07F-EEF3-41EE-9C9C-89109348CBC4}" presName="desTx" presStyleLbl="revTx" presStyleIdx="5" presStyleCnt="8" custLinFactNeighborY="8861">
        <dgm:presLayoutVars/>
      </dgm:prSet>
      <dgm:spPr/>
    </dgm:pt>
    <dgm:pt modelId="{8CA6F506-40C1-4C66-A6C6-8EBA23929838}" type="pres">
      <dgm:prSet presAssocID="{3DB6DAA8-089F-4E06-8E92-ACE1B0CAD054}" presName="sibTrans" presStyleCnt="0"/>
      <dgm:spPr/>
    </dgm:pt>
    <dgm:pt modelId="{40EEF5D3-D878-4C46-AC5D-0220B1C6E982}" type="pres">
      <dgm:prSet presAssocID="{1E715AFE-C0BC-4908-A9A3-572A7786D6C0}" presName="compNode" presStyleCnt="0"/>
      <dgm:spPr/>
    </dgm:pt>
    <dgm:pt modelId="{3AC91BE9-5210-4BA1-B528-6F92C7EAFE08}" type="pres">
      <dgm:prSet presAssocID="{1E715AFE-C0BC-4908-A9A3-572A7786D6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67BA6DF8-33A2-4757-8B36-E3568A8CFB04}" type="pres">
      <dgm:prSet presAssocID="{1E715AFE-C0BC-4908-A9A3-572A7786D6C0}" presName="iconSpace" presStyleCnt="0"/>
      <dgm:spPr/>
    </dgm:pt>
    <dgm:pt modelId="{478F45E0-256A-4650-A919-32FD70773C4D}" type="pres">
      <dgm:prSet presAssocID="{1E715AFE-C0BC-4908-A9A3-572A7786D6C0}" presName="parTx" presStyleLbl="revTx" presStyleIdx="6" presStyleCnt="8">
        <dgm:presLayoutVars>
          <dgm:chMax val="0"/>
          <dgm:chPref val="0"/>
        </dgm:presLayoutVars>
      </dgm:prSet>
      <dgm:spPr/>
    </dgm:pt>
    <dgm:pt modelId="{9336A554-5CA3-403D-9DD2-5D2B13DCA4B6}" type="pres">
      <dgm:prSet presAssocID="{1E715AFE-C0BC-4908-A9A3-572A7786D6C0}" presName="txSpace" presStyleCnt="0"/>
      <dgm:spPr/>
    </dgm:pt>
    <dgm:pt modelId="{1A74B9CC-DC62-4332-8559-F16A2F514620}" type="pres">
      <dgm:prSet presAssocID="{1E715AFE-C0BC-4908-A9A3-572A7786D6C0}" presName="desTx" presStyleLbl="revTx" presStyleIdx="7" presStyleCnt="8" custLinFactNeighborY="8861">
        <dgm:presLayoutVars/>
      </dgm:prSet>
      <dgm:spPr/>
    </dgm:pt>
  </dgm:ptLst>
  <dgm:cxnLst>
    <dgm:cxn modelId="{B4A8E908-F17A-4099-AAFF-9FAA664E2D6D}" type="presOf" srcId="{1E715AFE-C0BC-4908-A9A3-572A7786D6C0}" destId="{478F45E0-256A-4650-A919-32FD70773C4D}" srcOrd="0" destOrd="0" presId="urn:microsoft.com/office/officeart/2018/2/layout/IconLabelDescriptionList"/>
    <dgm:cxn modelId="{A9B4390D-3058-4E3A-A21E-D78670C3B6C1}" srcId="{CA4314DC-0395-4227-A658-957EAFAFA46E}" destId="{CFCCD56F-5EAD-4AFF-BF54-24CB9F1F6123}" srcOrd="0" destOrd="0" parTransId="{8DF7A76A-ECF4-4321-86F8-3048C9EA7369}" sibTransId="{9CFA7EC6-B7B7-4AC2-BE5D-24997CF0E3AD}"/>
    <dgm:cxn modelId="{AA323C0E-991B-47CD-A3F4-D2D2FDB03EAE}" srcId="{A5F5EC06-5E28-4732-B3A3-C4BA59F09029}" destId="{1E715AFE-C0BC-4908-A9A3-572A7786D6C0}" srcOrd="3" destOrd="0" parTransId="{891C91F6-B4A6-41A3-8EA3-21BA97A7D686}" sibTransId="{7E69AA53-1B52-4544-80F3-6D08B6AB33C4}"/>
    <dgm:cxn modelId="{79F9212D-E008-4A57-83EF-F329701F70FD}" type="presOf" srcId="{3554EC23-BA2A-463A-9E2F-829CFD0201CC}" destId="{9060E91F-FD65-4A9F-BD99-36282BD63759}" srcOrd="0" destOrd="1" presId="urn:microsoft.com/office/officeart/2018/2/layout/IconLabelDescriptionList"/>
    <dgm:cxn modelId="{3DEA4D32-F1C6-4972-93ED-B6CE4860EE22}" srcId="{A5F5EC06-5E28-4732-B3A3-C4BA59F09029}" destId="{CA4314DC-0395-4227-A658-957EAFAFA46E}" srcOrd="0" destOrd="0" parTransId="{C2E94F2B-B052-425C-A492-B91B2EF5E156}" sibTransId="{A16D29AF-8BFD-4DC0-8A00-879C10CBBFA5}"/>
    <dgm:cxn modelId="{F35C3736-6D13-45B9-A13B-18F277C7BB09}" type="presOf" srcId="{824B6924-A541-49BA-A15C-2DF534E893EF}" destId="{FF854B07-0527-40EB-9E0A-BC7F86B1F12B}" srcOrd="0" destOrd="1" presId="urn:microsoft.com/office/officeart/2018/2/layout/IconLabelDescriptionList"/>
    <dgm:cxn modelId="{C779A53B-509D-45B0-9BFA-1923449CD355}" type="presOf" srcId="{65530B7B-AA71-42EF-AF12-6B5C001E8805}" destId="{5748EB61-8617-4F68-B518-8AEDC13C1312}" srcOrd="0" destOrd="0" presId="urn:microsoft.com/office/officeart/2018/2/layout/IconLabelDescriptionList"/>
    <dgm:cxn modelId="{F5062352-D313-4184-9AB3-F290B9D9505F}" type="presOf" srcId="{ADA71E1F-0756-49BF-880A-B214E2D3A8EB}" destId="{9060E91F-FD65-4A9F-BD99-36282BD63759}" srcOrd="0" destOrd="0" presId="urn:microsoft.com/office/officeart/2018/2/layout/IconLabelDescriptionList"/>
    <dgm:cxn modelId="{52480D53-10CB-4F18-85E9-FBE3C80D88F5}" type="presOf" srcId="{CAAD3669-963E-47F3-8837-4E44C0FFE18D}" destId="{B225B0DD-3EAC-40E8-B2B9-99FBDA0D11CB}" srcOrd="0" destOrd="0" presId="urn:microsoft.com/office/officeart/2018/2/layout/IconLabelDescriptionList"/>
    <dgm:cxn modelId="{406D8F58-DD4E-4EED-BD19-24C32B943D64}" srcId="{1E715AFE-C0BC-4908-A9A3-572A7786D6C0}" destId="{20AE38EC-C44C-491D-BAE2-341F3BDFAF21}" srcOrd="0" destOrd="0" parTransId="{76D8BE8F-3755-4FD5-A45E-0CE97BD5ED44}" sibTransId="{790EF25B-FC80-46CD-8614-23830FBA5CE8}"/>
    <dgm:cxn modelId="{55D16C7D-0840-4605-9563-BEFB518FCF31}" srcId="{A5F5EC06-5E28-4732-B3A3-C4BA59F09029}" destId="{6C31F07F-EEF3-41EE-9C9C-89109348CBC4}" srcOrd="2" destOrd="0" parTransId="{3B142439-BFA2-4307-BAE4-CDEBF7290876}" sibTransId="{3DB6DAA8-089F-4E06-8E92-ACE1B0CAD054}"/>
    <dgm:cxn modelId="{5A558189-02F6-414C-9468-4D1485DAB3C9}" srcId="{6C31F07F-EEF3-41EE-9C9C-89109348CBC4}" destId="{ADA71E1F-0756-49BF-880A-B214E2D3A8EB}" srcOrd="0" destOrd="0" parTransId="{CECCA739-A98E-44D1-B817-55852A1698F7}" sibTransId="{2B3EC0AC-CFF1-4DA9-A2B1-DF13609915D8}"/>
    <dgm:cxn modelId="{86FE4B99-8ED7-439A-B49E-48F2B26E50CD}" type="presOf" srcId="{20AE38EC-C44C-491D-BAE2-341F3BDFAF21}" destId="{1A74B9CC-DC62-4332-8559-F16A2F514620}" srcOrd="0" destOrd="0" presId="urn:microsoft.com/office/officeart/2018/2/layout/IconLabelDescriptionList"/>
    <dgm:cxn modelId="{475F12A7-6A49-44AF-867E-67C8436DACC6}" type="presOf" srcId="{A4D3054B-11D2-4896-B25D-55CC4C9035D6}" destId="{1A74B9CC-DC62-4332-8559-F16A2F514620}" srcOrd="0" destOrd="1" presId="urn:microsoft.com/office/officeart/2018/2/layout/IconLabelDescriptionList"/>
    <dgm:cxn modelId="{259B36B1-3B69-4774-A3FE-DB35CB046A4C}" type="presOf" srcId="{A5F5EC06-5E28-4732-B3A3-C4BA59F09029}" destId="{7812A89A-8DF0-408C-B77A-43EA89F5E752}" srcOrd="0" destOrd="0" presId="urn:microsoft.com/office/officeart/2018/2/layout/IconLabelDescriptionList"/>
    <dgm:cxn modelId="{63DEC4C0-215B-4AEA-9298-5C54AF3D25E3}" srcId="{CA4314DC-0395-4227-A658-957EAFAFA46E}" destId="{824B6924-A541-49BA-A15C-2DF534E893EF}" srcOrd="1" destOrd="0" parTransId="{07EC4469-1B46-4934-844B-CB610B12A827}" sibTransId="{4BBC2953-8F33-4390-BFDF-189642E12B5E}"/>
    <dgm:cxn modelId="{C4C84DCD-4D70-42E6-A8B4-95CD7D777AB4}" type="presOf" srcId="{CA4314DC-0395-4227-A658-957EAFAFA46E}" destId="{E82C1984-C3C7-48D3-9067-8496BCC9FDC3}" srcOrd="0" destOrd="0" presId="urn:microsoft.com/office/officeart/2018/2/layout/IconLabelDescriptionList"/>
    <dgm:cxn modelId="{23DBE1D0-688C-4F91-ABEC-E475505EAD4A}" srcId="{65530B7B-AA71-42EF-AF12-6B5C001E8805}" destId="{CAAD3669-963E-47F3-8837-4E44C0FFE18D}" srcOrd="0" destOrd="0" parTransId="{B9F60AFC-4D8A-42E4-BD0E-C29BAC6B05B9}" sibTransId="{64670A69-1E2D-4EB4-811F-8BB3FDA89C24}"/>
    <dgm:cxn modelId="{31E27ED6-FDB3-4D36-A732-B89AE541030F}" srcId="{A5F5EC06-5E28-4732-B3A3-C4BA59F09029}" destId="{65530B7B-AA71-42EF-AF12-6B5C001E8805}" srcOrd="1" destOrd="0" parTransId="{6C113F0F-FB1F-4642-A8B2-8F8F4B610504}" sibTransId="{935D51D4-52D7-43E5-9A58-DD85F8B9551B}"/>
    <dgm:cxn modelId="{345CC8D6-2708-40A4-8382-4B15A9A9E3B7}" srcId="{6C31F07F-EEF3-41EE-9C9C-89109348CBC4}" destId="{3554EC23-BA2A-463A-9E2F-829CFD0201CC}" srcOrd="1" destOrd="0" parTransId="{9FA0377C-C291-47CD-85CB-B21089CCBA1B}" sibTransId="{1D9A29E9-A014-4E9D-AAC4-83B79D4359A6}"/>
    <dgm:cxn modelId="{8DC908EB-AAF1-4956-9C51-891CA84AB310}" type="presOf" srcId="{6C31F07F-EEF3-41EE-9C9C-89109348CBC4}" destId="{F2E6300C-5245-491A-A77E-94EB94073D97}" srcOrd="0" destOrd="0" presId="urn:microsoft.com/office/officeart/2018/2/layout/IconLabelDescriptionList"/>
    <dgm:cxn modelId="{001265F2-CCA8-40FC-AAB5-C4640C4FE0E6}" type="presOf" srcId="{CFCCD56F-5EAD-4AFF-BF54-24CB9F1F6123}" destId="{FF854B07-0527-40EB-9E0A-BC7F86B1F12B}" srcOrd="0" destOrd="0" presId="urn:microsoft.com/office/officeart/2018/2/layout/IconLabelDescriptionList"/>
    <dgm:cxn modelId="{AD3968FD-EB40-46BE-B2D7-C01418B8AE31}" srcId="{1E715AFE-C0BC-4908-A9A3-572A7786D6C0}" destId="{A4D3054B-11D2-4896-B25D-55CC4C9035D6}" srcOrd="1" destOrd="0" parTransId="{7E2838B8-9EA1-4116-8B18-FFE7F862EA16}" sibTransId="{1067AA9A-3FCB-4298-A2D5-13E0FF16133B}"/>
    <dgm:cxn modelId="{62014343-9D20-43B2-A447-3A001E5CB946}" type="presParOf" srcId="{7812A89A-8DF0-408C-B77A-43EA89F5E752}" destId="{BD4E81E5-D2BF-4FBC-A554-560D2A0DFC99}" srcOrd="0" destOrd="0" presId="urn:microsoft.com/office/officeart/2018/2/layout/IconLabelDescriptionList"/>
    <dgm:cxn modelId="{37FDCD97-06FD-404A-B009-01BA95B8A844}" type="presParOf" srcId="{BD4E81E5-D2BF-4FBC-A554-560D2A0DFC99}" destId="{A41DC959-A120-4522-9699-22D7535841CF}" srcOrd="0" destOrd="0" presId="urn:microsoft.com/office/officeart/2018/2/layout/IconLabelDescriptionList"/>
    <dgm:cxn modelId="{B246298C-B199-4C18-B328-0AE41063BCC0}" type="presParOf" srcId="{BD4E81E5-D2BF-4FBC-A554-560D2A0DFC99}" destId="{038475AA-E30B-43EF-BAB9-7A3AC7F2BB82}" srcOrd="1" destOrd="0" presId="urn:microsoft.com/office/officeart/2018/2/layout/IconLabelDescriptionList"/>
    <dgm:cxn modelId="{9DDD0236-1742-4110-B1C1-58E8497528C1}" type="presParOf" srcId="{BD4E81E5-D2BF-4FBC-A554-560D2A0DFC99}" destId="{E82C1984-C3C7-48D3-9067-8496BCC9FDC3}" srcOrd="2" destOrd="0" presId="urn:microsoft.com/office/officeart/2018/2/layout/IconLabelDescriptionList"/>
    <dgm:cxn modelId="{8458ED3C-DAD4-4EDB-908B-5FFBCD529213}" type="presParOf" srcId="{BD4E81E5-D2BF-4FBC-A554-560D2A0DFC99}" destId="{F5731182-89CB-4F93-8683-4B631CF52CBE}" srcOrd="3" destOrd="0" presId="urn:microsoft.com/office/officeart/2018/2/layout/IconLabelDescriptionList"/>
    <dgm:cxn modelId="{DB6D3A1B-E09B-4186-8E67-3E785B88FE7E}" type="presParOf" srcId="{BD4E81E5-D2BF-4FBC-A554-560D2A0DFC99}" destId="{FF854B07-0527-40EB-9E0A-BC7F86B1F12B}" srcOrd="4" destOrd="0" presId="urn:microsoft.com/office/officeart/2018/2/layout/IconLabelDescriptionList"/>
    <dgm:cxn modelId="{2052E165-AA3F-4E7D-ABF8-76F2CAEA4D7E}" type="presParOf" srcId="{7812A89A-8DF0-408C-B77A-43EA89F5E752}" destId="{1EDCED1D-FB36-4973-8416-E6168E1C925B}" srcOrd="1" destOrd="0" presId="urn:microsoft.com/office/officeart/2018/2/layout/IconLabelDescriptionList"/>
    <dgm:cxn modelId="{815977E9-F913-406F-9265-5BC8D6ABC56D}" type="presParOf" srcId="{7812A89A-8DF0-408C-B77A-43EA89F5E752}" destId="{1D3CAD1B-1E5C-47DD-B782-1084574FDAEA}" srcOrd="2" destOrd="0" presId="urn:microsoft.com/office/officeart/2018/2/layout/IconLabelDescriptionList"/>
    <dgm:cxn modelId="{F66A28F0-78BC-442D-8E2A-C77C99A856FB}" type="presParOf" srcId="{1D3CAD1B-1E5C-47DD-B782-1084574FDAEA}" destId="{0797E812-85DF-457A-88EB-606499F2EFFE}" srcOrd="0" destOrd="0" presId="urn:microsoft.com/office/officeart/2018/2/layout/IconLabelDescriptionList"/>
    <dgm:cxn modelId="{FE42D780-CFAD-4A76-8B5B-053D11F82D42}" type="presParOf" srcId="{1D3CAD1B-1E5C-47DD-B782-1084574FDAEA}" destId="{1E8ACA8B-BD7C-4724-95B3-95A5DBC04A60}" srcOrd="1" destOrd="0" presId="urn:microsoft.com/office/officeart/2018/2/layout/IconLabelDescriptionList"/>
    <dgm:cxn modelId="{00EB00F6-3346-410C-8B66-77EAF20B71A0}" type="presParOf" srcId="{1D3CAD1B-1E5C-47DD-B782-1084574FDAEA}" destId="{5748EB61-8617-4F68-B518-8AEDC13C1312}" srcOrd="2" destOrd="0" presId="urn:microsoft.com/office/officeart/2018/2/layout/IconLabelDescriptionList"/>
    <dgm:cxn modelId="{078D671B-0467-41D3-9901-670C07356A91}" type="presParOf" srcId="{1D3CAD1B-1E5C-47DD-B782-1084574FDAEA}" destId="{C1D21A1C-6205-4418-BE0E-8E8A209C393C}" srcOrd="3" destOrd="0" presId="urn:microsoft.com/office/officeart/2018/2/layout/IconLabelDescriptionList"/>
    <dgm:cxn modelId="{FBC3E2E2-C9E7-42FA-B804-E97C7730F3C1}" type="presParOf" srcId="{1D3CAD1B-1E5C-47DD-B782-1084574FDAEA}" destId="{B225B0DD-3EAC-40E8-B2B9-99FBDA0D11CB}" srcOrd="4" destOrd="0" presId="urn:microsoft.com/office/officeart/2018/2/layout/IconLabelDescriptionList"/>
    <dgm:cxn modelId="{1ACD4987-1388-460F-866D-03283FA14365}" type="presParOf" srcId="{7812A89A-8DF0-408C-B77A-43EA89F5E752}" destId="{7A591EFA-D96E-4D10-BACB-59C54C03D58A}" srcOrd="3" destOrd="0" presId="urn:microsoft.com/office/officeart/2018/2/layout/IconLabelDescriptionList"/>
    <dgm:cxn modelId="{577C606A-08C4-4049-B983-160FFC876E1B}" type="presParOf" srcId="{7812A89A-8DF0-408C-B77A-43EA89F5E752}" destId="{A4D3A6DF-F031-4503-AD00-F32488991DCF}" srcOrd="4" destOrd="0" presId="urn:microsoft.com/office/officeart/2018/2/layout/IconLabelDescriptionList"/>
    <dgm:cxn modelId="{3CC6CA1E-D41A-460D-A18B-72E12EFB1550}" type="presParOf" srcId="{A4D3A6DF-F031-4503-AD00-F32488991DCF}" destId="{89F93C29-8347-4A85-85F3-3CD42128E0AE}" srcOrd="0" destOrd="0" presId="urn:microsoft.com/office/officeart/2018/2/layout/IconLabelDescriptionList"/>
    <dgm:cxn modelId="{26D1E06F-652B-471A-A361-8976C5C467F9}" type="presParOf" srcId="{A4D3A6DF-F031-4503-AD00-F32488991DCF}" destId="{D194F08E-A449-40E8-AEF7-D9CE6F5E709F}" srcOrd="1" destOrd="0" presId="urn:microsoft.com/office/officeart/2018/2/layout/IconLabelDescriptionList"/>
    <dgm:cxn modelId="{9BE4E266-D901-4124-A6B6-BC310459AD0A}" type="presParOf" srcId="{A4D3A6DF-F031-4503-AD00-F32488991DCF}" destId="{F2E6300C-5245-491A-A77E-94EB94073D97}" srcOrd="2" destOrd="0" presId="urn:microsoft.com/office/officeart/2018/2/layout/IconLabelDescriptionList"/>
    <dgm:cxn modelId="{653BAA48-DC15-4D2C-BB90-FF89C1510735}" type="presParOf" srcId="{A4D3A6DF-F031-4503-AD00-F32488991DCF}" destId="{AED01102-3E96-45EB-9B41-C57E2EB8C222}" srcOrd="3" destOrd="0" presId="urn:microsoft.com/office/officeart/2018/2/layout/IconLabelDescriptionList"/>
    <dgm:cxn modelId="{2BED84A8-6411-4A30-860C-3B50FAE15802}" type="presParOf" srcId="{A4D3A6DF-F031-4503-AD00-F32488991DCF}" destId="{9060E91F-FD65-4A9F-BD99-36282BD63759}" srcOrd="4" destOrd="0" presId="urn:microsoft.com/office/officeart/2018/2/layout/IconLabelDescriptionList"/>
    <dgm:cxn modelId="{9E28CDC1-822C-4196-B20B-4585D0402738}" type="presParOf" srcId="{7812A89A-8DF0-408C-B77A-43EA89F5E752}" destId="{8CA6F506-40C1-4C66-A6C6-8EBA23929838}" srcOrd="5" destOrd="0" presId="urn:microsoft.com/office/officeart/2018/2/layout/IconLabelDescriptionList"/>
    <dgm:cxn modelId="{F2E944AB-036E-475E-A15A-3DB70B1DCBD5}" type="presParOf" srcId="{7812A89A-8DF0-408C-B77A-43EA89F5E752}" destId="{40EEF5D3-D878-4C46-AC5D-0220B1C6E982}" srcOrd="6" destOrd="0" presId="urn:microsoft.com/office/officeart/2018/2/layout/IconLabelDescriptionList"/>
    <dgm:cxn modelId="{724AEC58-2579-478D-9A3E-24909C7DFE43}" type="presParOf" srcId="{40EEF5D3-D878-4C46-AC5D-0220B1C6E982}" destId="{3AC91BE9-5210-4BA1-B528-6F92C7EAFE08}" srcOrd="0" destOrd="0" presId="urn:microsoft.com/office/officeart/2018/2/layout/IconLabelDescriptionList"/>
    <dgm:cxn modelId="{734BC9EA-7426-47ED-85AC-40D75A61F8E4}" type="presParOf" srcId="{40EEF5D3-D878-4C46-AC5D-0220B1C6E982}" destId="{67BA6DF8-33A2-4757-8B36-E3568A8CFB04}" srcOrd="1" destOrd="0" presId="urn:microsoft.com/office/officeart/2018/2/layout/IconLabelDescriptionList"/>
    <dgm:cxn modelId="{14997559-CD60-4DB7-9116-2BAFE9EA004C}" type="presParOf" srcId="{40EEF5D3-D878-4C46-AC5D-0220B1C6E982}" destId="{478F45E0-256A-4650-A919-32FD70773C4D}" srcOrd="2" destOrd="0" presId="urn:microsoft.com/office/officeart/2018/2/layout/IconLabelDescriptionList"/>
    <dgm:cxn modelId="{BE53FB43-475B-4E64-A40A-82DD9625819B}" type="presParOf" srcId="{40EEF5D3-D878-4C46-AC5D-0220B1C6E982}" destId="{9336A554-5CA3-403D-9DD2-5D2B13DCA4B6}" srcOrd="3" destOrd="0" presId="urn:microsoft.com/office/officeart/2018/2/layout/IconLabelDescriptionList"/>
    <dgm:cxn modelId="{F5AE28C2-6EFC-4712-BEBA-904FBA766CBF}" type="presParOf" srcId="{40EEF5D3-D878-4C46-AC5D-0220B1C6E982}" destId="{1A74B9CC-DC62-4332-8559-F16A2F51462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5F6DC4E-E8EC-4209-BDC2-8672AF0D2B09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0A70706-5C7C-4C82-B3A2-6D6C26C7CD95}">
      <dgm:prSet phldrT="[Text]"/>
      <dgm:spPr/>
      <dgm:t>
        <a:bodyPr/>
        <a:lstStyle/>
        <a:p>
          <a:r>
            <a:rPr lang="en-US" dirty="0"/>
            <a:t>Improve health care quality outcomes for members</a:t>
          </a:r>
        </a:p>
      </dgm:t>
    </dgm:pt>
    <dgm:pt modelId="{61C9F252-CD33-4F50-8413-B2563CB21673}" type="parTrans" cxnId="{A6562E26-AD97-4BD6-8562-0D01A75750F1}">
      <dgm:prSet/>
      <dgm:spPr/>
      <dgm:t>
        <a:bodyPr/>
        <a:lstStyle/>
        <a:p>
          <a:endParaRPr lang="en-US"/>
        </a:p>
      </dgm:t>
    </dgm:pt>
    <dgm:pt modelId="{AC61A8E4-9A5D-4F55-822E-606D18D32A07}" type="sibTrans" cxnId="{A6562E26-AD97-4BD6-8562-0D01A75750F1}">
      <dgm:prSet/>
      <dgm:spPr/>
      <dgm:t>
        <a:bodyPr/>
        <a:lstStyle/>
        <a:p>
          <a:endParaRPr lang="en-US"/>
        </a:p>
      </dgm:t>
    </dgm:pt>
    <dgm:pt modelId="{972AF3AF-179B-4126-BADA-FFA9BB5600F7}">
      <dgm:prSet phldrT="[Text]"/>
      <dgm:spPr/>
      <dgm:t>
        <a:bodyPr anchor="t"/>
        <a:lstStyle/>
        <a:p>
          <a:endParaRPr lang="en-US"/>
        </a:p>
      </dgm:t>
    </dgm:pt>
    <dgm:pt modelId="{4A6CF528-6C9A-4A7E-8D19-187C7B6EE770}" type="parTrans" cxnId="{5906D349-CB21-48BB-BC15-3FD86262E43B}">
      <dgm:prSet/>
      <dgm:spPr/>
      <dgm:t>
        <a:bodyPr/>
        <a:lstStyle/>
        <a:p>
          <a:endParaRPr lang="en-US"/>
        </a:p>
      </dgm:t>
    </dgm:pt>
    <dgm:pt modelId="{4A337DFD-956F-4899-A806-1D7905ECF5A1}" type="sibTrans" cxnId="{5906D349-CB21-48BB-BC15-3FD86262E43B}">
      <dgm:prSet/>
      <dgm:spPr/>
      <dgm:t>
        <a:bodyPr/>
        <a:lstStyle/>
        <a:p>
          <a:endParaRPr lang="en-US"/>
        </a:p>
      </dgm:t>
    </dgm:pt>
    <dgm:pt modelId="{909255AA-8211-4DF3-AF7E-E8364C76B906}">
      <dgm:prSet phldrT="[Text]"/>
      <dgm:spPr/>
      <dgm:t>
        <a:bodyPr/>
        <a:lstStyle/>
        <a:p>
          <a:r>
            <a:rPr lang="en-US"/>
            <a:t>Reduce annual increases in total health care costs</a:t>
          </a:r>
        </a:p>
      </dgm:t>
    </dgm:pt>
    <dgm:pt modelId="{60DA6FAE-92B3-4B28-BF2E-48783BC57757}" type="parTrans" cxnId="{0E7E6DA5-AF7D-4A51-A17D-347F03AFBF8D}">
      <dgm:prSet/>
      <dgm:spPr/>
      <dgm:t>
        <a:bodyPr/>
        <a:lstStyle/>
        <a:p>
          <a:endParaRPr lang="en-US"/>
        </a:p>
      </dgm:t>
    </dgm:pt>
    <dgm:pt modelId="{9663D898-2657-49BC-A1B1-882AF2EA8375}" type="sibTrans" cxnId="{0E7E6DA5-AF7D-4A51-A17D-347F03AFBF8D}">
      <dgm:prSet/>
      <dgm:spPr/>
      <dgm:t>
        <a:bodyPr/>
        <a:lstStyle/>
        <a:p>
          <a:endParaRPr lang="en-US"/>
        </a:p>
      </dgm:t>
    </dgm:pt>
    <dgm:pt modelId="{B42DB281-0140-4D32-8E06-D5F0ED43144B}">
      <dgm:prSet phldrT="[Text]"/>
      <dgm:spPr/>
      <dgm:t>
        <a:bodyPr/>
        <a:lstStyle/>
        <a:p>
          <a:r>
            <a:rPr lang="en-US" dirty="0"/>
            <a:t>Collect data on non-participating providers</a:t>
          </a:r>
        </a:p>
      </dgm:t>
    </dgm:pt>
    <dgm:pt modelId="{60B48A70-69BA-41B2-9AA9-1ADDCEE61F4B}" type="parTrans" cxnId="{9A3DACF5-5977-4A29-BE66-A2FDC689B745}">
      <dgm:prSet/>
      <dgm:spPr/>
      <dgm:t>
        <a:bodyPr/>
        <a:lstStyle/>
        <a:p>
          <a:endParaRPr lang="en-US"/>
        </a:p>
      </dgm:t>
    </dgm:pt>
    <dgm:pt modelId="{3CAA21F8-4E33-4CB3-A6E0-1D5C8239987A}" type="sibTrans" cxnId="{9A3DACF5-5977-4A29-BE66-A2FDC689B745}">
      <dgm:prSet/>
      <dgm:spPr/>
      <dgm:t>
        <a:bodyPr/>
        <a:lstStyle/>
        <a:p>
          <a:endParaRPr lang="en-US"/>
        </a:p>
      </dgm:t>
    </dgm:pt>
    <dgm:pt modelId="{4C86078B-47B8-4CE8-A7F8-C82ABE227F6C}">
      <dgm:prSet phldrT="[Text]"/>
      <dgm:spPr/>
      <dgm:t>
        <a:bodyPr/>
        <a:lstStyle/>
        <a:p>
          <a:r>
            <a:rPr lang="en-US"/>
            <a:t>Patient care coordination</a:t>
          </a:r>
        </a:p>
      </dgm:t>
    </dgm:pt>
    <dgm:pt modelId="{76BB9063-A881-4AF7-89C0-33248853EF4C}" type="parTrans" cxnId="{B842A506-86E8-40DF-A3E3-E3589E35406D}">
      <dgm:prSet/>
      <dgm:spPr/>
      <dgm:t>
        <a:bodyPr/>
        <a:lstStyle/>
        <a:p>
          <a:endParaRPr lang="en-US"/>
        </a:p>
      </dgm:t>
    </dgm:pt>
    <dgm:pt modelId="{6AC28560-3B76-4463-A582-55D7E9D1EDBA}" type="sibTrans" cxnId="{B842A506-86E8-40DF-A3E3-E3589E35406D}">
      <dgm:prSet/>
      <dgm:spPr/>
      <dgm:t>
        <a:bodyPr/>
        <a:lstStyle/>
        <a:p>
          <a:endParaRPr lang="en-US"/>
        </a:p>
      </dgm:t>
    </dgm:pt>
    <dgm:pt modelId="{1EED70D0-8AAD-421E-A4CD-2AFD102E5785}">
      <dgm:prSet phldrT="[Text]"/>
      <dgm:spPr/>
      <dgm:t>
        <a:bodyPr anchor="t"/>
        <a:lstStyle/>
        <a:p>
          <a:endParaRPr lang="en-US"/>
        </a:p>
      </dgm:t>
    </dgm:pt>
    <dgm:pt modelId="{0A05FF7D-6FBF-4099-84F5-1ABDBC0D18F2}" type="parTrans" cxnId="{13566B59-E3B7-43D5-A3DD-0754ECAF330F}">
      <dgm:prSet/>
      <dgm:spPr/>
      <dgm:t>
        <a:bodyPr/>
        <a:lstStyle/>
        <a:p>
          <a:endParaRPr lang="en-US"/>
        </a:p>
      </dgm:t>
    </dgm:pt>
    <dgm:pt modelId="{5163F4A3-4CDB-4F35-92C1-1E3E7E1B1C08}" type="sibTrans" cxnId="{13566B59-E3B7-43D5-A3DD-0754ECAF330F}">
      <dgm:prSet/>
      <dgm:spPr/>
      <dgm:t>
        <a:bodyPr/>
        <a:lstStyle/>
        <a:p>
          <a:endParaRPr lang="en-US"/>
        </a:p>
      </dgm:t>
    </dgm:pt>
    <dgm:pt modelId="{7F44BBBD-DF45-4E38-902F-ADFB12C90355}">
      <dgm:prSet phldrT="[Text]"/>
      <dgm:spPr/>
      <dgm:t>
        <a:bodyPr/>
        <a:lstStyle/>
        <a:p>
          <a:r>
            <a:rPr lang="en-US"/>
            <a:t>Population health management</a:t>
          </a:r>
        </a:p>
      </dgm:t>
    </dgm:pt>
    <dgm:pt modelId="{12FDD0A1-3F64-4099-AB27-F2097A4F3D94}" type="parTrans" cxnId="{A294351F-B7AD-41A4-9FE8-BC7DE7D18A31}">
      <dgm:prSet/>
      <dgm:spPr/>
      <dgm:t>
        <a:bodyPr/>
        <a:lstStyle/>
        <a:p>
          <a:endParaRPr lang="en-US"/>
        </a:p>
      </dgm:t>
    </dgm:pt>
    <dgm:pt modelId="{FAA2FF45-463C-4C46-9CB6-2D0D338265D3}" type="sibTrans" cxnId="{A294351F-B7AD-41A4-9FE8-BC7DE7D18A31}">
      <dgm:prSet/>
      <dgm:spPr/>
      <dgm:t>
        <a:bodyPr/>
        <a:lstStyle/>
        <a:p>
          <a:endParaRPr lang="en-US"/>
        </a:p>
      </dgm:t>
    </dgm:pt>
    <dgm:pt modelId="{30F091DB-F270-4D17-B6DA-A4399EFDF2E7}">
      <dgm:prSet phldrT="[Text]"/>
      <dgm:spPr/>
      <dgm:t>
        <a:bodyPr/>
        <a:lstStyle/>
        <a:p>
          <a:r>
            <a:rPr lang="en-US"/>
            <a:t>Collect healthcare quality outcomes directly</a:t>
          </a:r>
        </a:p>
      </dgm:t>
    </dgm:pt>
    <dgm:pt modelId="{24582BDA-75E6-4750-9FFF-69ABDAB81B9F}" type="parTrans" cxnId="{1B321E06-6BF4-4395-9AC5-DA63BA828643}">
      <dgm:prSet/>
      <dgm:spPr/>
      <dgm:t>
        <a:bodyPr/>
        <a:lstStyle/>
        <a:p>
          <a:endParaRPr lang="en-US"/>
        </a:p>
      </dgm:t>
    </dgm:pt>
    <dgm:pt modelId="{9E7759EB-5DDB-4008-BB35-0BB55B34C15B}" type="sibTrans" cxnId="{1B321E06-6BF4-4395-9AC5-DA63BA828643}">
      <dgm:prSet/>
      <dgm:spPr/>
      <dgm:t>
        <a:bodyPr/>
        <a:lstStyle/>
        <a:p>
          <a:endParaRPr lang="en-US"/>
        </a:p>
      </dgm:t>
    </dgm:pt>
    <dgm:pt modelId="{A062F442-B443-4917-A6EC-A5C65949536D}">
      <dgm:prSet/>
      <dgm:spPr/>
      <dgm:t>
        <a:bodyPr anchor="t"/>
        <a:lstStyle/>
        <a:p>
          <a:r>
            <a:rPr lang="en-US" dirty="0"/>
            <a:t>Collect patient-level data to show how patients were affected</a:t>
          </a:r>
        </a:p>
      </dgm:t>
    </dgm:pt>
    <dgm:pt modelId="{7ADA63C2-FF0B-4DA5-AB50-A21C61F3E5B5}" type="parTrans" cxnId="{FD650E97-3C1F-427E-89B7-BD9A81B9BF2B}">
      <dgm:prSet/>
      <dgm:spPr/>
      <dgm:t>
        <a:bodyPr/>
        <a:lstStyle/>
        <a:p>
          <a:endParaRPr lang="en-US"/>
        </a:p>
      </dgm:t>
    </dgm:pt>
    <dgm:pt modelId="{3D342557-045E-469C-8A79-01B7C4412D1E}" type="sibTrans" cxnId="{FD650E97-3C1F-427E-89B7-BD9A81B9BF2B}">
      <dgm:prSet/>
      <dgm:spPr/>
      <dgm:t>
        <a:bodyPr/>
        <a:lstStyle/>
        <a:p>
          <a:endParaRPr lang="en-US"/>
        </a:p>
      </dgm:t>
    </dgm:pt>
    <dgm:pt modelId="{D2D9A430-944D-436F-A6E6-A9C0258B0E4F}">
      <dgm:prSet/>
      <dgm:spPr/>
      <dgm:t>
        <a:bodyPr anchor="t"/>
        <a:lstStyle/>
        <a:p>
          <a:r>
            <a:rPr lang="en-US" dirty="0"/>
            <a:t>Create framework for patient care coordination</a:t>
          </a:r>
        </a:p>
      </dgm:t>
    </dgm:pt>
    <dgm:pt modelId="{034458B2-8E62-4ABB-90B9-B7F02EE23CDD}" type="parTrans" cxnId="{FAFE1546-CEB3-4BD2-A748-927DCAB54828}">
      <dgm:prSet/>
      <dgm:spPr/>
      <dgm:t>
        <a:bodyPr/>
        <a:lstStyle/>
        <a:p>
          <a:endParaRPr lang="en-US"/>
        </a:p>
      </dgm:t>
    </dgm:pt>
    <dgm:pt modelId="{9D52C607-65D0-4AA8-8399-925A331C09DE}" type="sibTrans" cxnId="{FAFE1546-CEB3-4BD2-A748-927DCAB54828}">
      <dgm:prSet/>
      <dgm:spPr/>
      <dgm:t>
        <a:bodyPr/>
        <a:lstStyle/>
        <a:p>
          <a:endParaRPr lang="en-US"/>
        </a:p>
      </dgm:t>
    </dgm:pt>
    <dgm:pt modelId="{8770F15C-99CA-4CCE-AB5C-1A0913B0756B}" type="pres">
      <dgm:prSet presAssocID="{75F6DC4E-E8EC-4209-BDC2-8672AF0D2B09}" presName="Name0" presStyleCnt="0">
        <dgm:presLayoutVars>
          <dgm:dir/>
          <dgm:animLvl val="lvl"/>
          <dgm:resizeHandles val="exact"/>
        </dgm:presLayoutVars>
      </dgm:prSet>
      <dgm:spPr/>
    </dgm:pt>
    <dgm:pt modelId="{613CCE67-5BFD-4BFF-B83D-6C063C13A078}" type="pres">
      <dgm:prSet presAssocID="{20A70706-5C7C-4C82-B3A2-6D6C26C7CD95}" presName="linNode" presStyleCnt="0"/>
      <dgm:spPr/>
    </dgm:pt>
    <dgm:pt modelId="{507377E2-7BB4-4ECE-9DC5-705E433404DA}" type="pres">
      <dgm:prSet presAssocID="{20A70706-5C7C-4C82-B3A2-6D6C26C7CD95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AF1399E2-F633-4423-924A-F5C7BE87B6FB}" type="pres">
      <dgm:prSet presAssocID="{20A70706-5C7C-4C82-B3A2-6D6C26C7CD95}" presName="descendantText" presStyleLbl="alignAccFollowNode1" presStyleIdx="0" presStyleCnt="4">
        <dgm:presLayoutVars>
          <dgm:bulletEnabled val="1"/>
        </dgm:presLayoutVars>
      </dgm:prSet>
      <dgm:spPr/>
    </dgm:pt>
    <dgm:pt modelId="{CA4C6565-5FB2-4F07-AEAB-6CE30F7F18E1}" type="pres">
      <dgm:prSet presAssocID="{AC61A8E4-9A5D-4F55-822E-606D18D32A07}" presName="sp" presStyleCnt="0"/>
      <dgm:spPr/>
    </dgm:pt>
    <dgm:pt modelId="{46970E40-4534-4974-8088-621365877F01}" type="pres">
      <dgm:prSet presAssocID="{909255AA-8211-4DF3-AF7E-E8364C76B906}" presName="linNode" presStyleCnt="0"/>
      <dgm:spPr/>
    </dgm:pt>
    <dgm:pt modelId="{58664692-BE87-460D-A0FF-BCE2D45709BB}" type="pres">
      <dgm:prSet presAssocID="{909255AA-8211-4DF3-AF7E-E8364C76B906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09AEF5C-4094-424D-A77F-D65467D3B1C3}" type="pres">
      <dgm:prSet presAssocID="{909255AA-8211-4DF3-AF7E-E8364C76B906}" presName="descendantText" presStyleLbl="alignAccFollowNode1" presStyleIdx="1" presStyleCnt="4">
        <dgm:presLayoutVars>
          <dgm:bulletEnabled val="1"/>
        </dgm:presLayoutVars>
      </dgm:prSet>
      <dgm:spPr/>
    </dgm:pt>
    <dgm:pt modelId="{1DECD8F0-8319-4D85-950B-A550074CF4CD}" type="pres">
      <dgm:prSet presAssocID="{9663D898-2657-49BC-A1B1-882AF2EA8375}" presName="sp" presStyleCnt="0"/>
      <dgm:spPr/>
    </dgm:pt>
    <dgm:pt modelId="{EA70A0BF-13DF-4DF0-BBEC-365C0538F1AD}" type="pres">
      <dgm:prSet presAssocID="{4C86078B-47B8-4CE8-A7F8-C82ABE227F6C}" presName="linNode" presStyleCnt="0"/>
      <dgm:spPr/>
    </dgm:pt>
    <dgm:pt modelId="{896642D7-1A85-430B-AD77-3DB583397A67}" type="pres">
      <dgm:prSet presAssocID="{4C86078B-47B8-4CE8-A7F8-C82ABE227F6C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BE352B6-5226-4A1B-A72A-B283CAC048C7}" type="pres">
      <dgm:prSet presAssocID="{4C86078B-47B8-4CE8-A7F8-C82ABE227F6C}" presName="descendantText" presStyleLbl="alignAccFollowNode1" presStyleIdx="2" presStyleCnt="4">
        <dgm:presLayoutVars>
          <dgm:bulletEnabled val="1"/>
        </dgm:presLayoutVars>
      </dgm:prSet>
      <dgm:spPr/>
    </dgm:pt>
    <dgm:pt modelId="{E5766D7F-B34D-46AB-8196-89411BE8EAF1}" type="pres">
      <dgm:prSet presAssocID="{6AC28560-3B76-4463-A582-55D7E9D1EDBA}" presName="sp" presStyleCnt="0"/>
      <dgm:spPr/>
    </dgm:pt>
    <dgm:pt modelId="{8E989D7E-52A8-4A16-A1CD-E6F0FFA01D94}" type="pres">
      <dgm:prSet presAssocID="{7F44BBBD-DF45-4E38-902F-ADFB12C90355}" presName="linNode" presStyleCnt="0"/>
      <dgm:spPr/>
    </dgm:pt>
    <dgm:pt modelId="{E665A5B0-5381-4FC3-97C3-B8C51E8CCD3B}" type="pres">
      <dgm:prSet presAssocID="{7F44BBBD-DF45-4E38-902F-ADFB12C9035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310EB148-4E5B-4BBC-A51A-DCAFC5A91508}" type="pres">
      <dgm:prSet presAssocID="{7F44BBBD-DF45-4E38-902F-ADFB12C9035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1B321E06-6BF4-4395-9AC5-DA63BA828643}" srcId="{7F44BBBD-DF45-4E38-902F-ADFB12C90355}" destId="{30F091DB-F270-4D17-B6DA-A4399EFDF2E7}" srcOrd="0" destOrd="0" parTransId="{24582BDA-75E6-4750-9FFF-69ABDAB81B9F}" sibTransId="{9E7759EB-5DDB-4008-BB35-0BB55B34C15B}"/>
    <dgm:cxn modelId="{B842A506-86E8-40DF-A3E3-E3589E35406D}" srcId="{75F6DC4E-E8EC-4209-BDC2-8672AF0D2B09}" destId="{4C86078B-47B8-4CE8-A7F8-C82ABE227F6C}" srcOrd="2" destOrd="0" parTransId="{76BB9063-A881-4AF7-89C0-33248853EF4C}" sibTransId="{6AC28560-3B76-4463-A582-55D7E9D1EDBA}"/>
    <dgm:cxn modelId="{0ED68E0D-F06D-43F2-B98F-814DB3EFB463}" type="presOf" srcId="{A062F442-B443-4917-A6EC-A5C65949536D}" destId="{AF1399E2-F633-4423-924A-F5C7BE87B6FB}" srcOrd="0" destOrd="1" presId="urn:microsoft.com/office/officeart/2005/8/layout/vList5"/>
    <dgm:cxn modelId="{BEFB360F-6D8C-4AD5-B655-330D8A7584B6}" type="presOf" srcId="{D2D9A430-944D-436F-A6E6-A9C0258B0E4F}" destId="{ABE352B6-5226-4A1B-A72A-B283CAC048C7}" srcOrd="0" destOrd="1" presId="urn:microsoft.com/office/officeart/2005/8/layout/vList5"/>
    <dgm:cxn modelId="{07C7981C-5961-46C7-A8D7-C9DF4B1D4FA3}" type="presOf" srcId="{4C86078B-47B8-4CE8-A7F8-C82ABE227F6C}" destId="{896642D7-1A85-430B-AD77-3DB583397A67}" srcOrd="0" destOrd="0" presId="urn:microsoft.com/office/officeart/2005/8/layout/vList5"/>
    <dgm:cxn modelId="{A294351F-B7AD-41A4-9FE8-BC7DE7D18A31}" srcId="{75F6DC4E-E8EC-4209-BDC2-8672AF0D2B09}" destId="{7F44BBBD-DF45-4E38-902F-ADFB12C90355}" srcOrd="3" destOrd="0" parTransId="{12FDD0A1-3F64-4099-AB27-F2097A4F3D94}" sibTransId="{FAA2FF45-463C-4C46-9CB6-2D0D338265D3}"/>
    <dgm:cxn modelId="{5D2EE025-29D3-48DE-8652-00EDE2161F23}" type="presOf" srcId="{972AF3AF-179B-4126-BADA-FFA9BB5600F7}" destId="{AF1399E2-F633-4423-924A-F5C7BE87B6FB}" srcOrd="0" destOrd="0" presId="urn:microsoft.com/office/officeart/2005/8/layout/vList5"/>
    <dgm:cxn modelId="{A6562E26-AD97-4BD6-8562-0D01A75750F1}" srcId="{75F6DC4E-E8EC-4209-BDC2-8672AF0D2B09}" destId="{20A70706-5C7C-4C82-B3A2-6D6C26C7CD95}" srcOrd="0" destOrd="0" parTransId="{61C9F252-CD33-4F50-8413-B2563CB21673}" sibTransId="{AC61A8E4-9A5D-4F55-822E-606D18D32A07}"/>
    <dgm:cxn modelId="{9F68455C-1B3B-409A-8CF7-BE6FC3A613CC}" type="presOf" srcId="{1EED70D0-8AAD-421E-A4CD-2AFD102E5785}" destId="{ABE352B6-5226-4A1B-A72A-B283CAC048C7}" srcOrd="0" destOrd="0" presId="urn:microsoft.com/office/officeart/2005/8/layout/vList5"/>
    <dgm:cxn modelId="{F3161162-AFA0-46C5-A834-7B3C788B27DD}" type="presOf" srcId="{7F44BBBD-DF45-4E38-902F-ADFB12C90355}" destId="{E665A5B0-5381-4FC3-97C3-B8C51E8CCD3B}" srcOrd="0" destOrd="0" presId="urn:microsoft.com/office/officeart/2005/8/layout/vList5"/>
    <dgm:cxn modelId="{E7B97F63-EE5D-472D-88F1-FEA948A98613}" type="presOf" srcId="{909255AA-8211-4DF3-AF7E-E8364C76B906}" destId="{58664692-BE87-460D-A0FF-BCE2D45709BB}" srcOrd="0" destOrd="0" presId="urn:microsoft.com/office/officeart/2005/8/layout/vList5"/>
    <dgm:cxn modelId="{FAFE1546-CEB3-4BD2-A748-927DCAB54828}" srcId="{4C86078B-47B8-4CE8-A7F8-C82ABE227F6C}" destId="{D2D9A430-944D-436F-A6E6-A9C0258B0E4F}" srcOrd="1" destOrd="0" parTransId="{034458B2-8E62-4ABB-90B9-B7F02EE23CDD}" sibTransId="{9D52C607-65D0-4AA8-8399-925A331C09DE}"/>
    <dgm:cxn modelId="{5906D349-CB21-48BB-BC15-3FD86262E43B}" srcId="{20A70706-5C7C-4C82-B3A2-6D6C26C7CD95}" destId="{972AF3AF-179B-4126-BADA-FFA9BB5600F7}" srcOrd="0" destOrd="0" parTransId="{4A6CF528-6C9A-4A7E-8D19-187C7B6EE770}" sibTransId="{4A337DFD-956F-4899-A806-1D7905ECF5A1}"/>
    <dgm:cxn modelId="{3490FC6C-F2FA-4185-AA6C-153D0B0F397F}" type="presOf" srcId="{20A70706-5C7C-4C82-B3A2-6D6C26C7CD95}" destId="{507377E2-7BB4-4ECE-9DC5-705E433404DA}" srcOrd="0" destOrd="0" presId="urn:microsoft.com/office/officeart/2005/8/layout/vList5"/>
    <dgm:cxn modelId="{13566B59-E3B7-43D5-A3DD-0754ECAF330F}" srcId="{4C86078B-47B8-4CE8-A7F8-C82ABE227F6C}" destId="{1EED70D0-8AAD-421E-A4CD-2AFD102E5785}" srcOrd="0" destOrd="0" parTransId="{0A05FF7D-6FBF-4099-84F5-1ABDBC0D18F2}" sibTransId="{5163F4A3-4CDB-4F35-92C1-1E3E7E1B1C08}"/>
    <dgm:cxn modelId="{5CC3B686-D385-42AB-8EA0-F88DC0A952F0}" type="presOf" srcId="{B42DB281-0140-4D32-8E06-D5F0ED43144B}" destId="{A09AEF5C-4094-424D-A77F-D65467D3B1C3}" srcOrd="0" destOrd="0" presId="urn:microsoft.com/office/officeart/2005/8/layout/vList5"/>
    <dgm:cxn modelId="{FD650E97-3C1F-427E-89B7-BD9A81B9BF2B}" srcId="{20A70706-5C7C-4C82-B3A2-6D6C26C7CD95}" destId="{A062F442-B443-4917-A6EC-A5C65949536D}" srcOrd="1" destOrd="0" parTransId="{7ADA63C2-FF0B-4DA5-AB50-A21C61F3E5B5}" sibTransId="{3D342557-045E-469C-8A79-01B7C4412D1E}"/>
    <dgm:cxn modelId="{0E7E6DA5-AF7D-4A51-A17D-347F03AFBF8D}" srcId="{75F6DC4E-E8EC-4209-BDC2-8672AF0D2B09}" destId="{909255AA-8211-4DF3-AF7E-E8364C76B906}" srcOrd="1" destOrd="0" parTransId="{60DA6FAE-92B3-4B28-BF2E-48783BC57757}" sibTransId="{9663D898-2657-49BC-A1B1-882AF2EA8375}"/>
    <dgm:cxn modelId="{429DAAA6-D052-408F-960E-64B97B0DC3C8}" type="presOf" srcId="{75F6DC4E-E8EC-4209-BDC2-8672AF0D2B09}" destId="{8770F15C-99CA-4CCE-AB5C-1A0913B0756B}" srcOrd="0" destOrd="0" presId="urn:microsoft.com/office/officeart/2005/8/layout/vList5"/>
    <dgm:cxn modelId="{3DF051B3-1A06-452C-A8DB-1B57A5E7B322}" type="presOf" srcId="{30F091DB-F270-4D17-B6DA-A4399EFDF2E7}" destId="{310EB148-4E5B-4BBC-A51A-DCAFC5A91508}" srcOrd="0" destOrd="0" presId="urn:microsoft.com/office/officeart/2005/8/layout/vList5"/>
    <dgm:cxn modelId="{9A3DACF5-5977-4A29-BE66-A2FDC689B745}" srcId="{909255AA-8211-4DF3-AF7E-E8364C76B906}" destId="{B42DB281-0140-4D32-8E06-D5F0ED43144B}" srcOrd="0" destOrd="0" parTransId="{60B48A70-69BA-41B2-9AA9-1ADDCEE61F4B}" sibTransId="{3CAA21F8-4E33-4CB3-A6E0-1D5C8239987A}"/>
    <dgm:cxn modelId="{B91CBE10-0963-4F88-B703-A0FC8ABF94BD}" type="presParOf" srcId="{8770F15C-99CA-4CCE-AB5C-1A0913B0756B}" destId="{613CCE67-5BFD-4BFF-B83D-6C063C13A078}" srcOrd="0" destOrd="0" presId="urn:microsoft.com/office/officeart/2005/8/layout/vList5"/>
    <dgm:cxn modelId="{E43440E4-4FD8-4A06-BB55-5672856DDA73}" type="presParOf" srcId="{613CCE67-5BFD-4BFF-B83D-6C063C13A078}" destId="{507377E2-7BB4-4ECE-9DC5-705E433404DA}" srcOrd="0" destOrd="0" presId="urn:microsoft.com/office/officeart/2005/8/layout/vList5"/>
    <dgm:cxn modelId="{F797EE11-0C2D-4E31-92FF-03DC6C0BD0FD}" type="presParOf" srcId="{613CCE67-5BFD-4BFF-B83D-6C063C13A078}" destId="{AF1399E2-F633-4423-924A-F5C7BE87B6FB}" srcOrd="1" destOrd="0" presId="urn:microsoft.com/office/officeart/2005/8/layout/vList5"/>
    <dgm:cxn modelId="{38970073-16F9-496E-B90C-80B429BB861A}" type="presParOf" srcId="{8770F15C-99CA-4CCE-AB5C-1A0913B0756B}" destId="{CA4C6565-5FB2-4F07-AEAB-6CE30F7F18E1}" srcOrd="1" destOrd="0" presId="urn:microsoft.com/office/officeart/2005/8/layout/vList5"/>
    <dgm:cxn modelId="{D4649763-3AE6-4998-86E0-E188007DE5A8}" type="presParOf" srcId="{8770F15C-99CA-4CCE-AB5C-1A0913B0756B}" destId="{46970E40-4534-4974-8088-621365877F01}" srcOrd="2" destOrd="0" presId="urn:microsoft.com/office/officeart/2005/8/layout/vList5"/>
    <dgm:cxn modelId="{3ECEE05A-1FCB-4798-838F-1C68FC7C394F}" type="presParOf" srcId="{46970E40-4534-4974-8088-621365877F01}" destId="{58664692-BE87-460D-A0FF-BCE2D45709BB}" srcOrd="0" destOrd="0" presId="urn:microsoft.com/office/officeart/2005/8/layout/vList5"/>
    <dgm:cxn modelId="{87656C37-D42A-44FE-B703-FFFCDF835303}" type="presParOf" srcId="{46970E40-4534-4974-8088-621365877F01}" destId="{A09AEF5C-4094-424D-A77F-D65467D3B1C3}" srcOrd="1" destOrd="0" presId="urn:microsoft.com/office/officeart/2005/8/layout/vList5"/>
    <dgm:cxn modelId="{70DC04CF-FA2A-43E1-BA7D-8B2A178AC7E3}" type="presParOf" srcId="{8770F15C-99CA-4CCE-AB5C-1A0913B0756B}" destId="{1DECD8F0-8319-4D85-950B-A550074CF4CD}" srcOrd="3" destOrd="0" presId="urn:microsoft.com/office/officeart/2005/8/layout/vList5"/>
    <dgm:cxn modelId="{CBA22014-144D-4002-927B-4C8CF1D8125C}" type="presParOf" srcId="{8770F15C-99CA-4CCE-AB5C-1A0913B0756B}" destId="{EA70A0BF-13DF-4DF0-BBEC-365C0538F1AD}" srcOrd="4" destOrd="0" presId="urn:microsoft.com/office/officeart/2005/8/layout/vList5"/>
    <dgm:cxn modelId="{80341FAA-D98E-4BF5-9483-87BFC986AB5E}" type="presParOf" srcId="{EA70A0BF-13DF-4DF0-BBEC-365C0538F1AD}" destId="{896642D7-1A85-430B-AD77-3DB583397A67}" srcOrd="0" destOrd="0" presId="urn:microsoft.com/office/officeart/2005/8/layout/vList5"/>
    <dgm:cxn modelId="{B6013B70-706C-4E92-8E22-95F6DAA6E95A}" type="presParOf" srcId="{EA70A0BF-13DF-4DF0-BBEC-365C0538F1AD}" destId="{ABE352B6-5226-4A1B-A72A-B283CAC048C7}" srcOrd="1" destOrd="0" presId="urn:microsoft.com/office/officeart/2005/8/layout/vList5"/>
    <dgm:cxn modelId="{FBC60F5E-3FC9-4537-B79C-D1C320474384}" type="presParOf" srcId="{8770F15C-99CA-4CCE-AB5C-1A0913B0756B}" destId="{E5766D7F-B34D-46AB-8196-89411BE8EAF1}" srcOrd="5" destOrd="0" presId="urn:microsoft.com/office/officeart/2005/8/layout/vList5"/>
    <dgm:cxn modelId="{BF8A8E3D-3B11-40F9-A474-658CA188F02B}" type="presParOf" srcId="{8770F15C-99CA-4CCE-AB5C-1A0913B0756B}" destId="{8E989D7E-52A8-4A16-A1CD-E6F0FFA01D94}" srcOrd="6" destOrd="0" presId="urn:microsoft.com/office/officeart/2005/8/layout/vList5"/>
    <dgm:cxn modelId="{09A92C15-18EB-4E13-B3DD-C4966E065816}" type="presParOf" srcId="{8E989D7E-52A8-4A16-A1CD-E6F0FFA01D94}" destId="{E665A5B0-5381-4FC3-97C3-B8C51E8CCD3B}" srcOrd="0" destOrd="0" presId="urn:microsoft.com/office/officeart/2005/8/layout/vList5"/>
    <dgm:cxn modelId="{9181DA1C-DB43-49F3-8221-B8C2D2654482}" type="presParOf" srcId="{8E989D7E-52A8-4A16-A1CD-E6F0FFA01D94}" destId="{310EB148-4E5B-4BBC-A51A-DCAFC5A9150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AAB3B-022B-48FD-A831-D9D5E9695996}">
      <dsp:nvSpPr>
        <dsp:cNvPr id="0" name=""/>
        <dsp:cNvSpPr/>
      </dsp:nvSpPr>
      <dsp:spPr>
        <a:xfrm rot="5400000">
          <a:off x="-179743" y="183536"/>
          <a:ext cx="1198288" cy="838802"/>
        </a:xfrm>
        <a:prstGeom prst="chevron">
          <a:avLst/>
        </a:prstGeom>
        <a:solidFill>
          <a:srgbClr val="A6192E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>
            <a:solidFill>
              <a:srgbClr val="FFFFFF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>
            <a:solidFill>
              <a:srgbClr val="FFFFFF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0" y="423194"/>
        <a:ext cx="838802" cy="359486"/>
      </dsp:txXfrm>
    </dsp:sp>
    <dsp:sp modelId="{A4352CB0-CB13-4C42-9C9D-DA25D476E2F2}">
      <dsp:nvSpPr>
        <dsp:cNvPr id="0" name=""/>
        <dsp:cNvSpPr/>
      </dsp:nvSpPr>
      <dsp:spPr>
        <a:xfrm rot="5400000">
          <a:off x="3378981" y="-2536386"/>
          <a:ext cx="778887" cy="5859246"/>
        </a:xfrm>
        <a:prstGeom prst="round2SameRect">
          <a:avLst/>
        </a:prstGeom>
        <a:solidFill>
          <a:srgbClr val="E7E6E6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7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Problem Statement</a:t>
          </a:r>
        </a:p>
      </dsp:txBody>
      <dsp:txXfrm rot="-5400000">
        <a:off x="838802" y="41815"/>
        <a:ext cx="5821224" cy="702843"/>
      </dsp:txXfrm>
    </dsp:sp>
    <dsp:sp modelId="{6FEB3276-D72E-4F97-A82C-ABCE6D79DA1E}">
      <dsp:nvSpPr>
        <dsp:cNvPr id="0" name=""/>
        <dsp:cNvSpPr/>
      </dsp:nvSpPr>
      <dsp:spPr>
        <a:xfrm rot="5400000">
          <a:off x="-179743" y="1234565"/>
          <a:ext cx="1198288" cy="838802"/>
        </a:xfrm>
        <a:prstGeom prst="chevron">
          <a:avLst/>
        </a:prstGeom>
        <a:solidFill>
          <a:srgbClr val="A6192E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srgbClr val="FFFFFF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0" y="1474223"/>
        <a:ext cx="838802" cy="359486"/>
      </dsp:txXfrm>
    </dsp:sp>
    <dsp:sp modelId="{C3D1022C-85DD-4922-9646-A5FCBBC81979}">
      <dsp:nvSpPr>
        <dsp:cNvPr id="0" name=""/>
        <dsp:cNvSpPr/>
      </dsp:nvSpPr>
      <dsp:spPr>
        <a:xfrm rot="5400000">
          <a:off x="3378981" y="-1485357"/>
          <a:ext cx="778887" cy="5859246"/>
        </a:xfrm>
        <a:prstGeom prst="round2SameRect">
          <a:avLst/>
        </a:prstGeom>
        <a:solidFill>
          <a:srgbClr val="E7E6E6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7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Framework for Evaluation</a:t>
          </a:r>
        </a:p>
      </dsp:txBody>
      <dsp:txXfrm rot="-5400000">
        <a:off x="838802" y="1092844"/>
        <a:ext cx="5821224" cy="702843"/>
      </dsp:txXfrm>
    </dsp:sp>
    <dsp:sp modelId="{F8FC2570-FF07-47C0-8D22-AE2BB821DBB8}">
      <dsp:nvSpPr>
        <dsp:cNvPr id="0" name=""/>
        <dsp:cNvSpPr/>
      </dsp:nvSpPr>
      <dsp:spPr>
        <a:xfrm rot="5400000">
          <a:off x="-179743" y="2285593"/>
          <a:ext cx="1198288" cy="838802"/>
        </a:xfrm>
        <a:prstGeom prst="chevron">
          <a:avLst/>
        </a:prstGeom>
        <a:solidFill>
          <a:srgbClr val="A6192E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srgbClr val="FFFFFF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0" y="2525251"/>
        <a:ext cx="838802" cy="359486"/>
      </dsp:txXfrm>
    </dsp:sp>
    <dsp:sp modelId="{5ECF4922-5196-4D91-BC5D-247B8EE37260}">
      <dsp:nvSpPr>
        <dsp:cNvPr id="0" name=""/>
        <dsp:cNvSpPr/>
      </dsp:nvSpPr>
      <dsp:spPr>
        <a:xfrm rot="5400000">
          <a:off x="3378981" y="-434329"/>
          <a:ext cx="778887" cy="5859246"/>
        </a:xfrm>
        <a:prstGeom prst="round2SameRect">
          <a:avLst/>
        </a:prstGeom>
        <a:solidFill>
          <a:srgbClr val="E7E6E6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7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Analysis </a:t>
          </a:r>
        </a:p>
      </dsp:txBody>
      <dsp:txXfrm rot="-5400000">
        <a:off x="838802" y="2143872"/>
        <a:ext cx="5821224" cy="702843"/>
      </dsp:txXfrm>
    </dsp:sp>
    <dsp:sp modelId="{BFE46349-C0E8-4205-944E-795392356BB9}">
      <dsp:nvSpPr>
        <dsp:cNvPr id="0" name=""/>
        <dsp:cNvSpPr/>
      </dsp:nvSpPr>
      <dsp:spPr>
        <a:xfrm rot="5400000">
          <a:off x="-179743" y="3336622"/>
          <a:ext cx="1198288" cy="838802"/>
        </a:xfrm>
        <a:prstGeom prst="chevron">
          <a:avLst/>
        </a:prstGeom>
        <a:solidFill>
          <a:srgbClr val="A6192E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srgbClr val="FFFFFF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0" y="3576280"/>
        <a:ext cx="838802" cy="359486"/>
      </dsp:txXfrm>
    </dsp:sp>
    <dsp:sp modelId="{15433B00-DCFB-4211-A8D5-A85C5B7293CE}">
      <dsp:nvSpPr>
        <dsp:cNvPr id="0" name=""/>
        <dsp:cNvSpPr/>
      </dsp:nvSpPr>
      <dsp:spPr>
        <a:xfrm rot="5400000">
          <a:off x="3378981" y="616699"/>
          <a:ext cx="778887" cy="5859246"/>
        </a:xfrm>
        <a:prstGeom prst="round2SameRect">
          <a:avLst/>
        </a:prstGeom>
        <a:solidFill>
          <a:srgbClr val="E7E6E6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6192E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3700" kern="1200" dirty="0"/>
            <a:t>Recommendations</a:t>
          </a:r>
        </a:p>
      </dsp:txBody>
      <dsp:txXfrm rot="-5400000">
        <a:off x="838802" y="3194900"/>
        <a:ext cx="5821224" cy="70284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BF297-9014-4A3D-8420-CEE17C37AEC4}">
      <dsp:nvSpPr>
        <dsp:cNvPr id="0" name=""/>
        <dsp:cNvSpPr/>
      </dsp:nvSpPr>
      <dsp:spPr>
        <a:xfrm>
          <a:off x="4891" y="234040"/>
          <a:ext cx="2847613" cy="1139045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Needs Assessment</a:t>
          </a:r>
        </a:p>
      </dsp:txBody>
      <dsp:txXfrm>
        <a:off x="574414" y="234040"/>
        <a:ext cx="1708568" cy="1139045"/>
      </dsp:txXfrm>
    </dsp:sp>
    <dsp:sp modelId="{9DEAC7B7-48CF-4667-9165-D636599B58CB}">
      <dsp:nvSpPr>
        <dsp:cNvPr id="0" name=""/>
        <dsp:cNvSpPr/>
      </dsp:nvSpPr>
      <dsp:spPr>
        <a:xfrm>
          <a:off x="2567744" y="234040"/>
          <a:ext cx="2847613" cy="1139045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Program Theory</a:t>
          </a:r>
        </a:p>
      </dsp:txBody>
      <dsp:txXfrm>
        <a:off x="3137267" y="234040"/>
        <a:ext cx="1708568" cy="1139045"/>
      </dsp:txXfrm>
    </dsp:sp>
    <dsp:sp modelId="{4014C1C7-2986-4D1A-AB89-B8FB99DA4943}">
      <dsp:nvSpPr>
        <dsp:cNvPr id="0" name=""/>
        <dsp:cNvSpPr/>
      </dsp:nvSpPr>
      <dsp:spPr>
        <a:xfrm>
          <a:off x="5130596" y="234040"/>
          <a:ext cx="2847613" cy="1139045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Process Evaluation</a:t>
          </a:r>
        </a:p>
      </dsp:txBody>
      <dsp:txXfrm>
        <a:off x="5700119" y="234040"/>
        <a:ext cx="1708568" cy="1139045"/>
      </dsp:txXfrm>
    </dsp:sp>
    <dsp:sp modelId="{7D49BC3C-ABF6-4C7B-928E-FECF647BF74E}">
      <dsp:nvSpPr>
        <dsp:cNvPr id="0" name=""/>
        <dsp:cNvSpPr/>
      </dsp:nvSpPr>
      <dsp:spPr>
        <a:xfrm>
          <a:off x="7693449" y="234040"/>
          <a:ext cx="2847613" cy="1139045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Outcome Evaluation</a:t>
          </a:r>
        </a:p>
      </dsp:txBody>
      <dsp:txXfrm>
        <a:off x="8262972" y="234040"/>
        <a:ext cx="1708568" cy="113904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0D826-806E-4EEC-915B-7E447A69E4EE}">
      <dsp:nvSpPr>
        <dsp:cNvPr id="0" name=""/>
        <dsp:cNvSpPr/>
      </dsp:nvSpPr>
      <dsp:spPr>
        <a:xfrm>
          <a:off x="0" y="3627"/>
          <a:ext cx="11098696" cy="6162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549ADF-5A9D-45E4-99B0-A5C54A7406CD}">
      <dsp:nvSpPr>
        <dsp:cNvPr id="0" name=""/>
        <dsp:cNvSpPr/>
      </dsp:nvSpPr>
      <dsp:spPr>
        <a:xfrm>
          <a:off x="186405" y="142276"/>
          <a:ext cx="338919" cy="3389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607399-9D23-469B-AFB3-087E78D08967}">
      <dsp:nvSpPr>
        <dsp:cNvPr id="0" name=""/>
        <dsp:cNvSpPr/>
      </dsp:nvSpPr>
      <dsp:spPr>
        <a:xfrm>
          <a:off x="711730" y="3627"/>
          <a:ext cx="10386269" cy="616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16" tIns="65216" rIns="65216" bIns="6521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38,000+ rows</a:t>
          </a:r>
        </a:p>
      </dsp:txBody>
      <dsp:txXfrm>
        <a:off x="711730" y="3627"/>
        <a:ext cx="10386269" cy="616216"/>
      </dsp:txXfrm>
    </dsp:sp>
    <dsp:sp modelId="{93861E3E-0CF8-40EC-9491-72E7F54AAC07}">
      <dsp:nvSpPr>
        <dsp:cNvPr id="0" name=""/>
        <dsp:cNvSpPr/>
      </dsp:nvSpPr>
      <dsp:spPr>
        <a:xfrm>
          <a:off x="0" y="773898"/>
          <a:ext cx="11098696" cy="6162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D30690-D116-4890-88E7-FCAE94BBCAEE}">
      <dsp:nvSpPr>
        <dsp:cNvPr id="0" name=""/>
        <dsp:cNvSpPr/>
      </dsp:nvSpPr>
      <dsp:spPr>
        <a:xfrm>
          <a:off x="186405" y="912547"/>
          <a:ext cx="338919" cy="3389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FBC570-14C3-4E2D-9A47-FBDA4AA83D21}">
      <dsp:nvSpPr>
        <dsp:cNvPr id="0" name=""/>
        <dsp:cNvSpPr/>
      </dsp:nvSpPr>
      <dsp:spPr>
        <a:xfrm>
          <a:off x="711730" y="773898"/>
          <a:ext cx="10386269" cy="616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16" tIns="65216" rIns="65216" bIns="6521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Over 500 healthcare providers across 5 regions</a:t>
          </a:r>
        </a:p>
      </dsp:txBody>
      <dsp:txXfrm>
        <a:off x="711730" y="773898"/>
        <a:ext cx="10386269" cy="616216"/>
      </dsp:txXfrm>
    </dsp:sp>
    <dsp:sp modelId="{4C733B1C-96DC-4ACE-B11E-4EE38E776EAB}">
      <dsp:nvSpPr>
        <dsp:cNvPr id="0" name=""/>
        <dsp:cNvSpPr/>
      </dsp:nvSpPr>
      <dsp:spPr>
        <a:xfrm>
          <a:off x="0" y="1544169"/>
          <a:ext cx="11098696" cy="6162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6A467-B746-4785-93AF-5D77AECDA752}">
      <dsp:nvSpPr>
        <dsp:cNvPr id="0" name=""/>
        <dsp:cNvSpPr/>
      </dsp:nvSpPr>
      <dsp:spPr>
        <a:xfrm>
          <a:off x="186405" y="1682818"/>
          <a:ext cx="338919" cy="3389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05AEB-5DC2-430A-9F26-9E48CED5BEA4}">
      <dsp:nvSpPr>
        <dsp:cNvPr id="0" name=""/>
        <dsp:cNvSpPr/>
      </dsp:nvSpPr>
      <dsp:spPr>
        <a:xfrm>
          <a:off x="711730" y="1544169"/>
          <a:ext cx="10386269" cy="616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16" tIns="65216" rIns="65216" bIns="6521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~40 quality metrics per provider </a:t>
          </a:r>
        </a:p>
      </dsp:txBody>
      <dsp:txXfrm>
        <a:off x="711730" y="1544169"/>
        <a:ext cx="10386269" cy="616216"/>
      </dsp:txXfrm>
    </dsp:sp>
    <dsp:sp modelId="{07A7ED8B-51A5-4453-B3B8-AEF8B7A496DC}">
      <dsp:nvSpPr>
        <dsp:cNvPr id="0" name=""/>
        <dsp:cNvSpPr/>
      </dsp:nvSpPr>
      <dsp:spPr>
        <a:xfrm>
          <a:off x="0" y="2314440"/>
          <a:ext cx="11098696" cy="6162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F263A-66C1-46F8-8D77-6EAA918BBF08}">
      <dsp:nvSpPr>
        <dsp:cNvPr id="0" name=""/>
        <dsp:cNvSpPr/>
      </dsp:nvSpPr>
      <dsp:spPr>
        <a:xfrm>
          <a:off x="186405" y="2453089"/>
          <a:ext cx="338919" cy="3389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80B27-13E9-4C72-8CCE-1AE7FBC37435}">
      <dsp:nvSpPr>
        <dsp:cNvPr id="0" name=""/>
        <dsp:cNvSpPr/>
      </dsp:nvSpPr>
      <dsp:spPr>
        <a:xfrm>
          <a:off x="711730" y="2314440"/>
          <a:ext cx="10386269" cy="616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16" tIns="65216" rIns="65216" bIns="6521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 populations: Pediatric, </a:t>
          </a:r>
          <a:r>
            <a:rPr lang="en-US" sz="1900" b="1" kern="1200" dirty="0"/>
            <a:t>Adult</a:t>
          </a:r>
          <a:r>
            <a:rPr lang="en-US" sz="1900" kern="1200" dirty="0"/>
            <a:t>, Senior</a:t>
          </a:r>
        </a:p>
      </dsp:txBody>
      <dsp:txXfrm>
        <a:off x="711730" y="2314440"/>
        <a:ext cx="10386269" cy="616216"/>
      </dsp:txXfrm>
    </dsp:sp>
    <dsp:sp modelId="{0F250713-4446-4AC0-BC3F-C7B3F922F81C}">
      <dsp:nvSpPr>
        <dsp:cNvPr id="0" name=""/>
        <dsp:cNvSpPr/>
      </dsp:nvSpPr>
      <dsp:spPr>
        <a:xfrm>
          <a:off x="0" y="3084711"/>
          <a:ext cx="11098696" cy="6162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2A35C-6520-462E-AD0A-0DC9A19C90A7}">
      <dsp:nvSpPr>
        <dsp:cNvPr id="0" name=""/>
        <dsp:cNvSpPr/>
      </dsp:nvSpPr>
      <dsp:spPr>
        <a:xfrm>
          <a:off x="186405" y="3223360"/>
          <a:ext cx="338919" cy="33891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56E3C-B1EA-4E51-9AE4-38D967DACFB2}">
      <dsp:nvSpPr>
        <dsp:cNvPr id="0" name=""/>
        <dsp:cNvSpPr/>
      </dsp:nvSpPr>
      <dsp:spPr>
        <a:xfrm>
          <a:off x="711730" y="3084711"/>
          <a:ext cx="10386269" cy="616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16" tIns="65216" rIns="65216" bIns="6521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 year, one data point per provider per population</a:t>
          </a:r>
        </a:p>
      </dsp:txBody>
      <dsp:txXfrm>
        <a:off x="711730" y="3084711"/>
        <a:ext cx="10386269" cy="616216"/>
      </dsp:txXfrm>
    </dsp:sp>
    <dsp:sp modelId="{B20BE9E2-F189-4477-9B71-E2A0402739B8}">
      <dsp:nvSpPr>
        <dsp:cNvPr id="0" name=""/>
        <dsp:cNvSpPr/>
      </dsp:nvSpPr>
      <dsp:spPr>
        <a:xfrm>
          <a:off x="0" y="3854982"/>
          <a:ext cx="11098696" cy="11069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63CEC-002A-44C6-80DB-8356DE518B01}">
      <dsp:nvSpPr>
        <dsp:cNvPr id="0" name=""/>
        <dsp:cNvSpPr/>
      </dsp:nvSpPr>
      <dsp:spPr>
        <a:xfrm>
          <a:off x="186405" y="4239011"/>
          <a:ext cx="338919" cy="33891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2A5D5-A8A0-4D88-95D5-52B164A733E2}">
      <dsp:nvSpPr>
        <dsp:cNvPr id="0" name=""/>
        <dsp:cNvSpPr/>
      </dsp:nvSpPr>
      <dsp:spPr>
        <a:xfrm>
          <a:off x="711730" y="4100363"/>
          <a:ext cx="4994413" cy="616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16" tIns="65216" rIns="65216" bIns="6521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 outcomes of interest:</a:t>
          </a:r>
        </a:p>
      </dsp:txBody>
      <dsp:txXfrm>
        <a:off x="711730" y="4100363"/>
        <a:ext cx="4994413" cy="616216"/>
      </dsp:txXfrm>
    </dsp:sp>
    <dsp:sp modelId="{92455F9E-8732-4549-98E4-3B3DC4888173}">
      <dsp:nvSpPr>
        <dsp:cNvPr id="0" name=""/>
        <dsp:cNvSpPr/>
      </dsp:nvSpPr>
      <dsp:spPr>
        <a:xfrm>
          <a:off x="3519530" y="3912802"/>
          <a:ext cx="5391856" cy="1011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16" tIns="65216" rIns="65216" bIns="652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PMPM – Per member per month cost of care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ED – Emergency department utilization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RDM – Readmission rates</a:t>
          </a:r>
        </a:p>
      </dsp:txBody>
      <dsp:txXfrm>
        <a:off x="3519530" y="3912802"/>
        <a:ext cx="5391856" cy="101121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0D826-806E-4EEC-915B-7E447A69E4EE}">
      <dsp:nvSpPr>
        <dsp:cNvPr id="0" name=""/>
        <dsp:cNvSpPr/>
      </dsp:nvSpPr>
      <dsp:spPr>
        <a:xfrm>
          <a:off x="0" y="2060"/>
          <a:ext cx="11098696" cy="10445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549ADF-5A9D-45E4-99B0-A5C54A7406CD}">
      <dsp:nvSpPr>
        <dsp:cNvPr id="0" name=""/>
        <dsp:cNvSpPr/>
      </dsp:nvSpPr>
      <dsp:spPr>
        <a:xfrm>
          <a:off x="315967" y="237077"/>
          <a:ext cx="574485" cy="5744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607399-9D23-469B-AFB3-087E78D08967}">
      <dsp:nvSpPr>
        <dsp:cNvPr id="0" name=""/>
        <dsp:cNvSpPr/>
      </dsp:nvSpPr>
      <dsp:spPr>
        <a:xfrm>
          <a:off x="1206419" y="2060"/>
          <a:ext cx="9892276" cy="104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545" tIns="110545" rIns="110545" bIns="11054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Collect data over time to enable time series analyses</a:t>
          </a:r>
        </a:p>
      </dsp:txBody>
      <dsp:txXfrm>
        <a:off x="1206419" y="2060"/>
        <a:ext cx="9892276" cy="1044519"/>
      </dsp:txXfrm>
    </dsp:sp>
    <dsp:sp modelId="{93861E3E-0CF8-40EC-9491-72E7F54AAC07}">
      <dsp:nvSpPr>
        <dsp:cNvPr id="0" name=""/>
        <dsp:cNvSpPr/>
      </dsp:nvSpPr>
      <dsp:spPr>
        <a:xfrm>
          <a:off x="0" y="1307709"/>
          <a:ext cx="11098696" cy="10445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D30690-D116-4890-88E7-FCAE94BBCAEE}">
      <dsp:nvSpPr>
        <dsp:cNvPr id="0" name=""/>
        <dsp:cNvSpPr/>
      </dsp:nvSpPr>
      <dsp:spPr>
        <a:xfrm>
          <a:off x="315967" y="1542726"/>
          <a:ext cx="574485" cy="5744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FBC570-14C3-4E2D-9A47-FBDA4AA83D21}">
      <dsp:nvSpPr>
        <dsp:cNvPr id="0" name=""/>
        <dsp:cNvSpPr/>
      </dsp:nvSpPr>
      <dsp:spPr>
        <a:xfrm>
          <a:off x="1206419" y="1307709"/>
          <a:ext cx="9892276" cy="104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545" tIns="110545" rIns="110545" bIns="11054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Follow providers who are not participating in the program in order to study counterfactual</a:t>
          </a:r>
        </a:p>
      </dsp:txBody>
      <dsp:txXfrm>
        <a:off x="1206419" y="1307709"/>
        <a:ext cx="9892276" cy="1044519"/>
      </dsp:txXfrm>
    </dsp:sp>
    <dsp:sp modelId="{4C733B1C-96DC-4ACE-B11E-4EE38E776EAB}">
      <dsp:nvSpPr>
        <dsp:cNvPr id="0" name=""/>
        <dsp:cNvSpPr/>
      </dsp:nvSpPr>
      <dsp:spPr>
        <a:xfrm>
          <a:off x="0" y="2613358"/>
          <a:ext cx="11098696" cy="10445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6A467-B746-4785-93AF-5D77AECDA752}">
      <dsp:nvSpPr>
        <dsp:cNvPr id="0" name=""/>
        <dsp:cNvSpPr/>
      </dsp:nvSpPr>
      <dsp:spPr>
        <a:xfrm>
          <a:off x="315967" y="2848375"/>
          <a:ext cx="574485" cy="5744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05AEB-5DC2-430A-9F26-9E48CED5BEA4}">
      <dsp:nvSpPr>
        <dsp:cNvPr id="0" name=""/>
        <dsp:cNvSpPr/>
      </dsp:nvSpPr>
      <dsp:spPr>
        <a:xfrm>
          <a:off x="1206419" y="2613358"/>
          <a:ext cx="9892276" cy="104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545" tIns="110545" rIns="110545" bIns="11054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Focus on metrics that are highly colinear to identify potential candidates for removal</a:t>
          </a:r>
        </a:p>
      </dsp:txBody>
      <dsp:txXfrm>
        <a:off x="1206419" y="2613358"/>
        <a:ext cx="9892276" cy="1044519"/>
      </dsp:txXfrm>
    </dsp:sp>
    <dsp:sp modelId="{0F250713-4446-4AC0-BC3F-C7B3F922F81C}">
      <dsp:nvSpPr>
        <dsp:cNvPr id="0" name=""/>
        <dsp:cNvSpPr/>
      </dsp:nvSpPr>
      <dsp:spPr>
        <a:xfrm>
          <a:off x="0" y="3919007"/>
          <a:ext cx="11098696" cy="10445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2A35C-6520-462E-AD0A-0DC9A19C90A7}">
      <dsp:nvSpPr>
        <dsp:cNvPr id="0" name=""/>
        <dsp:cNvSpPr/>
      </dsp:nvSpPr>
      <dsp:spPr>
        <a:xfrm>
          <a:off x="315967" y="4154024"/>
          <a:ext cx="574485" cy="5744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56E3C-B1EA-4E51-9AE4-38D967DACFB2}">
      <dsp:nvSpPr>
        <dsp:cNvPr id="0" name=""/>
        <dsp:cNvSpPr/>
      </dsp:nvSpPr>
      <dsp:spPr>
        <a:xfrm>
          <a:off x="1206419" y="3919007"/>
          <a:ext cx="9892276" cy="104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545" tIns="110545" rIns="110545" bIns="11054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Diversify metrics across CMS-recommended “meaningful measures” areas of focus</a:t>
          </a:r>
        </a:p>
      </dsp:txBody>
      <dsp:txXfrm>
        <a:off x="1206419" y="3919007"/>
        <a:ext cx="9892276" cy="104451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BF297-9014-4A3D-8420-CEE17C37AEC4}">
      <dsp:nvSpPr>
        <dsp:cNvPr id="0" name=""/>
        <dsp:cNvSpPr/>
      </dsp:nvSpPr>
      <dsp:spPr>
        <a:xfrm>
          <a:off x="4891" y="234040"/>
          <a:ext cx="2847613" cy="1139045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Needs Assessment</a:t>
          </a:r>
        </a:p>
      </dsp:txBody>
      <dsp:txXfrm>
        <a:off x="574414" y="234040"/>
        <a:ext cx="1708568" cy="1139045"/>
      </dsp:txXfrm>
    </dsp:sp>
    <dsp:sp modelId="{9DEAC7B7-48CF-4667-9165-D636599B58CB}">
      <dsp:nvSpPr>
        <dsp:cNvPr id="0" name=""/>
        <dsp:cNvSpPr/>
      </dsp:nvSpPr>
      <dsp:spPr>
        <a:xfrm>
          <a:off x="2567744" y="234040"/>
          <a:ext cx="2847613" cy="1139045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Program Theory</a:t>
          </a:r>
        </a:p>
      </dsp:txBody>
      <dsp:txXfrm>
        <a:off x="3137267" y="234040"/>
        <a:ext cx="1708568" cy="1139045"/>
      </dsp:txXfrm>
    </dsp:sp>
    <dsp:sp modelId="{4014C1C7-2986-4D1A-AB89-B8FB99DA4943}">
      <dsp:nvSpPr>
        <dsp:cNvPr id="0" name=""/>
        <dsp:cNvSpPr/>
      </dsp:nvSpPr>
      <dsp:spPr>
        <a:xfrm>
          <a:off x="5130596" y="234040"/>
          <a:ext cx="2847613" cy="1139045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Process Evaluation</a:t>
          </a:r>
        </a:p>
      </dsp:txBody>
      <dsp:txXfrm>
        <a:off x="5700119" y="234040"/>
        <a:ext cx="1708568" cy="1139045"/>
      </dsp:txXfrm>
    </dsp:sp>
    <dsp:sp modelId="{7D49BC3C-ABF6-4C7B-928E-FECF647BF74E}">
      <dsp:nvSpPr>
        <dsp:cNvPr id="0" name=""/>
        <dsp:cNvSpPr/>
      </dsp:nvSpPr>
      <dsp:spPr>
        <a:xfrm>
          <a:off x="7693449" y="234040"/>
          <a:ext cx="2847613" cy="1139045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Outcome Evaluation</a:t>
          </a:r>
        </a:p>
      </dsp:txBody>
      <dsp:txXfrm>
        <a:off x="8262972" y="234040"/>
        <a:ext cx="1708568" cy="113904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FFE9B-4147-4EBA-BFBF-9BD2B42BC3AB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0A017-2F64-4835-9D36-C498CF4DFA9C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42131-622E-4224-A7A0-F91EDAD8C17C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VBR is early in the Continuous Improvement Cycle</a:t>
          </a:r>
        </a:p>
      </dsp:txBody>
      <dsp:txXfrm>
        <a:off x="1131174" y="4597"/>
        <a:ext cx="5382429" cy="979371"/>
      </dsp:txXfrm>
    </dsp:sp>
    <dsp:sp modelId="{EC86F5F0-0EE5-47DC-91FB-320F7F695EAA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52ADE7-3BC7-4574-8661-73769D2D31BC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7D21B-55F4-4494-AA03-DF5C816025AB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More closely aligned measurement </a:t>
          </a:r>
        </a:p>
      </dsp:txBody>
      <dsp:txXfrm>
        <a:off x="1131174" y="1228812"/>
        <a:ext cx="5382429" cy="979371"/>
      </dsp:txXfrm>
    </dsp:sp>
    <dsp:sp modelId="{AE97EE98-BDDE-419A-8EF1-0F2AB5515A03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C486D0-8EAD-4240-93E7-7F672753B23F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0C4AE-A30D-44D5-B116-BB2D90BCA839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Majority of progress has been made in cost measurement</a:t>
          </a:r>
        </a:p>
      </dsp:txBody>
      <dsp:txXfrm>
        <a:off x="1131174" y="2453027"/>
        <a:ext cx="5382429" cy="979371"/>
      </dsp:txXfrm>
    </dsp:sp>
    <dsp:sp modelId="{B581E394-B4AE-425C-809F-70448DB3FFEB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D9563-EFF0-4E21-A37B-E23BB5A5F404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8461D-15DE-40FD-904D-C0494F74573B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Complexity of the program inhibits physician engagement</a:t>
          </a:r>
        </a:p>
      </dsp:txBody>
      <dsp:txXfrm>
        <a:off x="1131174" y="3677241"/>
        <a:ext cx="5382429" cy="979371"/>
      </dsp:txXfrm>
    </dsp:sp>
    <dsp:sp modelId="{CE40E024-A817-416D-8573-CF376BDC5C1F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269ACF-1BD5-4FE8-A2ED-41D7E3076A1A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F770C-DB91-4B99-9021-DA885A4BABA1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Missing a consistent, repeatable evaluation method</a:t>
          </a:r>
        </a:p>
      </dsp:txBody>
      <dsp:txXfrm>
        <a:off x="1131174" y="4901456"/>
        <a:ext cx="5382429" cy="97937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BD192-2072-4ACD-A853-DA1FB95001B6}">
      <dsp:nvSpPr>
        <dsp:cNvPr id="0" name=""/>
        <dsp:cNvSpPr/>
      </dsp:nvSpPr>
      <dsp:spPr>
        <a:xfrm>
          <a:off x="3184" y="256095"/>
          <a:ext cx="3104842" cy="576000"/>
        </a:xfrm>
        <a:prstGeom prst="rect">
          <a:avLst/>
        </a:prstGeom>
        <a:solidFill>
          <a:srgbClr val="777779"/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1" kern="1200" dirty="0"/>
            <a:t>Quality Metrics</a:t>
          </a:r>
          <a:endParaRPr lang="en-US" sz="2000" kern="1200" dirty="0"/>
        </a:p>
      </dsp:txBody>
      <dsp:txXfrm>
        <a:off x="3184" y="256095"/>
        <a:ext cx="3104842" cy="576000"/>
      </dsp:txXfrm>
    </dsp:sp>
    <dsp:sp modelId="{9AAE9AC0-B940-45BC-8899-5CA69D3DB8D1}">
      <dsp:nvSpPr>
        <dsp:cNvPr id="0" name=""/>
        <dsp:cNvSpPr/>
      </dsp:nvSpPr>
      <dsp:spPr>
        <a:xfrm>
          <a:off x="3184" y="832095"/>
          <a:ext cx="3104842" cy="450179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Collect more data over time to enable better time-series analysis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Eliminate metrics that are highly correlated since they do not add value and would also help reduce physician fatigue with data entry</a:t>
          </a:r>
        </a:p>
      </dsp:txBody>
      <dsp:txXfrm>
        <a:off x="3184" y="832095"/>
        <a:ext cx="3104842" cy="4501799"/>
      </dsp:txXfrm>
    </dsp:sp>
    <dsp:sp modelId="{9FB7C6DC-0AB9-4CAB-9FFD-22A462E18DD1}">
      <dsp:nvSpPr>
        <dsp:cNvPr id="0" name=""/>
        <dsp:cNvSpPr/>
      </dsp:nvSpPr>
      <dsp:spPr>
        <a:xfrm>
          <a:off x="3542704" y="256095"/>
          <a:ext cx="3104842" cy="576000"/>
        </a:xfrm>
        <a:prstGeom prst="rect">
          <a:avLst/>
        </a:prstGeom>
        <a:solidFill>
          <a:srgbClr val="777779"/>
        </a:solidFill>
        <a:ln w="12700" cap="flat" cmpd="sng" algn="ctr">
          <a:solidFill>
            <a:schemeClr val="accent5">
              <a:hueOff val="371392"/>
              <a:satOff val="10150"/>
              <a:lumOff val="41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1" kern="1200"/>
            <a:t>Program-Specific</a:t>
          </a:r>
          <a:endParaRPr lang="en-US" sz="2000" kern="1200"/>
        </a:p>
      </dsp:txBody>
      <dsp:txXfrm>
        <a:off x="3542704" y="256095"/>
        <a:ext cx="3104842" cy="576000"/>
      </dsp:txXfrm>
    </dsp:sp>
    <dsp:sp modelId="{9AA5AA1A-AD09-4ADF-A8FC-C53A7260AF81}">
      <dsp:nvSpPr>
        <dsp:cNvPr id="0" name=""/>
        <dsp:cNvSpPr/>
      </dsp:nvSpPr>
      <dsp:spPr>
        <a:xfrm>
          <a:off x="3542704" y="832095"/>
          <a:ext cx="3104842" cy="4501799"/>
        </a:xfrm>
        <a:prstGeom prst="rect">
          <a:avLst/>
        </a:prstGeom>
        <a:solidFill>
          <a:schemeClr val="accent5">
            <a:tint val="40000"/>
            <a:alpha val="90000"/>
            <a:hueOff val="254172"/>
            <a:satOff val="9801"/>
            <a:lumOff val="112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254172"/>
              <a:satOff val="9801"/>
              <a:lumOff val="11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Work with providers to ensure that physicians are translating feedback into process and behavioral changes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Structure incentives based on behavioral economics</a:t>
          </a:r>
          <a:r>
            <a:rPr lang="en-US" sz="2400" kern="1200" baseline="30000" dirty="0"/>
            <a:t>3</a:t>
          </a:r>
          <a:endParaRPr lang="en-US" sz="2400" kern="1200" dirty="0"/>
        </a:p>
      </dsp:txBody>
      <dsp:txXfrm>
        <a:off x="3542704" y="832095"/>
        <a:ext cx="3104842" cy="4501799"/>
      </dsp:txXfrm>
    </dsp:sp>
    <dsp:sp modelId="{0323681A-6931-4BBB-AF00-9F38ECA94F26}">
      <dsp:nvSpPr>
        <dsp:cNvPr id="0" name=""/>
        <dsp:cNvSpPr/>
      </dsp:nvSpPr>
      <dsp:spPr>
        <a:xfrm>
          <a:off x="7082225" y="256095"/>
          <a:ext cx="3104842" cy="576000"/>
        </a:xfrm>
        <a:prstGeom prst="rect">
          <a:avLst/>
        </a:prstGeom>
        <a:solidFill>
          <a:srgbClr val="777779"/>
        </a:solidFill>
        <a:ln w="12700" cap="flat" cmpd="sng" algn="ctr">
          <a:solidFill>
            <a:schemeClr val="accent5">
              <a:hueOff val="742785"/>
              <a:satOff val="20301"/>
              <a:lumOff val="82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1" kern="1200"/>
            <a:t>Evaluation of the Program</a:t>
          </a:r>
          <a:endParaRPr lang="en-US" sz="2000" kern="1200"/>
        </a:p>
      </dsp:txBody>
      <dsp:txXfrm>
        <a:off x="7082225" y="256095"/>
        <a:ext cx="3104842" cy="576000"/>
      </dsp:txXfrm>
    </dsp:sp>
    <dsp:sp modelId="{76F63F48-BCDD-4A34-91F3-5F81E81DC3F8}">
      <dsp:nvSpPr>
        <dsp:cNvPr id="0" name=""/>
        <dsp:cNvSpPr/>
      </dsp:nvSpPr>
      <dsp:spPr>
        <a:xfrm>
          <a:off x="7082225" y="832095"/>
          <a:ext cx="3104842" cy="4501799"/>
        </a:xfrm>
        <a:prstGeom prst="rect">
          <a:avLst/>
        </a:prstGeom>
        <a:solidFill>
          <a:schemeClr val="accent5">
            <a:tint val="40000"/>
            <a:alpha val="90000"/>
            <a:hueOff val="508344"/>
            <a:satOff val="19601"/>
            <a:lumOff val="225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508344"/>
              <a:satOff val="19601"/>
              <a:lumOff val="2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Measure outcomes related to health and patient experience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Assess the causal effect of the program using a control group 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Gather patient-level data in order to understand how the program is affecting patients, not just providers and payor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Analyze outcomes over time as more data become available</a:t>
          </a:r>
        </a:p>
      </dsp:txBody>
      <dsp:txXfrm>
        <a:off x="7082225" y="832095"/>
        <a:ext cx="3104842" cy="4501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FFE9B-4147-4EBA-BFBF-9BD2B42BC3AB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0A017-2F64-4835-9D36-C498CF4DFA9C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42131-622E-4224-A7A0-F91EDAD8C17C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VBR is early in the Continuous Improvement Cycle</a:t>
          </a:r>
        </a:p>
      </dsp:txBody>
      <dsp:txXfrm>
        <a:off x="1131174" y="4597"/>
        <a:ext cx="5382429" cy="979371"/>
      </dsp:txXfrm>
    </dsp:sp>
    <dsp:sp modelId="{EC86F5F0-0EE5-47DC-91FB-320F7F695EAA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52ADE7-3BC7-4574-8661-73769D2D31BC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7D21B-55F4-4494-AA03-DF5C816025AB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More closely aligned measurement </a:t>
          </a:r>
        </a:p>
      </dsp:txBody>
      <dsp:txXfrm>
        <a:off x="1131174" y="1228812"/>
        <a:ext cx="5382429" cy="979371"/>
      </dsp:txXfrm>
    </dsp:sp>
    <dsp:sp modelId="{AE97EE98-BDDE-419A-8EF1-0F2AB5515A03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C486D0-8EAD-4240-93E7-7F672753B23F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0C4AE-A30D-44D5-B116-BB2D90BCA839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Majority of progress has been made in cost measurement</a:t>
          </a:r>
        </a:p>
      </dsp:txBody>
      <dsp:txXfrm>
        <a:off x="1131174" y="2453027"/>
        <a:ext cx="5382429" cy="979371"/>
      </dsp:txXfrm>
    </dsp:sp>
    <dsp:sp modelId="{B581E394-B4AE-425C-809F-70448DB3FFEB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D9563-EFF0-4E21-A37B-E23BB5A5F404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8461D-15DE-40FD-904D-C0494F74573B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Complexity of the program inhibits physician engagement</a:t>
          </a:r>
        </a:p>
      </dsp:txBody>
      <dsp:txXfrm>
        <a:off x="1131174" y="3677241"/>
        <a:ext cx="5382429" cy="979371"/>
      </dsp:txXfrm>
    </dsp:sp>
    <dsp:sp modelId="{CE40E024-A817-416D-8573-CF376BDC5C1F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269ACF-1BD5-4FE8-A2ED-41D7E3076A1A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F770C-DB91-4B99-9021-DA885A4BABA1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Missing a consistent, repeatable evaluation method</a:t>
          </a:r>
        </a:p>
      </dsp:txBody>
      <dsp:txXfrm>
        <a:off x="1131174" y="4901456"/>
        <a:ext cx="5382429" cy="9793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BF297-9014-4A3D-8420-CEE17C37AEC4}">
      <dsp:nvSpPr>
        <dsp:cNvPr id="0" name=""/>
        <dsp:cNvSpPr/>
      </dsp:nvSpPr>
      <dsp:spPr>
        <a:xfrm>
          <a:off x="4914" y="259131"/>
          <a:ext cx="2860706" cy="1144282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Needs Assessment</a:t>
          </a:r>
        </a:p>
      </dsp:txBody>
      <dsp:txXfrm>
        <a:off x="577055" y="259131"/>
        <a:ext cx="1716424" cy="1144282"/>
      </dsp:txXfrm>
    </dsp:sp>
    <dsp:sp modelId="{9DEAC7B7-48CF-4667-9165-D636599B58CB}">
      <dsp:nvSpPr>
        <dsp:cNvPr id="0" name=""/>
        <dsp:cNvSpPr/>
      </dsp:nvSpPr>
      <dsp:spPr>
        <a:xfrm>
          <a:off x="2579550" y="259131"/>
          <a:ext cx="2860706" cy="1144282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Program Theory</a:t>
          </a:r>
        </a:p>
      </dsp:txBody>
      <dsp:txXfrm>
        <a:off x="3151691" y="259131"/>
        <a:ext cx="1716424" cy="1144282"/>
      </dsp:txXfrm>
    </dsp:sp>
    <dsp:sp modelId="{4014C1C7-2986-4D1A-AB89-B8FB99DA4943}">
      <dsp:nvSpPr>
        <dsp:cNvPr id="0" name=""/>
        <dsp:cNvSpPr/>
      </dsp:nvSpPr>
      <dsp:spPr>
        <a:xfrm>
          <a:off x="5154186" y="259131"/>
          <a:ext cx="2860706" cy="1144282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Process Evaluation</a:t>
          </a:r>
        </a:p>
      </dsp:txBody>
      <dsp:txXfrm>
        <a:off x="5726327" y="259131"/>
        <a:ext cx="1716424" cy="1144282"/>
      </dsp:txXfrm>
    </dsp:sp>
    <dsp:sp modelId="{7D49BC3C-ABF6-4C7B-928E-FECF647BF74E}">
      <dsp:nvSpPr>
        <dsp:cNvPr id="0" name=""/>
        <dsp:cNvSpPr/>
      </dsp:nvSpPr>
      <dsp:spPr>
        <a:xfrm>
          <a:off x="7728822" y="259131"/>
          <a:ext cx="2860706" cy="1144282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Outcome Evaluation</a:t>
          </a:r>
        </a:p>
      </dsp:txBody>
      <dsp:txXfrm>
        <a:off x="8300963" y="259131"/>
        <a:ext cx="1716424" cy="11442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BF297-9014-4A3D-8420-CEE17C37AEC4}">
      <dsp:nvSpPr>
        <dsp:cNvPr id="0" name=""/>
        <dsp:cNvSpPr/>
      </dsp:nvSpPr>
      <dsp:spPr>
        <a:xfrm>
          <a:off x="4777" y="240475"/>
          <a:ext cx="2780800" cy="1112320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Needs Assessment</a:t>
          </a:r>
        </a:p>
      </dsp:txBody>
      <dsp:txXfrm>
        <a:off x="560937" y="240475"/>
        <a:ext cx="1668480" cy="1112320"/>
      </dsp:txXfrm>
    </dsp:sp>
    <dsp:sp modelId="{9DEAC7B7-48CF-4667-9165-D636599B58CB}">
      <dsp:nvSpPr>
        <dsp:cNvPr id="0" name=""/>
        <dsp:cNvSpPr/>
      </dsp:nvSpPr>
      <dsp:spPr>
        <a:xfrm>
          <a:off x="2507497" y="240475"/>
          <a:ext cx="2780800" cy="1112320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Program Theory</a:t>
          </a:r>
        </a:p>
      </dsp:txBody>
      <dsp:txXfrm>
        <a:off x="3063657" y="240475"/>
        <a:ext cx="1668480" cy="1112320"/>
      </dsp:txXfrm>
    </dsp:sp>
    <dsp:sp modelId="{4014C1C7-2986-4D1A-AB89-B8FB99DA4943}">
      <dsp:nvSpPr>
        <dsp:cNvPr id="0" name=""/>
        <dsp:cNvSpPr/>
      </dsp:nvSpPr>
      <dsp:spPr>
        <a:xfrm>
          <a:off x="5010218" y="240475"/>
          <a:ext cx="2780800" cy="1112320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Process Evaluation</a:t>
          </a:r>
        </a:p>
      </dsp:txBody>
      <dsp:txXfrm>
        <a:off x="5566378" y="240475"/>
        <a:ext cx="1668480" cy="1112320"/>
      </dsp:txXfrm>
    </dsp:sp>
    <dsp:sp modelId="{7D49BC3C-ABF6-4C7B-928E-FECF647BF74E}">
      <dsp:nvSpPr>
        <dsp:cNvPr id="0" name=""/>
        <dsp:cNvSpPr/>
      </dsp:nvSpPr>
      <dsp:spPr>
        <a:xfrm>
          <a:off x="7512939" y="240475"/>
          <a:ext cx="2780800" cy="1112320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Outcome Evaluation</a:t>
          </a:r>
        </a:p>
      </dsp:txBody>
      <dsp:txXfrm>
        <a:off x="8069099" y="240475"/>
        <a:ext cx="1668480" cy="11123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BF297-9014-4A3D-8420-CEE17C37AEC4}">
      <dsp:nvSpPr>
        <dsp:cNvPr id="0" name=""/>
        <dsp:cNvSpPr/>
      </dsp:nvSpPr>
      <dsp:spPr>
        <a:xfrm>
          <a:off x="4866" y="264742"/>
          <a:ext cx="2832649" cy="1133059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Needs Assessment</a:t>
          </a:r>
        </a:p>
      </dsp:txBody>
      <dsp:txXfrm>
        <a:off x="571396" y="264742"/>
        <a:ext cx="1699590" cy="1133059"/>
      </dsp:txXfrm>
    </dsp:sp>
    <dsp:sp modelId="{9DEAC7B7-48CF-4667-9165-D636599B58CB}">
      <dsp:nvSpPr>
        <dsp:cNvPr id="0" name=""/>
        <dsp:cNvSpPr/>
      </dsp:nvSpPr>
      <dsp:spPr>
        <a:xfrm>
          <a:off x="2554251" y="264742"/>
          <a:ext cx="2832649" cy="1133059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Program Theory</a:t>
          </a:r>
        </a:p>
      </dsp:txBody>
      <dsp:txXfrm>
        <a:off x="3120781" y="264742"/>
        <a:ext cx="1699590" cy="1133059"/>
      </dsp:txXfrm>
    </dsp:sp>
    <dsp:sp modelId="{4014C1C7-2986-4D1A-AB89-B8FB99DA4943}">
      <dsp:nvSpPr>
        <dsp:cNvPr id="0" name=""/>
        <dsp:cNvSpPr/>
      </dsp:nvSpPr>
      <dsp:spPr>
        <a:xfrm>
          <a:off x="5103636" y="264742"/>
          <a:ext cx="2832649" cy="1133059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Process Evaluation</a:t>
          </a:r>
        </a:p>
      </dsp:txBody>
      <dsp:txXfrm>
        <a:off x="5670166" y="264742"/>
        <a:ext cx="1699590" cy="1133059"/>
      </dsp:txXfrm>
    </dsp:sp>
    <dsp:sp modelId="{7D49BC3C-ABF6-4C7B-928E-FECF647BF74E}">
      <dsp:nvSpPr>
        <dsp:cNvPr id="0" name=""/>
        <dsp:cNvSpPr/>
      </dsp:nvSpPr>
      <dsp:spPr>
        <a:xfrm>
          <a:off x="7653020" y="264742"/>
          <a:ext cx="2832649" cy="1133059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Outcome Evaluation</a:t>
          </a:r>
        </a:p>
      </dsp:txBody>
      <dsp:txXfrm>
        <a:off x="8219550" y="264742"/>
        <a:ext cx="1699590" cy="11330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A7678-4357-4DEC-8AC8-1EF8B73845A7}">
      <dsp:nvSpPr>
        <dsp:cNvPr id="0" name=""/>
        <dsp:cNvSpPr/>
      </dsp:nvSpPr>
      <dsp:spPr>
        <a:xfrm>
          <a:off x="-21810" y="8991"/>
          <a:ext cx="11041982" cy="1004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48D72-E635-43D7-A1F5-FC62A03D30E0}">
      <dsp:nvSpPr>
        <dsp:cNvPr id="0" name=""/>
        <dsp:cNvSpPr/>
      </dsp:nvSpPr>
      <dsp:spPr>
        <a:xfrm>
          <a:off x="282088" y="235032"/>
          <a:ext cx="552542" cy="5525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9F304-1010-4EB7-A662-8BDCD35B0AFC}">
      <dsp:nvSpPr>
        <dsp:cNvPr id="0" name=""/>
        <dsp:cNvSpPr/>
      </dsp:nvSpPr>
      <dsp:spPr>
        <a:xfrm>
          <a:off x="1138530" y="8991"/>
          <a:ext cx="9879372" cy="100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323" tIns="106323" rIns="106323" bIns="1063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strength of evidence on the effectiveness VBP improving health delivery and patient outcomes is mixed and modest.</a:t>
          </a:r>
        </a:p>
      </dsp:txBody>
      <dsp:txXfrm>
        <a:off x="1138530" y="8991"/>
        <a:ext cx="9879372" cy="1004623"/>
      </dsp:txXfrm>
    </dsp:sp>
    <dsp:sp modelId="{6DA535CF-899D-486C-94C9-1920720E60E3}">
      <dsp:nvSpPr>
        <dsp:cNvPr id="0" name=""/>
        <dsp:cNvSpPr/>
      </dsp:nvSpPr>
      <dsp:spPr>
        <a:xfrm>
          <a:off x="-21810" y="1264771"/>
          <a:ext cx="11041982" cy="1004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6DC68-4476-40EB-AF6D-8AB326C8B502}">
      <dsp:nvSpPr>
        <dsp:cNvPr id="0" name=""/>
        <dsp:cNvSpPr/>
      </dsp:nvSpPr>
      <dsp:spPr>
        <a:xfrm>
          <a:off x="282088" y="1490811"/>
          <a:ext cx="552542" cy="5525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6A97E-B1DA-48A0-A99F-88B99F3D2D49}">
      <dsp:nvSpPr>
        <dsp:cNvPr id="0" name=""/>
        <dsp:cNvSpPr/>
      </dsp:nvSpPr>
      <dsp:spPr>
        <a:xfrm>
          <a:off x="1297736" y="1264771"/>
          <a:ext cx="9560960" cy="100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323" tIns="106323" rIns="106323" bIns="1063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Many studies were over a short time frame. </a:t>
          </a:r>
        </a:p>
      </dsp:txBody>
      <dsp:txXfrm>
        <a:off x="1297736" y="1264771"/>
        <a:ext cx="9560960" cy="1004623"/>
      </dsp:txXfrm>
    </dsp:sp>
    <dsp:sp modelId="{B095F338-04B2-4871-9378-1076B2BF8787}">
      <dsp:nvSpPr>
        <dsp:cNvPr id="0" name=""/>
        <dsp:cNvSpPr/>
      </dsp:nvSpPr>
      <dsp:spPr>
        <a:xfrm>
          <a:off x="-21810" y="2520550"/>
          <a:ext cx="11041982" cy="1004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16216-6AB9-4448-BABD-5F4B278554D0}">
      <dsp:nvSpPr>
        <dsp:cNvPr id="0" name=""/>
        <dsp:cNvSpPr/>
      </dsp:nvSpPr>
      <dsp:spPr>
        <a:xfrm>
          <a:off x="282088" y="2746590"/>
          <a:ext cx="552542" cy="5525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F40D9-C0C2-4387-9989-AE187D2B89E1}">
      <dsp:nvSpPr>
        <dsp:cNvPr id="0" name=""/>
        <dsp:cNvSpPr/>
      </dsp:nvSpPr>
      <dsp:spPr>
        <a:xfrm>
          <a:off x="1297736" y="2520550"/>
          <a:ext cx="9560960" cy="100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323" tIns="106323" rIns="106323" bIns="1063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Longer study period may allow better observation of long-term outcomes.</a:t>
          </a:r>
        </a:p>
      </dsp:txBody>
      <dsp:txXfrm>
        <a:off x="1297736" y="2520550"/>
        <a:ext cx="9560960" cy="1004623"/>
      </dsp:txXfrm>
    </dsp:sp>
    <dsp:sp modelId="{95C8B44A-4A45-49FE-BEEE-AE72B922531A}">
      <dsp:nvSpPr>
        <dsp:cNvPr id="0" name=""/>
        <dsp:cNvSpPr/>
      </dsp:nvSpPr>
      <dsp:spPr>
        <a:xfrm>
          <a:off x="-21810" y="3776329"/>
          <a:ext cx="11041982" cy="1004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F1936-770C-4891-A610-0678114A9390}">
      <dsp:nvSpPr>
        <dsp:cNvPr id="0" name=""/>
        <dsp:cNvSpPr/>
      </dsp:nvSpPr>
      <dsp:spPr>
        <a:xfrm>
          <a:off x="282088" y="4002369"/>
          <a:ext cx="552542" cy="5525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E79CE-3439-4133-9E0A-9D894970C790}">
      <dsp:nvSpPr>
        <dsp:cNvPr id="0" name=""/>
        <dsp:cNvSpPr/>
      </dsp:nvSpPr>
      <dsp:spPr>
        <a:xfrm>
          <a:off x="1092640" y="3776329"/>
          <a:ext cx="9971151" cy="100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323" tIns="106323" rIns="106323" bIns="1063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There are mixed results regarding the success of pay for performance programs; most programs show no association with lower cost outcomes and better health outcomes</a:t>
          </a:r>
          <a:r>
            <a:rPr lang="en-US" sz="2000" kern="1200" baseline="30000" dirty="0"/>
            <a:t>2</a:t>
          </a:r>
          <a:endParaRPr lang="en-US" sz="2000" kern="1200" dirty="0"/>
        </a:p>
      </dsp:txBody>
      <dsp:txXfrm>
        <a:off x="1092640" y="3776329"/>
        <a:ext cx="9971151" cy="10046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BF297-9014-4A3D-8420-CEE17C37AEC4}">
      <dsp:nvSpPr>
        <dsp:cNvPr id="0" name=""/>
        <dsp:cNvSpPr/>
      </dsp:nvSpPr>
      <dsp:spPr>
        <a:xfrm>
          <a:off x="4891" y="234040"/>
          <a:ext cx="2847613" cy="1139045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Needs Assessment</a:t>
          </a:r>
        </a:p>
      </dsp:txBody>
      <dsp:txXfrm>
        <a:off x="574414" y="234040"/>
        <a:ext cx="1708568" cy="1139045"/>
      </dsp:txXfrm>
    </dsp:sp>
    <dsp:sp modelId="{9DEAC7B7-48CF-4667-9165-D636599B58CB}">
      <dsp:nvSpPr>
        <dsp:cNvPr id="0" name=""/>
        <dsp:cNvSpPr/>
      </dsp:nvSpPr>
      <dsp:spPr>
        <a:xfrm>
          <a:off x="2567744" y="234040"/>
          <a:ext cx="2847613" cy="1139045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Program Theory</a:t>
          </a:r>
        </a:p>
      </dsp:txBody>
      <dsp:txXfrm>
        <a:off x="3137267" y="234040"/>
        <a:ext cx="1708568" cy="1139045"/>
      </dsp:txXfrm>
    </dsp:sp>
    <dsp:sp modelId="{4014C1C7-2986-4D1A-AB89-B8FB99DA4943}">
      <dsp:nvSpPr>
        <dsp:cNvPr id="0" name=""/>
        <dsp:cNvSpPr/>
      </dsp:nvSpPr>
      <dsp:spPr>
        <a:xfrm>
          <a:off x="5130596" y="234040"/>
          <a:ext cx="2847613" cy="1139045"/>
        </a:xfrm>
        <a:prstGeom prst="chevron">
          <a:avLst/>
        </a:prstGeom>
        <a:solidFill>
          <a:srgbClr val="A6192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Process Evaluation</a:t>
          </a:r>
        </a:p>
      </dsp:txBody>
      <dsp:txXfrm>
        <a:off x="5700119" y="234040"/>
        <a:ext cx="1708568" cy="1139045"/>
      </dsp:txXfrm>
    </dsp:sp>
    <dsp:sp modelId="{7D49BC3C-ABF6-4C7B-928E-FECF647BF74E}">
      <dsp:nvSpPr>
        <dsp:cNvPr id="0" name=""/>
        <dsp:cNvSpPr/>
      </dsp:nvSpPr>
      <dsp:spPr>
        <a:xfrm>
          <a:off x="7693449" y="234040"/>
          <a:ext cx="2847613" cy="1139045"/>
        </a:xfrm>
        <a:prstGeom prst="chevron">
          <a:avLst/>
        </a:prstGeom>
        <a:solidFill>
          <a:srgbClr val="A6192E">
            <a:tint val="66000"/>
            <a:satMod val="16000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Outcome Evaluation</a:t>
          </a:r>
        </a:p>
      </dsp:txBody>
      <dsp:txXfrm>
        <a:off x="8262972" y="234040"/>
        <a:ext cx="1708568" cy="11390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DC959-A120-4522-9699-22D7535841CF}">
      <dsp:nvSpPr>
        <dsp:cNvPr id="0" name=""/>
        <dsp:cNvSpPr/>
      </dsp:nvSpPr>
      <dsp:spPr>
        <a:xfrm>
          <a:off x="816306" y="136363"/>
          <a:ext cx="851787" cy="8019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C1984-C3C7-48D3-9067-8496BCC9FDC3}">
      <dsp:nvSpPr>
        <dsp:cNvPr id="0" name=""/>
        <dsp:cNvSpPr/>
      </dsp:nvSpPr>
      <dsp:spPr>
        <a:xfrm>
          <a:off x="12816" y="1123703"/>
          <a:ext cx="2433677" cy="1057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Doctors and patients in the program</a:t>
          </a:r>
        </a:p>
      </dsp:txBody>
      <dsp:txXfrm>
        <a:off x="12816" y="1123703"/>
        <a:ext cx="2433677" cy="1057026"/>
      </dsp:txXfrm>
    </dsp:sp>
    <dsp:sp modelId="{FF854B07-0527-40EB-9E0A-BC7F86B1F12B}">
      <dsp:nvSpPr>
        <dsp:cNvPr id="0" name=""/>
        <dsp:cNvSpPr/>
      </dsp:nvSpPr>
      <dsp:spPr>
        <a:xfrm>
          <a:off x="12816" y="2403341"/>
          <a:ext cx="2433677" cy="2181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Providers in program: 548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Patients in program: 1.16 million</a:t>
          </a:r>
        </a:p>
      </dsp:txBody>
      <dsp:txXfrm>
        <a:off x="12816" y="2403341"/>
        <a:ext cx="2433677" cy="2181814"/>
      </dsp:txXfrm>
    </dsp:sp>
    <dsp:sp modelId="{0797E812-85DF-457A-88EB-606499F2EFFE}">
      <dsp:nvSpPr>
        <dsp:cNvPr id="0" name=""/>
        <dsp:cNvSpPr/>
      </dsp:nvSpPr>
      <dsp:spPr>
        <a:xfrm>
          <a:off x="3338612" y="127021"/>
          <a:ext cx="851787" cy="8019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8EB61-8617-4F68-B518-8AEDC13C1312}">
      <dsp:nvSpPr>
        <dsp:cNvPr id="0" name=""/>
        <dsp:cNvSpPr/>
      </dsp:nvSpPr>
      <dsp:spPr>
        <a:xfrm>
          <a:off x="3050203" y="1133079"/>
          <a:ext cx="1648047" cy="1057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Physician satisfaction</a:t>
          </a:r>
          <a:r>
            <a:rPr lang="en-US" sz="2400" kern="1200" baseline="30000" dirty="0"/>
            <a:t>*</a:t>
          </a:r>
          <a:endParaRPr lang="en-US" sz="2400" kern="1200" dirty="0"/>
        </a:p>
      </dsp:txBody>
      <dsp:txXfrm>
        <a:off x="3050203" y="1133079"/>
        <a:ext cx="1648047" cy="1057026"/>
      </dsp:txXfrm>
    </dsp:sp>
    <dsp:sp modelId="{B225B0DD-3EAC-40E8-B2B9-99FBDA0D11CB}">
      <dsp:nvSpPr>
        <dsp:cNvPr id="0" name=""/>
        <dsp:cNvSpPr/>
      </dsp:nvSpPr>
      <dsp:spPr>
        <a:xfrm>
          <a:off x="2872386" y="2403341"/>
          <a:ext cx="2433677" cy="2181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“An unreasonable number of reasonable requirements”</a:t>
          </a:r>
        </a:p>
      </dsp:txBody>
      <dsp:txXfrm>
        <a:off x="2872386" y="2403341"/>
        <a:ext cx="2433677" cy="2181814"/>
      </dsp:txXfrm>
    </dsp:sp>
    <dsp:sp modelId="{89F93C29-8347-4A85-85F3-3CD42128E0AE}">
      <dsp:nvSpPr>
        <dsp:cNvPr id="0" name=""/>
        <dsp:cNvSpPr/>
      </dsp:nvSpPr>
      <dsp:spPr>
        <a:xfrm>
          <a:off x="5731957" y="136363"/>
          <a:ext cx="851787" cy="8019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6300C-5245-491A-A77E-94EB94073D97}">
      <dsp:nvSpPr>
        <dsp:cNvPr id="0" name=""/>
        <dsp:cNvSpPr/>
      </dsp:nvSpPr>
      <dsp:spPr>
        <a:xfrm>
          <a:off x="5731957" y="1123703"/>
          <a:ext cx="2433677" cy="1057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Extent of engagement with the program</a:t>
          </a:r>
        </a:p>
      </dsp:txBody>
      <dsp:txXfrm>
        <a:off x="5731957" y="1123703"/>
        <a:ext cx="2433677" cy="1057026"/>
      </dsp:txXfrm>
    </dsp:sp>
    <dsp:sp modelId="{9060E91F-FD65-4A9F-BD99-36282BD63759}">
      <dsp:nvSpPr>
        <dsp:cNvPr id="0" name=""/>
        <dsp:cNvSpPr/>
      </dsp:nvSpPr>
      <dsp:spPr>
        <a:xfrm>
          <a:off x="5731957" y="2403341"/>
          <a:ext cx="2433677" cy="2181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Many metrics = many interactions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Large administrative burden</a:t>
          </a:r>
        </a:p>
      </dsp:txBody>
      <dsp:txXfrm>
        <a:off x="5731957" y="2403341"/>
        <a:ext cx="2433677" cy="2181814"/>
      </dsp:txXfrm>
    </dsp:sp>
    <dsp:sp modelId="{3AC91BE9-5210-4BA1-B528-6F92C7EAFE08}">
      <dsp:nvSpPr>
        <dsp:cNvPr id="0" name=""/>
        <dsp:cNvSpPr/>
      </dsp:nvSpPr>
      <dsp:spPr>
        <a:xfrm>
          <a:off x="8591528" y="136363"/>
          <a:ext cx="851787" cy="8019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F45E0-256A-4650-A919-32FD70773C4D}">
      <dsp:nvSpPr>
        <dsp:cNvPr id="0" name=""/>
        <dsp:cNvSpPr/>
      </dsp:nvSpPr>
      <dsp:spPr>
        <a:xfrm>
          <a:off x="8591528" y="1123703"/>
          <a:ext cx="2433677" cy="1057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Quality Metrics Details</a:t>
          </a:r>
        </a:p>
      </dsp:txBody>
      <dsp:txXfrm>
        <a:off x="8591528" y="1123703"/>
        <a:ext cx="2433677" cy="1057026"/>
      </dsp:txXfrm>
    </dsp:sp>
    <dsp:sp modelId="{1A74B9CC-DC62-4332-8559-F16A2F514620}">
      <dsp:nvSpPr>
        <dsp:cNvPr id="0" name=""/>
        <dsp:cNvSpPr/>
      </dsp:nvSpPr>
      <dsp:spPr>
        <a:xfrm>
          <a:off x="8591528" y="2403341"/>
          <a:ext cx="2433677" cy="2181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Some metrics seem to express co-linearity,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There are some “buckets” that don’t seem to have any metrics - outcome measures, health measures</a:t>
          </a:r>
          <a:endParaRPr lang="en-US" sz="2000" b="0" i="0" u="none" strike="noStrike" kern="1200">
            <a:effectLst/>
          </a:endParaRPr>
        </a:p>
      </dsp:txBody>
      <dsp:txXfrm>
        <a:off x="8591528" y="2403341"/>
        <a:ext cx="2433677" cy="218181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399E2-F633-4423-924A-F5C7BE87B6FB}">
      <dsp:nvSpPr>
        <dsp:cNvPr id="0" name=""/>
        <dsp:cNvSpPr/>
      </dsp:nvSpPr>
      <dsp:spPr>
        <a:xfrm rot="5400000">
          <a:off x="6731505" y="-2838935"/>
          <a:ext cx="838204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Collect patient-level data to show how patients were affected</a:t>
          </a:r>
        </a:p>
      </dsp:txBody>
      <dsp:txXfrm rot="-5400000">
        <a:off x="3785615" y="147873"/>
        <a:ext cx="6689066" cy="756368"/>
      </dsp:txXfrm>
    </dsp:sp>
    <dsp:sp modelId="{507377E2-7BB4-4ECE-9DC5-705E433404DA}">
      <dsp:nvSpPr>
        <dsp:cNvPr id="0" name=""/>
        <dsp:cNvSpPr/>
      </dsp:nvSpPr>
      <dsp:spPr>
        <a:xfrm>
          <a:off x="0" y="2178"/>
          <a:ext cx="3785616" cy="10477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Improve health care quality outcomes for members</a:t>
          </a:r>
        </a:p>
      </dsp:txBody>
      <dsp:txXfrm>
        <a:off x="51147" y="53325"/>
        <a:ext cx="3683322" cy="945461"/>
      </dsp:txXfrm>
    </dsp:sp>
    <dsp:sp modelId="{A09AEF5C-4094-424D-A77F-D65467D3B1C3}">
      <dsp:nvSpPr>
        <dsp:cNvPr id="0" name=""/>
        <dsp:cNvSpPr/>
      </dsp:nvSpPr>
      <dsp:spPr>
        <a:xfrm rot="5400000">
          <a:off x="6731505" y="-1738791"/>
          <a:ext cx="838204" cy="672998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Collect data on non-participating providers</a:t>
          </a:r>
        </a:p>
      </dsp:txBody>
      <dsp:txXfrm rot="-5400000">
        <a:off x="3785615" y="1248017"/>
        <a:ext cx="6689066" cy="756368"/>
      </dsp:txXfrm>
    </dsp:sp>
    <dsp:sp modelId="{58664692-BE87-460D-A0FF-BCE2D45709BB}">
      <dsp:nvSpPr>
        <dsp:cNvPr id="0" name=""/>
        <dsp:cNvSpPr/>
      </dsp:nvSpPr>
      <dsp:spPr>
        <a:xfrm>
          <a:off x="0" y="1102322"/>
          <a:ext cx="3785616" cy="10477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Reduce annual increases in total health care costs</a:t>
          </a:r>
        </a:p>
      </dsp:txBody>
      <dsp:txXfrm>
        <a:off x="51147" y="1153469"/>
        <a:ext cx="3683322" cy="945461"/>
      </dsp:txXfrm>
    </dsp:sp>
    <dsp:sp modelId="{ABE352B6-5226-4A1B-A72A-B283CAC048C7}">
      <dsp:nvSpPr>
        <dsp:cNvPr id="0" name=""/>
        <dsp:cNvSpPr/>
      </dsp:nvSpPr>
      <dsp:spPr>
        <a:xfrm rot="5400000">
          <a:off x="6731505" y="-638648"/>
          <a:ext cx="838204" cy="672998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Create framework for patient care coordination</a:t>
          </a:r>
        </a:p>
      </dsp:txBody>
      <dsp:txXfrm rot="-5400000">
        <a:off x="3785615" y="2348160"/>
        <a:ext cx="6689066" cy="756368"/>
      </dsp:txXfrm>
    </dsp:sp>
    <dsp:sp modelId="{896642D7-1A85-430B-AD77-3DB583397A67}">
      <dsp:nvSpPr>
        <dsp:cNvPr id="0" name=""/>
        <dsp:cNvSpPr/>
      </dsp:nvSpPr>
      <dsp:spPr>
        <a:xfrm>
          <a:off x="0" y="2202465"/>
          <a:ext cx="3785616" cy="10477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Patient care coordination</a:t>
          </a:r>
        </a:p>
      </dsp:txBody>
      <dsp:txXfrm>
        <a:off x="51147" y="2253612"/>
        <a:ext cx="3683322" cy="945461"/>
      </dsp:txXfrm>
    </dsp:sp>
    <dsp:sp modelId="{310EB148-4E5B-4BBC-A51A-DCAFC5A91508}">
      <dsp:nvSpPr>
        <dsp:cNvPr id="0" name=""/>
        <dsp:cNvSpPr/>
      </dsp:nvSpPr>
      <dsp:spPr>
        <a:xfrm rot="5400000">
          <a:off x="6731505" y="461495"/>
          <a:ext cx="838204" cy="672998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Collect healthcare quality outcomes directly</a:t>
          </a:r>
        </a:p>
      </dsp:txBody>
      <dsp:txXfrm rot="-5400000">
        <a:off x="3785615" y="3448303"/>
        <a:ext cx="6689066" cy="756368"/>
      </dsp:txXfrm>
    </dsp:sp>
    <dsp:sp modelId="{E665A5B0-5381-4FC3-97C3-B8C51E8CCD3B}">
      <dsp:nvSpPr>
        <dsp:cNvPr id="0" name=""/>
        <dsp:cNvSpPr/>
      </dsp:nvSpPr>
      <dsp:spPr>
        <a:xfrm>
          <a:off x="0" y="3302609"/>
          <a:ext cx="3785616" cy="10477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Population health management</a:t>
          </a:r>
        </a:p>
      </dsp:txBody>
      <dsp:txXfrm>
        <a:off x="51147" y="3353756"/>
        <a:ext cx="3683322" cy="945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2T05:35:40.4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2T05:35:40.4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6300-5F7A-455F-8AAC-E69DE14C50F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FAE24-E2EE-4AD4-AB48-7C4BE982B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5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</a:rPr>
              <a:t>Explore reasons for certain features not working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88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COLORZZZ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50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be discussing Adult specifically, but other populations were similar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04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general, kind of, the region does not seem to be affecting the scores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78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may or may not be significant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25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09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 back pain as an example, statins as a counter example. Annual EKG screening did reduce ED score. Longer time to reflect cost outcomes. Talk about the metrics: Annual EKG screening and medication adherence (PMPM cost goes up and RDM goes down) made sense. All the significant ones are the STARS ratings.</a:t>
            </a:r>
          </a:p>
          <a:p>
            <a:r>
              <a:rPr lang="en-US" dirty="0"/>
              <a:t>Opioids should be orange and highlighted in presentation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7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57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Continued data collection will make results of the program more clear/ accurate. If we had a control group would have made our life easier. There might not be linear trends but there could be clustering (control vs treatment)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99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Medication adherence should not be orange, correlation matrix (just with breast cancer screening collinearities) </a:t>
            </a:r>
          </a:p>
          <a:p>
            <a:r>
              <a:rPr lang="en-US" dirty="0" err="1"/>
              <a:t>Ekg</a:t>
            </a:r>
            <a:r>
              <a:rPr lang="en-US" dirty="0"/>
              <a:t> and eye exam in ED score should be orange</a:t>
            </a:r>
          </a:p>
          <a:p>
            <a:r>
              <a:rPr lang="en-US" dirty="0"/>
              <a:t>Breast cancer screening highly collinear with almost everything </a:t>
            </a:r>
          </a:p>
          <a:p>
            <a:r>
              <a:rPr lang="en-US" dirty="0"/>
              <a:t>Potential metrics to look out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816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quality metrics increase the PMPM cost in short term but probably drive down costs long term. </a:t>
            </a:r>
          </a:p>
          <a:p>
            <a:r>
              <a:rPr lang="en-US" dirty="0"/>
              <a:t>Cardiac issues are short term diseases and hence they might affect the cost sooner than breast or colorectal screening.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89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(</a:t>
            </a:r>
            <a:r>
              <a:rPr lang="en-US" dirty="0" err="1"/>
              <a:t>highmark</a:t>
            </a:r>
            <a:r>
              <a:rPr lang="en-US" dirty="0"/>
              <a:t>) can use this 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508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bigger axes labels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845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PCA reveals potential misalignments of incentives (short term cost and utilization will increase with better quality scores)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57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07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Reference </a:t>
            </a:r>
            <a:r>
              <a:rPr lang="en-US" dirty="0" err="1"/>
              <a:t>Millerz</a:t>
            </a:r>
            <a:r>
              <a:rPr lang="en-US" dirty="0"/>
              <a:t> report</a:t>
            </a:r>
          </a:p>
          <a:p>
            <a:pPr marL="0" indent="0">
              <a:buFontTx/>
              <a:buNone/>
            </a:pPr>
            <a:r>
              <a:rPr lang="en-US" dirty="0"/>
              <a:t>Reference United Healthcare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25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difference between implementation and theory, that there could be a breakdown in logic at either point blah blah blah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63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Align stuff MANJIRIIIIIIIIII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91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MANJIRIIIIII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73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CMS “Meaningful Measures” data in appendix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85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MOOOOOOOOOEEEEEE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79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Low sample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67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992B4-8FCD-4511-8743-1B7DB396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BEE82-F46E-4B37-ADF4-59A8B3ECF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82FD9-504E-4383-A8C0-54B14756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4653-8974-4CC6-80D0-BCBE2F9BD936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C3EAE-0B58-4D8C-BA42-FB74735A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2AB3A-520B-4F16-A50C-41FC9FC4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6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6105-A5CE-443F-B727-97BD2B1FF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A68A8-24F6-4499-B9C6-DC10605CB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D69BF-354D-435E-82AA-54A35684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5CDB-3AB5-40B2-8043-6FDEA0EEB149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50637-CBCB-4DE5-8E7F-C4E6471E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180F1-9688-4F9E-A10C-7209F0C4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700B3F-E231-41F2-B259-7BCADE5F1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6E048-5BDD-4006-8BD7-3E8BFB3E5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D11BD-CB48-42DD-A6C7-607F1FED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1708-F84C-4089-A8EC-63FD9213DAE8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54C51-1CA8-4866-B5E4-BD893DD9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76549-28C0-4311-B96D-DA894634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79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200" y="1482455"/>
            <a:ext cx="10515600" cy="636803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Topic/Title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2117484"/>
            <a:ext cx="10515600" cy="528899"/>
          </a:xfrm>
        </p:spPr>
        <p:txBody>
          <a:bodyPr/>
          <a:lstStyle>
            <a:lvl1pPr marL="0" indent="0" algn="l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49A7DB3-9407-4B42-BE21-D7F898B9A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4604579"/>
            <a:ext cx="7123113" cy="40384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+mn-lt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FirstName </a:t>
            </a:r>
            <a:r>
              <a:rPr lang="en-US" dirty="0" err="1"/>
              <a:t>LastName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3915178-971E-804D-B32F-05ACD7FADB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1" y="5008421"/>
            <a:ext cx="7123113" cy="84137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Title/Designation/Program Name (HNZ ’XX)</a:t>
            </a:r>
          </a:p>
        </p:txBody>
      </p:sp>
    </p:spTree>
    <p:extLst>
      <p:ext uri="{BB962C8B-B14F-4D97-AF65-F5344CB8AC3E}">
        <p14:creationId xmlns:p14="http://schemas.microsoft.com/office/powerpoint/2010/main" val="1762543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28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0677" y="1662545"/>
            <a:ext cx="10515600" cy="1871230"/>
          </a:xfrm>
        </p:spPr>
        <p:txBody>
          <a:bodyPr anchor="b"/>
          <a:lstStyle>
            <a:lvl1pPr algn="r">
              <a:defRPr sz="6000" i="1"/>
            </a:lvl1pPr>
          </a:lstStyle>
          <a:p>
            <a:r>
              <a:rPr lang="en-US" dirty="0"/>
              <a:t>“Quote Slide Quote Slide Quote Slide Quote Slide”</a:t>
            </a:r>
          </a:p>
        </p:txBody>
      </p:sp>
    </p:spTree>
    <p:extLst>
      <p:ext uri="{BB962C8B-B14F-4D97-AF65-F5344CB8AC3E}">
        <p14:creationId xmlns:p14="http://schemas.microsoft.com/office/powerpoint/2010/main" val="2787030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2308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7082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235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536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061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5B0DA-EEED-4B48-B505-852BEC9A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1E559-8C6C-4EC8-8A8E-E1D2B2A7B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7345-3EEC-4C2E-AE44-268E9F0A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D7B5-E964-4A25-8C03-459FDB062DF5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65555-A29F-4914-B8B5-002DADB8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FCDAB-75AB-4DFE-AAF9-568172AF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29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631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6C27-8D1C-45BF-B5B8-49747B31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B4C50-9336-43CC-80E7-9803CFA5D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91E9C-7AE5-4A27-B2AD-6E6077B4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1A64-EE50-40CB-BF10-03DA3462479A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A1954-FDEB-4B6D-8630-E32E0D033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77ACF-1BCB-4E24-B02E-AA8A1B93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9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27F2A-3BC8-4EAD-A01F-F54D966B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2160C-8072-4CA7-B2AD-C78D0F650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12B38-8A74-4BA3-80BA-173B23273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85128-33CB-40ED-88C7-F8B480C6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3EBC-4187-4A06-AA19-42D4512578F5}" type="datetime1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D1A9E-16CC-4292-807A-13E24F83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571F8-2361-4ADF-ABD3-BBE00654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8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10E3D-36FD-4992-9919-5555AC4F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C825B-5F69-47A8-B22F-37DF6C7AA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2AF10-E0B6-44C1-AC5F-6C18A3604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B4380-7D2D-4A4F-B5B1-2C75842EB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2DD10-9520-467C-B818-97B4D3EF6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41A1CE-9828-4C81-9AC1-B78C3B40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ACA1-099C-43E2-901B-1FE1A50A002B}" type="datetime1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9D0FC-FD0B-4D50-9444-F3744C5F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A7C7B-CA73-4536-98C3-8D559670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0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9327-AE53-4665-9B68-2B7F7125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07B311-2A77-4F58-AC25-15C0DEA7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6049-E8F4-4356-AF8A-2B0E77FC977B}" type="datetime1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33D13-61DA-452C-81B1-7C7E59478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AE70C-C819-4F89-BF87-A562D986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6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01075-AFC6-4397-BCFA-B3028B7C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363F-1F85-476D-AD6E-B16C9AF363C8}" type="datetime1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BED42-DD61-443C-82BC-925C4694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F82A5-3610-4373-AF9E-D4C6DE49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3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FF2B-9F59-4215-BE61-807B2A2F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350D3-7048-4BE4-AE0B-7E864F82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1B703-C843-44CD-98EC-CC3A27A81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65147-E348-474A-A1F8-226923BD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B27C-2EC9-4D1F-81DC-82F4D1708E88}" type="datetime1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A945F-F0A7-4BF1-85D0-7DE4D0DD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75255-3B45-4C3B-A9E0-B8102B8A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699E-E313-43FB-AB9E-4FF5C46A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FED78-1434-4504-A123-FC3F65B2C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45228-EFC5-4CE9-A8E7-4E4589D16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0E580-D952-424B-A0F5-2C08EB2A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DE5B-F805-4ED5-BECB-AF26F8D9BF00}" type="datetime1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96B4B-8F74-4F06-B40D-E56EFC77B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ACFA4-C045-45E5-93CA-3A83E147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3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99977-3836-4FA0-9786-E4979DED6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4B020-BB71-4643-A201-D58137A5E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AFBA7-F9B7-479E-A417-0F3534BBE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62C1E-39C7-48A7-A0A0-C17C16869E42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61FD-ECBE-41F2-812C-3262616DC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94507-C9E3-49DF-9FA5-D8E15A81D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F708-8D3C-42D0-8721-2A9D8BDD1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8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 flipH="1">
            <a:off x="0" y="6477000"/>
            <a:ext cx="89846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BB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674" y="5805240"/>
            <a:ext cx="3058391" cy="102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8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A6192E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rgbClr val="A6192E"/>
        </a:buClr>
        <a:buSzPct val="80000"/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A6192E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A6192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A6192E"/>
        </a:buClr>
        <a:buFont typeface="Wingdings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A6192E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3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8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8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2371" y="620110"/>
            <a:ext cx="1096725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A6192E"/>
                </a:solidFill>
                <a:effectLst/>
                <a:uLnTx/>
                <a:uFillTx/>
                <a:latin typeface="Calibri Light" panose="020F0302020204030204"/>
                <a:ea typeface="Open Sans" panose="020B0606030504020204" pitchFamily="34" charset="0"/>
                <a:cs typeface="Open Sans" panose="020B0606030504020204" pitchFamily="34" charset="0"/>
              </a:rPr>
              <a:t>Quality and Cost 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A6192E"/>
                </a:solidFill>
                <a:effectLst/>
                <a:uLnTx/>
                <a:uFillTx/>
                <a:latin typeface="Calibri Light" panose="020F0302020204030204"/>
                <a:ea typeface="Open Sans" panose="020B0606030504020204" pitchFamily="34" charset="0"/>
                <a:cs typeface="Open Sans" panose="020B0606030504020204" pitchFamily="34" charset="0"/>
              </a:rPr>
              <a:t>in the</a:t>
            </a:r>
            <a:endParaRPr lang="en-US" altLang="en-US" sz="4400" b="1" dirty="0">
              <a:solidFill>
                <a:srgbClr val="A6192E"/>
              </a:solidFill>
              <a:latin typeface="Calibri Light" panose="020F03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4400" b="1" dirty="0">
                <a:solidFill>
                  <a:srgbClr val="A6192E"/>
                </a:solidFill>
                <a:latin typeface="Calibri Light" panose="020F0302020204030204"/>
                <a:ea typeface="Open Sans" panose="020B0606030504020204" pitchFamily="34" charset="0"/>
                <a:cs typeface="Open Sans" panose="020B0606030504020204" pitchFamily="34" charset="0"/>
              </a:rPr>
              <a:t>True Performance Program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A6192E"/>
              </a:solidFill>
              <a:effectLst/>
              <a:uLnTx/>
              <a:uFillTx/>
              <a:latin typeface="Calibri Light" panose="020F03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71A4B-D60F-42AE-9A1F-BD767D3B642B}"/>
              </a:ext>
            </a:extLst>
          </p:cNvPr>
          <p:cNvSpPr txBox="1"/>
          <p:nvPr/>
        </p:nvSpPr>
        <p:spPr>
          <a:xfrm>
            <a:off x="2768138" y="3260896"/>
            <a:ext cx="6655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Capstone Project 2019 – Highmark Inc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AA579-1B85-4F60-BA92-4DD6BB7F7DC7}"/>
              </a:ext>
            </a:extLst>
          </p:cNvPr>
          <p:cNvSpPr txBox="1"/>
          <p:nvPr/>
        </p:nvSpPr>
        <p:spPr>
          <a:xfrm>
            <a:off x="3420498" y="4329212"/>
            <a:ext cx="2802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Moe Wolf (MSHCPM ‘20)</a:t>
            </a:r>
          </a:p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Jonathan Dyer (MISM ‘19)</a:t>
            </a:r>
          </a:p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9A8E8-BBBA-4887-A97E-19D5E177DC39}"/>
              </a:ext>
            </a:extLst>
          </p:cNvPr>
          <p:cNvSpPr txBox="1"/>
          <p:nvPr/>
        </p:nvSpPr>
        <p:spPr>
          <a:xfrm>
            <a:off x="6096000" y="4329212"/>
            <a:ext cx="3481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dirty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Jeremiah Humes (MSHCA ‘20)</a:t>
            </a:r>
          </a:p>
          <a:p>
            <a:pPr lvl="0" defTabSz="914377">
              <a:defRPr/>
            </a:pPr>
            <a:r>
              <a:rPr lang="en-US" dirty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Manjiri Kshirsagar (MSHCPM ‘20)</a:t>
            </a:r>
            <a:endParaRPr lang="en-US" dirty="0">
              <a:solidFill>
                <a:prstClr val="black"/>
              </a:solidFill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7A7E0-A43C-4A8A-8453-385128732D0E}"/>
              </a:ext>
            </a:extLst>
          </p:cNvPr>
          <p:cNvSpPr txBox="1"/>
          <p:nvPr/>
        </p:nvSpPr>
        <p:spPr>
          <a:xfrm>
            <a:off x="4600367" y="5123339"/>
            <a:ext cx="2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377">
              <a:defRPr/>
            </a:pPr>
            <a:r>
              <a:rPr lang="en-US" dirty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Faculty Advisor: Jim Jordan </a:t>
            </a:r>
            <a:endParaRPr lang="en-US" dirty="0">
              <a:solidFill>
                <a:prstClr val="black"/>
              </a:solidFill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7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rmAutofit/>
          </a:bodyPr>
          <a:lstStyle/>
          <a:p>
            <a:r>
              <a:rPr lang="en-US" b="1" dirty="0"/>
              <a:t>Extent of Problem / Target Population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7076D41-5F52-4E57-9C80-710D118F2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328" y="397355"/>
            <a:ext cx="3258030" cy="50316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18BC3-EC7C-415A-B8A8-6AEEEB86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10</a:t>
            </a:fld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8967D02-902D-47C4-BFD9-4930BC77DD5A}"/>
              </a:ext>
            </a:extLst>
          </p:cNvPr>
          <p:cNvSpPr/>
          <p:nvPr/>
        </p:nvSpPr>
        <p:spPr>
          <a:xfrm>
            <a:off x="1092714" y="2186609"/>
            <a:ext cx="1531216" cy="1103243"/>
          </a:xfrm>
          <a:custGeom>
            <a:avLst/>
            <a:gdLst>
              <a:gd name="connsiteX0" fmla="*/ 10529 w 1531216"/>
              <a:gd name="connsiteY0" fmla="*/ 1033669 h 1103243"/>
              <a:gd name="connsiteX1" fmla="*/ 10529 w 1531216"/>
              <a:gd name="connsiteY1" fmla="*/ 357808 h 1103243"/>
              <a:gd name="connsiteX2" fmla="*/ 30408 w 1531216"/>
              <a:gd name="connsiteY2" fmla="*/ 178904 h 1103243"/>
              <a:gd name="connsiteX3" fmla="*/ 50286 w 1531216"/>
              <a:gd name="connsiteY3" fmla="*/ 139148 h 1103243"/>
              <a:gd name="connsiteX4" fmla="*/ 80103 w 1531216"/>
              <a:gd name="connsiteY4" fmla="*/ 29817 h 1103243"/>
              <a:gd name="connsiteX5" fmla="*/ 90043 w 1531216"/>
              <a:gd name="connsiteY5" fmla="*/ 0 h 1103243"/>
              <a:gd name="connsiteX6" fmla="*/ 119860 w 1531216"/>
              <a:gd name="connsiteY6" fmla="*/ 89452 h 1103243"/>
              <a:gd name="connsiteX7" fmla="*/ 239129 w 1531216"/>
              <a:gd name="connsiteY7" fmla="*/ 288234 h 1103243"/>
              <a:gd name="connsiteX8" fmla="*/ 288825 w 1531216"/>
              <a:gd name="connsiteY8" fmla="*/ 397565 h 1103243"/>
              <a:gd name="connsiteX9" fmla="*/ 388216 w 1531216"/>
              <a:gd name="connsiteY9" fmla="*/ 695739 h 1103243"/>
              <a:gd name="connsiteX10" fmla="*/ 437912 w 1531216"/>
              <a:gd name="connsiteY10" fmla="*/ 834887 h 1103243"/>
              <a:gd name="connsiteX11" fmla="*/ 477669 w 1531216"/>
              <a:gd name="connsiteY11" fmla="*/ 1013791 h 1103243"/>
              <a:gd name="connsiteX12" fmla="*/ 507486 w 1531216"/>
              <a:gd name="connsiteY12" fmla="*/ 974034 h 1103243"/>
              <a:gd name="connsiteX13" fmla="*/ 517425 w 1531216"/>
              <a:gd name="connsiteY13" fmla="*/ 924339 h 1103243"/>
              <a:gd name="connsiteX14" fmla="*/ 537303 w 1531216"/>
              <a:gd name="connsiteY14" fmla="*/ 844826 h 1103243"/>
              <a:gd name="connsiteX15" fmla="*/ 626756 w 1531216"/>
              <a:gd name="connsiteY15" fmla="*/ 655982 h 1103243"/>
              <a:gd name="connsiteX16" fmla="*/ 686390 w 1531216"/>
              <a:gd name="connsiteY16" fmla="*/ 526774 h 1103243"/>
              <a:gd name="connsiteX17" fmla="*/ 696329 w 1531216"/>
              <a:gd name="connsiteY17" fmla="*/ 487017 h 1103243"/>
              <a:gd name="connsiteX18" fmla="*/ 716208 w 1531216"/>
              <a:gd name="connsiteY18" fmla="*/ 457200 h 1103243"/>
              <a:gd name="connsiteX19" fmla="*/ 746025 w 1531216"/>
              <a:gd name="connsiteY19" fmla="*/ 387626 h 1103243"/>
              <a:gd name="connsiteX20" fmla="*/ 785782 w 1531216"/>
              <a:gd name="connsiteY20" fmla="*/ 347869 h 1103243"/>
              <a:gd name="connsiteX21" fmla="*/ 805660 w 1531216"/>
              <a:gd name="connsiteY21" fmla="*/ 318052 h 1103243"/>
              <a:gd name="connsiteX22" fmla="*/ 875234 w 1531216"/>
              <a:gd name="connsiteY22" fmla="*/ 248478 h 1103243"/>
              <a:gd name="connsiteX23" fmla="*/ 954747 w 1531216"/>
              <a:gd name="connsiteY23" fmla="*/ 178904 h 1103243"/>
              <a:gd name="connsiteX24" fmla="*/ 984564 w 1531216"/>
              <a:gd name="connsiteY24" fmla="*/ 168965 h 1103243"/>
              <a:gd name="connsiteX25" fmla="*/ 1044199 w 1531216"/>
              <a:gd name="connsiteY25" fmla="*/ 129208 h 1103243"/>
              <a:gd name="connsiteX26" fmla="*/ 1103834 w 1531216"/>
              <a:gd name="connsiteY26" fmla="*/ 109330 h 1103243"/>
              <a:gd name="connsiteX27" fmla="*/ 1173408 w 1531216"/>
              <a:gd name="connsiteY27" fmla="*/ 218661 h 1103243"/>
              <a:gd name="connsiteX28" fmla="*/ 1242982 w 1531216"/>
              <a:gd name="connsiteY28" fmla="*/ 397565 h 1103243"/>
              <a:gd name="connsiteX29" fmla="*/ 1292677 w 1531216"/>
              <a:gd name="connsiteY29" fmla="*/ 516834 h 1103243"/>
              <a:gd name="connsiteX30" fmla="*/ 1431825 w 1531216"/>
              <a:gd name="connsiteY30" fmla="*/ 894521 h 1103243"/>
              <a:gd name="connsiteX31" fmla="*/ 1471582 w 1531216"/>
              <a:gd name="connsiteY31" fmla="*/ 964095 h 1103243"/>
              <a:gd name="connsiteX32" fmla="*/ 1511338 w 1531216"/>
              <a:gd name="connsiteY32" fmla="*/ 1043608 h 1103243"/>
              <a:gd name="connsiteX33" fmla="*/ 1531216 w 1531216"/>
              <a:gd name="connsiteY33" fmla="*/ 1103243 h 110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531216" h="1103243">
                <a:moveTo>
                  <a:pt x="10529" y="1033669"/>
                </a:moveTo>
                <a:cubicBezTo>
                  <a:pt x="-1712" y="690927"/>
                  <a:pt x="-5200" y="751012"/>
                  <a:pt x="10529" y="357808"/>
                </a:cubicBezTo>
                <a:cubicBezTo>
                  <a:pt x="10787" y="351348"/>
                  <a:pt x="26238" y="195583"/>
                  <a:pt x="30408" y="178904"/>
                </a:cubicBezTo>
                <a:cubicBezTo>
                  <a:pt x="34001" y="164530"/>
                  <a:pt x="45223" y="153072"/>
                  <a:pt x="50286" y="139148"/>
                </a:cubicBezTo>
                <a:cubicBezTo>
                  <a:pt x="68878" y="88021"/>
                  <a:pt x="67168" y="75087"/>
                  <a:pt x="80103" y="29817"/>
                </a:cubicBezTo>
                <a:cubicBezTo>
                  <a:pt x="82981" y="19743"/>
                  <a:pt x="86730" y="9939"/>
                  <a:pt x="90043" y="0"/>
                </a:cubicBezTo>
                <a:cubicBezTo>
                  <a:pt x="99982" y="29817"/>
                  <a:pt x="102426" y="63300"/>
                  <a:pt x="119860" y="89452"/>
                </a:cubicBezTo>
                <a:cubicBezTo>
                  <a:pt x="162215" y="152985"/>
                  <a:pt x="209001" y="221951"/>
                  <a:pt x="239129" y="288234"/>
                </a:cubicBezTo>
                <a:cubicBezTo>
                  <a:pt x="255694" y="324678"/>
                  <a:pt x="275071" y="359970"/>
                  <a:pt x="288825" y="397565"/>
                </a:cubicBezTo>
                <a:cubicBezTo>
                  <a:pt x="324821" y="495955"/>
                  <a:pt x="355895" y="596082"/>
                  <a:pt x="388216" y="695739"/>
                </a:cubicBezTo>
                <a:cubicBezTo>
                  <a:pt x="429918" y="824321"/>
                  <a:pt x="383016" y="706794"/>
                  <a:pt x="437912" y="834887"/>
                </a:cubicBezTo>
                <a:cubicBezTo>
                  <a:pt x="459885" y="988702"/>
                  <a:pt x="436836" y="932127"/>
                  <a:pt x="477669" y="1013791"/>
                </a:cubicBezTo>
                <a:cubicBezTo>
                  <a:pt x="487608" y="1000539"/>
                  <a:pt x="500758" y="989172"/>
                  <a:pt x="507486" y="974034"/>
                </a:cubicBezTo>
                <a:cubicBezTo>
                  <a:pt x="514347" y="958597"/>
                  <a:pt x="513626" y="940799"/>
                  <a:pt x="517425" y="924339"/>
                </a:cubicBezTo>
                <a:cubicBezTo>
                  <a:pt x="523568" y="897719"/>
                  <a:pt x="528328" y="870630"/>
                  <a:pt x="537303" y="844826"/>
                </a:cubicBezTo>
                <a:cubicBezTo>
                  <a:pt x="587088" y="701695"/>
                  <a:pt x="569776" y="731954"/>
                  <a:pt x="626756" y="655982"/>
                </a:cubicBezTo>
                <a:cubicBezTo>
                  <a:pt x="677212" y="504613"/>
                  <a:pt x="608026" y="699179"/>
                  <a:pt x="686390" y="526774"/>
                </a:cubicBezTo>
                <a:cubicBezTo>
                  <a:pt x="692043" y="514338"/>
                  <a:pt x="690948" y="499573"/>
                  <a:pt x="696329" y="487017"/>
                </a:cubicBezTo>
                <a:cubicBezTo>
                  <a:pt x="701035" y="476037"/>
                  <a:pt x="710866" y="467884"/>
                  <a:pt x="716208" y="457200"/>
                </a:cubicBezTo>
                <a:cubicBezTo>
                  <a:pt x="727492" y="434632"/>
                  <a:pt x="732479" y="408913"/>
                  <a:pt x="746025" y="387626"/>
                </a:cubicBezTo>
                <a:cubicBezTo>
                  <a:pt x="756087" y="371814"/>
                  <a:pt x="773585" y="362099"/>
                  <a:pt x="785782" y="347869"/>
                </a:cubicBezTo>
                <a:cubicBezTo>
                  <a:pt x="793556" y="338800"/>
                  <a:pt x="797669" y="326931"/>
                  <a:pt x="805660" y="318052"/>
                </a:cubicBezTo>
                <a:cubicBezTo>
                  <a:pt x="827600" y="293674"/>
                  <a:pt x="852043" y="271669"/>
                  <a:pt x="875234" y="248478"/>
                </a:cubicBezTo>
                <a:cubicBezTo>
                  <a:pt x="900898" y="222813"/>
                  <a:pt x="922805" y="197156"/>
                  <a:pt x="954747" y="178904"/>
                </a:cubicBezTo>
                <a:cubicBezTo>
                  <a:pt x="963843" y="173706"/>
                  <a:pt x="975406" y="174053"/>
                  <a:pt x="984564" y="168965"/>
                </a:cubicBezTo>
                <a:cubicBezTo>
                  <a:pt x="1005448" y="157363"/>
                  <a:pt x="1021534" y="136763"/>
                  <a:pt x="1044199" y="129208"/>
                </a:cubicBezTo>
                <a:lnTo>
                  <a:pt x="1103834" y="109330"/>
                </a:lnTo>
                <a:cubicBezTo>
                  <a:pt x="1127025" y="145774"/>
                  <a:pt x="1157751" y="178401"/>
                  <a:pt x="1173408" y="218661"/>
                </a:cubicBezTo>
                <a:cubicBezTo>
                  <a:pt x="1196599" y="278296"/>
                  <a:pt x="1219218" y="338156"/>
                  <a:pt x="1242982" y="397565"/>
                </a:cubicBezTo>
                <a:cubicBezTo>
                  <a:pt x="1258978" y="437554"/>
                  <a:pt x="1279058" y="475975"/>
                  <a:pt x="1292677" y="516834"/>
                </a:cubicBezTo>
                <a:cubicBezTo>
                  <a:pt x="1337019" y="649866"/>
                  <a:pt x="1354598" y="703726"/>
                  <a:pt x="1431825" y="894521"/>
                </a:cubicBezTo>
                <a:cubicBezTo>
                  <a:pt x="1441847" y="919280"/>
                  <a:pt x="1459012" y="940527"/>
                  <a:pt x="1471582" y="964095"/>
                </a:cubicBezTo>
                <a:cubicBezTo>
                  <a:pt x="1485527" y="990241"/>
                  <a:pt x="1499665" y="1016371"/>
                  <a:pt x="1511338" y="1043608"/>
                </a:cubicBezTo>
                <a:cubicBezTo>
                  <a:pt x="1519592" y="1062867"/>
                  <a:pt x="1531216" y="1103243"/>
                  <a:pt x="1531216" y="11032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198FFB7-EB6C-4B93-B5CD-53C016376A81}"/>
              </a:ext>
            </a:extLst>
          </p:cNvPr>
          <p:cNvSpPr/>
          <p:nvPr/>
        </p:nvSpPr>
        <p:spPr>
          <a:xfrm>
            <a:off x="2672551" y="2324753"/>
            <a:ext cx="4602892" cy="2296979"/>
          </a:xfrm>
          <a:custGeom>
            <a:avLst/>
            <a:gdLst>
              <a:gd name="connsiteX0" fmla="*/ 617301 w 4602892"/>
              <a:gd name="connsiteY0" fmla="*/ 458204 h 2296979"/>
              <a:gd name="connsiteX1" fmla="*/ 40832 w 4602892"/>
              <a:gd name="connsiteY1" fmla="*/ 428386 h 2296979"/>
              <a:gd name="connsiteX2" fmla="*/ 100466 w 4602892"/>
              <a:gd name="connsiteY2" fmla="*/ 656986 h 2296979"/>
              <a:gd name="connsiteX3" fmla="*/ 130284 w 4602892"/>
              <a:gd name="connsiteY3" fmla="*/ 676864 h 2296979"/>
              <a:gd name="connsiteX4" fmla="*/ 150162 w 4602892"/>
              <a:gd name="connsiteY4" fmla="*/ 696743 h 2296979"/>
              <a:gd name="connsiteX5" fmla="*/ 209797 w 4602892"/>
              <a:gd name="connsiteY5" fmla="*/ 716621 h 2296979"/>
              <a:gd name="connsiteX6" fmla="*/ 239614 w 4602892"/>
              <a:gd name="connsiteY6" fmla="*/ 746438 h 2296979"/>
              <a:gd name="connsiteX7" fmla="*/ 279371 w 4602892"/>
              <a:gd name="connsiteY7" fmla="*/ 766317 h 2296979"/>
              <a:gd name="connsiteX8" fmla="*/ 368823 w 4602892"/>
              <a:gd name="connsiteY8" fmla="*/ 796134 h 2296979"/>
              <a:gd name="connsiteX9" fmla="*/ 478153 w 4602892"/>
              <a:gd name="connsiteY9" fmla="*/ 786195 h 2296979"/>
              <a:gd name="connsiteX10" fmla="*/ 567606 w 4602892"/>
              <a:gd name="connsiteY10" fmla="*/ 686804 h 2296979"/>
              <a:gd name="connsiteX11" fmla="*/ 597423 w 4602892"/>
              <a:gd name="connsiteY11" fmla="*/ 647047 h 2296979"/>
              <a:gd name="connsiteX12" fmla="*/ 617301 w 4602892"/>
              <a:gd name="connsiteY12" fmla="*/ 617230 h 2296979"/>
              <a:gd name="connsiteX13" fmla="*/ 686875 w 4602892"/>
              <a:gd name="connsiteY13" fmla="*/ 537717 h 2296979"/>
              <a:gd name="connsiteX14" fmla="*/ 666997 w 4602892"/>
              <a:gd name="connsiteY14" fmla="*/ 428386 h 2296979"/>
              <a:gd name="connsiteX15" fmla="*/ 647119 w 4602892"/>
              <a:gd name="connsiteY15" fmla="*/ 398569 h 2296979"/>
              <a:gd name="connsiteX16" fmla="*/ 627240 w 4602892"/>
              <a:gd name="connsiteY16" fmla="*/ 338934 h 2296979"/>
              <a:gd name="connsiteX17" fmla="*/ 657058 w 4602892"/>
              <a:gd name="connsiteY17" fmla="*/ 497960 h 2296979"/>
              <a:gd name="connsiteX18" fmla="*/ 676936 w 4602892"/>
              <a:gd name="connsiteY18" fmla="*/ 577473 h 2296979"/>
              <a:gd name="connsiteX19" fmla="*/ 696814 w 4602892"/>
              <a:gd name="connsiteY19" fmla="*/ 617230 h 2296979"/>
              <a:gd name="connsiteX20" fmla="*/ 746510 w 4602892"/>
              <a:gd name="connsiteY20" fmla="*/ 686804 h 2296979"/>
              <a:gd name="connsiteX21" fmla="*/ 776327 w 4602892"/>
              <a:gd name="connsiteY21" fmla="*/ 706682 h 2296979"/>
              <a:gd name="connsiteX22" fmla="*/ 796206 w 4602892"/>
              <a:gd name="connsiteY22" fmla="*/ 766317 h 2296979"/>
              <a:gd name="connsiteX23" fmla="*/ 806145 w 4602892"/>
              <a:gd name="connsiteY23" fmla="*/ 816012 h 2296979"/>
              <a:gd name="connsiteX24" fmla="*/ 826023 w 4602892"/>
              <a:gd name="connsiteY24" fmla="*/ 845830 h 2296979"/>
              <a:gd name="connsiteX25" fmla="*/ 845901 w 4602892"/>
              <a:gd name="connsiteY25" fmla="*/ 885586 h 2296979"/>
              <a:gd name="connsiteX26" fmla="*/ 855840 w 4602892"/>
              <a:gd name="connsiteY26" fmla="*/ 935282 h 2296979"/>
              <a:gd name="connsiteX27" fmla="*/ 865779 w 4602892"/>
              <a:gd name="connsiteY27" fmla="*/ 875647 h 2296979"/>
              <a:gd name="connsiteX28" fmla="*/ 885658 w 4602892"/>
              <a:gd name="connsiteY28" fmla="*/ 816012 h 2296979"/>
              <a:gd name="connsiteX29" fmla="*/ 915475 w 4602892"/>
              <a:gd name="connsiteY29" fmla="*/ 776256 h 2296979"/>
              <a:gd name="connsiteX30" fmla="*/ 965171 w 4602892"/>
              <a:gd name="connsiteY30" fmla="*/ 726560 h 2296979"/>
              <a:gd name="connsiteX31" fmla="*/ 1014866 w 4602892"/>
              <a:gd name="connsiteY31" fmla="*/ 676864 h 2296979"/>
              <a:gd name="connsiteX32" fmla="*/ 1064562 w 4602892"/>
              <a:gd name="connsiteY32" fmla="*/ 627169 h 2296979"/>
              <a:gd name="connsiteX33" fmla="*/ 1084440 w 4602892"/>
              <a:gd name="connsiteY33" fmla="*/ 607290 h 2296979"/>
              <a:gd name="connsiteX34" fmla="*/ 1144075 w 4602892"/>
              <a:gd name="connsiteY34" fmla="*/ 567534 h 2296979"/>
              <a:gd name="connsiteX35" fmla="*/ 1203710 w 4602892"/>
              <a:gd name="connsiteY35" fmla="*/ 497960 h 2296979"/>
              <a:gd name="connsiteX36" fmla="*/ 1243466 w 4602892"/>
              <a:gd name="connsiteY36" fmla="*/ 468143 h 2296979"/>
              <a:gd name="connsiteX37" fmla="*/ 1263345 w 4602892"/>
              <a:gd name="connsiteY37" fmla="*/ 438325 h 2296979"/>
              <a:gd name="connsiteX38" fmla="*/ 1293162 w 4602892"/>
              <a:gd name="connsiteY38" fmla="*/ 408508 h 2296979"/>
              <a:gd name="connsiteX39" fmla="*/ 1332919 w 4602892"/>
              <a:gd name="connsiteY39" fmla="*/ 358812 h 2296979"/>
              <a:gd name="connsiteX40" fmla="*/ 1352797 w 4602892"/>
              <a:gd name="connsiteY40" fmla="*/ 388630 h 2296979"/>
              <a:gd name="connsiteX41" fmla="*/ 1362736 w 4602892"/>
              <a:gd name="connsiteY41" fmla="*/ 428386 h 2296979"/>
              <a:gd name="connsiteX42" fmla="*/ 1372675 w 4602892"/>
              <a:gd name="connsiteY42" fmla="*/ 458204 h 2296979"/>
              <a:gd name="connsiteX43" fmla="*/ 1392553 w 4602892"/>
              <a:gd name="connsiteY43" fmla="*/ 527777 h 2296979"/>
              <a:gd name="connsiteX44" fmla="*/ 1402492 w 4602892"/>
              <a:gd name="connsiteY44" fmla="*/ 686804 h 2296979"/>
              <a:gd name="connsiteX45" fmla="*/ 1412432 w 4602892"/>
              <a:gd name="connsiteY45" fmla="*/ 716621 h 2296979"/>
              <a:gd name="connsiteX46" fmla="*/ 1422371 w 4602892"/>
              <a:gd name="connsiteY46" fmla="*/ 776256 h 2296979"/>
              <a:gd name="connsiteX47" fmla="*/ 1452188 w 4602892"/>
              <a:gd name="connsiteY47" fmla="*/ 656986 h 2296979"/>
              <a:gd name="connsiteX48" fmla="*/ 1491945 w 4602892"/>
              <a:gd name="connsiteY48" fmla="*/ 577473 h 2296979"/>
              <a:gd name="connsiteX49" fmla="*/ 1531701 w 4602892"/>
              <a:gd name="connsiteY49" fmla="*/ 517838 h 2296979"/>
              <a:gd name="connsiteX50" fmla="*/ 1561519 w 4602892"/>
              <a:gd name="connsiteY50" fmla="*/ 428386 h 2296979"/>
              <a:gd name="connsiteX51" fmla="*/ 1591336 w 4602892"/>
              <a:gd name="connsiteY51" fmla="*/ 378690 h 2296979"/>
              <a:gd name="connsiteX52" fmla="*/ 1631092 w 4602892"/>
              <a:gd name="connsiteY52" fmla="*/ 309117 h 2296979"/>
              <a:gd name="connsiteX53" fmla="*/ 1680788 w 4602892"/>
              <a:gd name="connsiteY53" fmla="*/ 269360 h 2296979"/>
              <a:gd name="connsiteX54" fmla="*/ 1740423 w 4602892"/>
              <a:gd name="connsiteY54" fmla="*/ 249482 h 2296979"/>
              <a:gd name="connsiteX55" fmla="*/ 1770240 w 4602892"/>
              <a:gd name="connsiteY55" fmla="*/ 269360 h 2296979"/>
              <a:gd name="connsiteX56" fmla="*/ 1790119 w 4602892"/>
              <a:gd name="connsiteY56" fmla="*/ 328995 h 2296979"/>
              <a:gd name="connsiteX57" fmla="*/ 1859692 w 4602892"/>
              <a:gd name="connsiteY57" fmla="*/ 448264 h 2296979"/>
              <a:gd name="connsiteX58" fmla="*/ 1869632 w 4602892"/>
              <a:gd name="connsiteY58" fmla="*/ 517838 h 2296979"/>
              <a:gd name="connsiteX59" fmla="*/ 1879571 w 4602892"/>
              <a:gd name="connsiteY59" fmla="*/ 567534 h 2296979"/>
              <a:gd name="connsiteX60" fmla="*/ 1909388 w 4602892"/>
              <a:gd name="connsiteY60" fmla="*/ 786195 h 2296979"/>
              <a:gd name="connsiteX61" fmla="*/ 1919327 w 4602892"/>
              <a:gd name="connsiteY61" fmla="*/ 816012 h 2296979"/>
              <a:gd name="connsiteX62" fmla="*/ 1929266 w 4602892"/>
              <a:gd name="connsiteY62" fmla="*/ 845830 h 2296979"/>
              <a:gd name="connsiteX63" fmla="*/ 1949145 w 4602892"/>
              <a:gd name="connsiteY63" fmla="*/ 865708 h 2296979"/>
              <a:gd name="connsiteX64" fmla="*/ 1969023 w 4602892"/>
              <a:gd name="connsiteY64" fmla="*/ 835890 h 2296979"/>
              <a:gd name="connsiteX65" fmla="*/ 1998840 w 4602892"/>
              <a:gd name="connsiteY65" fmla="*/ 806073 h 2296979"/>
              <a:gd name="connsiteX66" fmla="*/ 2008779 w 4602892"/>
              <a:gd name="connsiteY66" fmla="*/ 776256 h 2296979"/>
              <a:gd name="connsiteX67" fmla="*/ 2028658 w 4602892"/>
              <a:gd name="connsiteY67" fmla="*/ 746438 h 2296979"/>
              <a:gd name="connsiteX68" fmla="*/ 2098232 w 4602892"/>
              <a:gd name="connsiteY68" fmla="*/ 647047 h 2296979"/>
              <a:gd name="connsiteX69" fmla="*/ 2118110 w 4602892"/>
              <a:gd name="connsiteY69" fmla="*/ 607290 h 2296979"/>
              <a:gd name="connsiteX70" fmla="*/ 2137988 w 4602892"/>
              <a:gd name="connsiteY70" fmla="*/ 577473 h 2296979"/>
              <a:gd name="connsiteX71" fmla="*/ 2167806 w 4602892"/>
              <a:gd name="connsiteY71" fmla="*/ 527777 h 2296979"/>
              <a:gd name="connsiteX72" fmla="*/ 2177745 w 4602892"/>
              <a:gd name="connsiteY72" fmla="*/ 497960 h 2296979"/>
              <a:gd name="connsiteX73" fmla="*/ 2217501 w 4602892"/>
              <a:gd name="connsiteY73" fmla="*/ 428386 h 2296979"/>
              <a:gd name="connsiteX74" fmla="*/ 2237379 w 4602892"/>
              <a:gd name="connsiteY74" fmla="*/ 348873 h 2296979"/>
              <a:gd name="connsiteX75" fmla="*/ 2247319 w 4602892"/>
              <a:gd name="connsiteY75" fmla="*/ 219664 h 2296979"/>
              <a:gd name="connsiteX76" fmla="*/ 2267197 w 4602892"/>
              <a:gd name="connsiteY76" fmla="*/ 160030 h 2296979"/>
              <a:gd name="connsiteX77" fmla="*/ 2277136 w 4602892"/>
              <a:gd name="connsiteY77" fmla="*/ 189847 h 2296979"/>
              <a:gd name="connsiteX78" fmla="*/ 2297014 w 4602892"/>
              <a:gd name="connsiteY78" fmla="*/ 219664 h 2296979"/>
              <a:gd name="connsiteX79" fmla="*/ 2306953 w 4602892"/>
              <a:gd name="connsiteY79" fmla="*/ 328995 h 2296979"/>
              <a:gd name="connsiteX80" fmla="*/ 2316892 w 4602892"/>
              <a:gd name="connsiteY80" fmla="*/ 378690 h 2296979"/>
              <a:gd name="connsiteX81" fmla="*/ 2356649 w 4602892"/>
              <a:gd name="connsiteY81" fmla="*/ 786195 h 2296979"/>
              <a:gd name="connsiteX82" fmla="*/ 2386466 w 4602892"/>
              <a:gd name="connsiteY82" fmla="*/ 855769 h 2296979"/>
              <a:gd name="connsiteX83" fmla="*/ 2475919 w 4602892"/>
              <a:gd name="connsiteY83" fmla="*/ 1163882 h 2296979"/>
              <a:gd name="connsiteX84" fmla="*/ 2485858 w 4602892"/>
              <a:gd name="connsiteY84" fmla="*/ 1223517 h 2296979"/>
              <a:gd name="connsiteX85" fmla="*/ 2505736 w 4602892"/>
              <a:gd name="connsiteY85" fmla="*/ 1382543 h 2296979"/>
              <a:gd name="connsiteX86" fmla="*/ 2515675 w 4602892"/>
              <a:gd name="connsiteY86" fmla="*/ 1442177 h 2296979"/>
              <a:gd name="connsiteX87" fmla="*/ 2505736 w 4602892"/>
              <a:gd name="connsiteY87" fmla="*/ 1988830 h 2296979"/>
              <a:gd name="connsiteX88" fmla="*/ 2495797 w 4602892"/>
              <a:gd name="connsiteY88" fmla="*/ 2018647 h 2296979"/>
              <a:gd name="connsiteX89" fmla="*/ 2485858 w 4602892"/>
              <a:gd name="connsiteY89" fmla="*/ 2068343 h 2296979"/>
              <a:gd name="connsiteX90" fmla="*/ 2465979 w 4602892"/>
              <a:gd name="connsiteY90" fmla="*/ 2098160 h 2296979"/>
              <a:gd name="connsiteX91" fmla="*/ 2446101 w 4602892"/>
              <a:gd name="connsiteY91" fmla="*/ 2137917 h 2296979"/>
              <a:gd name="connsiteX92" fmla="*/ 2426223 w 4602892"/>
              <a:gd name="connsiteY92" fmla="*/ 2167734 h 2296979"/>
              <a:gd name="connsiteX93" fmla="*/ 2406345 w 4602892"/>
              <a:gd name="connsiteY93" fmla="*/ 2207490 h 2296979"/>
              <a:gd name="connsiteX94" fmla="*/ 2366588 w 4602892"/>
              <a:gd name="connsiteY94" fmla="*/ 2237308 h 2296979"/>
              <a:gd name="connsiteX95" fmla="*/ 2287075 w 4602892"/>
              <a:gd name="connsiteY95" fmla="*/ 2277064 h 2296979"/>
              <a:gd name="connsiteX96" fmla="*/ 2267197 w 4602892"/>
              <a:gd name="connsiteY96" fmla="*/ 2296943 h 2296979"/>
              <a:gd name="connsiteX97" fmla="*/ 2128049 w 4602892"/>
              <a:gd name="connsiteY97" fmla="*/ 2207490 h 2296979"/>
              <a:gd name="connsiteX98" fmla="*/ 2028658 w 4602892"/>
              <a:gd name="connsiteY98" fmla="*/ 2008708 h 2296979"/>
              <a:gd name="connsiteX99" fmla="*/ 1959084 w 4602892"/>
              <a:gd name="connsiteY99" fmla="*/ 1849682 h 2296979"/>
              <a:gd name="connsiteX100" fmla="*/ 1919327 w 4602892"/>
              <a:gd name="connsiteY100" fmla="*/ 1720473 h 2296979"/>
              <a:gd name="connsiteX101" fmla="*/ 1909388 w 4602892"/>
              <a:gd name="connsiteY101" fmla="*/ 1660838 h 2296979"/>
              <a:gd name="connsiteX102" fmla="*/ 1929266 w 4602892"/>
              <a:gd name="connsiteY102" fmla="*/ 1491873 h 2296979"/>
              <a:gd name="connsiteX103" fmla="*/ 1939206 w 4602892"/>
              <a:gd name="connsiteY103" fmla="*/ 1452117 h 2296979"/>
              <a:gd name="connsiteX104" fmla="*/ 1969023 w 4602892"/>
              <a:gd name="connsiteY104" fmla="*/ 1402421 h 2296979"/>
              <a:gd name="connsiteX105" fmla="*/ 1978962 w 4602892"/>
              <a:gd name="connsiteY105" fmla="*/ 1372604 h 2296979"/>
              <a:gd name="connsiteX106" fmla="*/ 2048536 w 4602892"/>
              <a:gd name="connsiteY106" fmla="*/ 1283151 h 2296979"/>
              <a:gd name="connsiteX107" fmla="*/ 2128049 w 4602892"/>
              <a:gd name="connsiteY107" fmla="*/ 1173821 h 2296979"/>
              <a:gd name="connsiteX108" fmla="*/ 2197623 w 4602892"/>
              <a:gd name="connsiteY108" fmla="*/ 1104247 h 2296979"/>
              <a:gd name="connsiteX109" fmla="*/ 2277136 w 4602892"/>
              <a:gd name="connsiteY109" fmla="*/ 1034673 h 2296979"/>
              <a:gd name="connsiteX110" fmla="*/ 2306953 w 4602892"/>
              <a:gd name="connsiteY110" fmla="*/ 1014795 h 2296979"/>
              <a:gd name="connsiteX111" fmla="*/ 2336771 w 4602892"/>
              <a:gd name="connsiteY111" fmla="*/ 975038 h 2296979"/>
              <a:gd name="connsiteX112" fmla="*/ 2366588 w 4602892"/>
              <a:gd name="connsiteY112" fmla="*/ 955160 h 2296979"/>
              <a:gd name="connsiteX113" fmla="*/ 2426223 w 4602892"/>
              <a:gd name="connsiteY113" fmla="*/ 905464 h 2296979"/>
              <a:gd name="connsiteX114" fmla="*/ 2465979 w 4602892"/>
              <a:gd name="connsiteY114" fmla="*/ 855769 h 2296979"/>
              <a:gd name="connsiteX115" fmla="*/ 2485858 w 4602892"/>
              <a:gd name="connsiteY115" fmla="*/ 835890 h 2296979"/>
              <a:gd name="connsiteX116" fmla="*/ 2535553 w 4602892"/>
              <a:gd name="connsiteY116" fmla="*/ 756377 h 2296979"/>
              <a:gd name="connsiteX117" fmla="*/ 2595188 w 4602892"/>
              <a:gd name="connsiteY117" fmla="*/ 676864 h 2296979"/>
              <a:gd name="connsiteX118" fmla="*/ 2625006 w 4602892"/>
              <a:gd name="connsiteY118" fmla="*/ 647047 h 2296979"/>
              <a:gd name="connsiteX119" fmla="*/ 2644884 w 4602892"/>
              <a:gd name="connsiteY119" fmla="*/ 617230 h 2296979"/>
              <a:gd name="connsiteX120" fmla="*/ 2694579 w 4602892"/>
              <a:gd name="connsiteY120" fmla="*/ 547656 h 2296979"/>
              <a:gd name="connsiteX121" fmla="*/ 2754214 w 4602892"/>
              <a:gd name="connsiteY121" fmla="*/ 448264 h 2296979"/>
              <a:gd name="connsiteX122" fmla="*/ 2774092 w 4602892"/>
              <a:gd name="connsiteY122" fmla="*/ 418447 h 2296979"/>
              <a:gd name="connsiteX123" fmla="*/ 2793971 w 4602892"/>
              <a:gd name="connsiteY123" fmla="*/ 388630 h 2296979"/>
              <a:gd name="connsiteX124" fmla="*/ 2833727 w 4602892"/>
              <a:gd name="connsiteY124" fmla="*/ 319056 h 2296979"/>
              <a:gd name="connsiteX125" fmla="*/ 2843666 w 4602892"/>
              <a:gd name="connsiteY125" fmla="*/ 279299 h 2296979"/>
              <a:gd name="connsiteX126" fmla="*/ 2873484 w 4602892"/>
              <a:gd name="connsiteY126" fmla="*/ 249482 h 2296979"/>
              <a:gd name="connsiteX127" fmla="*/ 2883423 w 4602892"/>
              <a:gd name="connsiteY127" fmla="*/ 100395 h 2296979"/>
              <a:gd name="connsiteX128" fmla="*/ 2893362 w 4602892"/>
              <a:gd name="connsiteY128" fmla="*/ 70577 h 2296979"/>
              <a:gd name="connsiteX129" fmla="*/ 2903301 w 4602892"/>
              <a:gd name="connsiteY129" fmla="*/ 507899 h 2296979"/>
              <a:gd name="connsiteX130" fmla="*/ 2913240 w 4602892"/>
              <a:gd name="connsiteY130" fmla="*/ 557595 h 2296979"/>
              <a:gd name="connsiteX131" fmla="*/ 2933119 w 4602892"/>
              <a:gd name="connsiteY131" fmla="*/ 617230 h 2296979"/>
              <a:gd name="connsiteX132" fmla="*/ 2943058 w 4602892"/>
              <a:gd name="connsiteY132" fmla="*/ 647047 h 2296979"/>
              <a:gd name="connsiteX133" fmla="*/ 2952997 w 4602892"/>
              <a:gd name="connsiteY133" fmla="*/ 676864 h 2296979"/>
              <a:gd name="connsiteX134" fmla="*/ 2972875 w 4602892"/>
              <a:gd name="connsiteY134" fmla="*/ 696743 h 2296979"/>
              <a:gd name="connsiteX135" fmla="*/ 3002692 w 4602892"/>
              <a:gd name="connsiteY135" fmla="*/ 676864 h 2296979"/>
              <a:gd name="connsiteX136" fmla="*/ 3012632 w 4602892"/>
              <a:gd name="connsiteY136" fmla="*/ 647047 h 2296979"/>
              <a:gd name="connsiteX137" fmla="*/ 3032510 w 4602892"/>
              <a:gd name="connsiteY137" fmla="*/ 617230 h 2296979"/>
              <a:gd name="connsiteX138" fmla="*/ 3072266 w 4602892"/>
              <a:gd name="connsiteY138" fmla="*/ 567534 h 2296979"/>
              <a:gd name="connsiteX139" fmla="*/ 3102084 w 4602892"/>
              <a:gd name="connsiteY139" fmla="*/ 517838 h 2296979"/>
              <a:gd name="connsiteX140" fmla="*/ 3131901 w 4602892"/>
              <a:gd name="connsiteY140" fmla="*/ 448264 h 2296979"/>
              <a:gd name="connsiteX141" fmla="*/ 3151779 w 4602892"/>
              <a:gd name="connsiteY141" fmla="*/ 418447 h 2296979"/>
              <a:gd name="connsiteX142" fmla="*/ 3181597 w 4602892"/>
              <a:gd name="connsiteY142" fmla="*/ 348873 h 2296979"/>
              <a:gd name="connsiteX143" fmla="*/ 3231292 w 4602892"/>
              <a:gd name="connsiteY143" fmla="*/ 279299 h 2296979"/>
              <a:gd name="connsiteX144" fmla="*/ 3251171 w 4602892"/>
              <a:gd name="connsiteY144" fmla="*/ 249482 h 2296979"/>
              <a:gd name="connsiteX145" fmla="*/ 3300866 w 4602892"/>
              <a:gd name="connsiteY145" fmla="*/ 169969 h 2296979"/>
              <a:gd name="connsiteX146" fmla="*/ 3320745 w 4602892"/>
              <a:gd name="connsiteY146" fmla="*/ 150090 h 2296979"/>
              <a:gd name="connsiteX147" fmla="*/ 3340623 w 4602892"/>
              <a:gd name="connsiteY147" fmla="*/ 110334 h 2296979"/>
              <a:gd name="connsiteX148" fmla="*/ 3400258 w 4602892"/>
              <a:gd name="connsiteY148" fmla="*/ 40760 h 2296979"/>
              <a:gd name="connsiteX149" fmla="*/ 3420136 w 4602892"/>
              <a:gd name="connsiteY149" fmla="*/ 1004 h 2296979"/>
              <a:gd name="connsiteX150" fmla="*/ 3499649 w 4602892"/>
              <a:gd name="connsiteY150" fmla="*/ 30821 h 2296979"/>
              <a:gd name="connsiteX151" fmla="*/ 3559284 w 4602892"/>
              <a:gd name="connsiteY151" fmla="*/ 50699 h 2296979"/>
              <a:gd name="connsiteX152" fmla="*/ 3638797 w 4602892"/>
              <a:gd name="connsiteY152" fmla="*/ 120273 h 2296979"/>
              <a:gd name="connsiteX153" fmla="*/ 3648736 w 4602892"/>
              <a:gd name="connsiteY153" fmla="*/ 338934 h 2296979"/>
              <a:gd name="connsiteX154" fmla="*/ 3658675 w 4602892"/>
              <a:gd name="connsiteY154" fmla="*/ 388630 h 2296979"/>
              <a:gd name="connsiteX155" fmla="*/ 3668614 w 4602892"/>
              <a:gd name="connsiteY155" fmla="*/ 448264 h 2296979"/>
              <a:gd name="connsiteX156" fmla="*/ 3688492 w 4602892"/>
              <a:gd name="connsiteY156" fmla="*/ 597351 h 2296979"/>
              <a:gd name="connsiteX157" fmla="*/ 3758066 w 4602892"/>
              <a:gd name="connsiteY157" fmla="*/ 587412 h 2296979"/>
              <a:gd name="connsiteX158" fmla="*/ 3847519 w 4602892"/>
              <a:gd name="connsiteY158" fmla="*/ 507899 h 2296979"/>
              <a:gd name="connsiteX159" fmla="*/ 3897214 w 4602892"/>
              <a:gd name="connsiteY159" fmla="*/ 468143 h 2296979"/>
              <a:gd name="connsiteX160" fmla="*/ 3927032 w 4602892"/>
              <a:gd name="connsiteY160" fmla="*/ 448264 h 2296979"/>
              <a:gd name="connsiteX161" fmla="*/ 3956849 w 4602892"/>
              <a:gd name="connsiteY161" fmla="*/ 418447 h 2296979"/>
              <a:gd name="connsiteX162" fmla="*/ 4046301 w 4602892"/>
              <a:gd name="connsiteY162" fmla="*/ 338934 h 2296979"/>
              <a:gd name="connsiteX163" fmla="*/ 4095997 w 4602892"/>
              <a:gd name="connsiteY163" fmla="*/ 249482 h 2296979"/>
              <a:gd name="connsiteX164" fmla="*/ 4115875 w 4602892"/>
              <a:gd name="connsiteY164" fmla="*/ 189847 h 2296979"/>
              <a:gd name="connsiteX165" fmla="*/ 4125814 w 4602892"/>
              <a:gd name="connsiteY165" fmla="*/ 160030 h 2296979"/>
              <a:gd name="connsiteX166" fmla="*/ 4135753 w 4602892"/>
              <a:gd name="connsiteY166" fmla="*/ 358812 h 2296979"/>
              <a:gd name="connsiteX167" fmla="*/ 4145692 w 4602892"/>
              <a:gd name="connsiteY167" fmla="*/ 388630 h 2296979"/>
              <a:gd name="connsiteX168" fmla="*/ 4155632 w 4602892"/>
              <a:gd name="connsiteY168" fmla="*/ 468143 h 2296979"/>
              <a:gd name="connsiteX169" fmla="*/ 4175510 w 4602892"/>
              <a:gd name="connsiteY169" fmla="*/ 497960 h 2296979"/>
              <a:gd name="connsiteX170" fmla="*/ 4225206 w 4602892"/>
              <a:gd name="connsiteY170" fmla="*/ 577473 h 2296979"/>
              <a:gd name="connsiteX171" fmla="*/ 4264962 w 4602892"/>
              <a:gd name="connsiteY171" fmla="*/ 597351 h 2296979"/>
              <a:gd name="connsiteX172" fmla="*/ 4354414 w 4602892"/>
              <a:gd name="connsiteY172" fmla="*/ 607290 h 2296979"/>
              <a:gd name="connsiteX173" fmla="*/ 4483623 w 4602892"/>
              <a:gd name="connsiteY173" fmla="*/ 547656 h 2296979"/>
              <a:gd name="connsiteX174" fmla="*/ 4523379 w 4602892"/>
              <a:gd name="connsiteY174" fmla="*/ 537717 h 2296979"/>
              <a:gd name="connsiteX175" fmla="*/ 4553197 w 4602892"/>
              <a:gd name="connsiteY175" fmla="*/ 527777 h 2296979"/>
              <a:gd name="connsiteX176" fmla="*/ 4583014 w 4602892"/>
              <a:gd name="connsiteY176" fmla="*/ 448264 h 2296979"/>
              <a:gd name="connsiteX177" fmla="*/ 4602892 w 4602892"/>
              <a:gd name="connsiteY177" fmla="*/ 418447 h 22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4602892" h="2296979">
                <a:moveTo>
                  <a:pt x="617301" y="458204"/>
                </a:moveTo>
                <a:cubicBezTo>
                  <a:pt x="438833" y="339225"/>
                  <a:pt x="404579" y="300005"/>
                  <a:pt x="40832" y="428386"/>
                </a:cubicBezTo>
                <a:cubicBezTo>
                  <a:pt x="-67016" y="466450"/>
                  <a:pt x="69371" y="625891"/>
                  <a:pt x="100466" y="656986"/>
                </a:cubicBezTo>
                <a:cubicBezTo>
                  <a:pt x="108913" y="665433"/>
                  <a:pt x="120956" y="669402"/>
                  <a:pt x="130284" y="676864"/>
                </a:cubicBezTo>
                <a:cubicBezTo>
                  <a:pt x="137601" y="682718"/>
                  <a:pt x="141781" y="692552"/>
                  <a:pt x="150162" y="696743"/>
                </a:cubicBezTo>
                <a:cubicBezTo>
                  <a:pt x="168903" y="706114"/>
                  <a:pt x="209797" y="716621"/>
                  <a:pt x="209797" y="716621"/>
                </a:cubicBezTo>
                <a:cubicBezTo>
                  <a:pt x="219736" y="726560"/>
                  <a:pt x="228176" y="738268"/>
                  <a:pt x="239614" y="746438"/>
                </a:cubicBezTo>
                <a:cubicBezTo>
                  <a:pt x="251671" y="755050"/>
                  <a:pt x="265831" y="760299"/>
                  <a:pt x="279371" y="766317"/>
                </a:cubicBezTo>
                <a:cubicBezTo>
                  <a:pt x="327490" y="787704"/>
                  <a:pt x="322675" y="784597"/>
                  <a:pt x="368823" y="796134"/>
                </a:cubicBezTo>
                <a:cubicBezTo>
                  <a:pt x="405266" y="792821"/>
                  <a:pt x="444713" y="801057"/>
                  <a:pt x="478153" y="786195"/>
                </a:cubicBezTo>
                <a:cubicBezTo>
                  <a:pt x="521745" y="766821"/>
                  <a:pt x="542073" y="722550"/>
                  <a:pt x="567606" y="686804"/>
                </a:cubicBezTo>
                <a:cubicBezTo>
                  <a:pt x="577234" y="673324"/>
                  <a:pt x="587795" y="660527"/>
                  <a:pt x="597423" y="647047"/>
                </a:cubicBezTo>
                <a:cubicBezTo>
                  <a:pt x="604366" y="637327"/>
                  <a:pt x="609527" y="626299"/>
                  <a:pt x="617301" y="617230"/>
                </a:cubicBezTo>
                <a:cubicBezTo>
                  <a:pt x="720240" y="497135"/>
                  <a:pt x="600322" y="653121"/>
                  <a:pt x="686875" y="537717"/>
                </a:cubicBezTo>
                <a:cubicBezTo>
                  <a:pt x="683449" y="510309"/>
                  <a:pt x="682318" y="459028"/>
                  <a:pt x="666997" y="428386"/>
                </a:cubicBezTo>
                <a:cubicBezTo>
                  <a:pt x="661655" y="417702"/>
                  <a:pt x="651970" y="409485"/>
                  <a:pt x="647119" y="398569"/>
                </a:cubicBezTo>
                <a:cubicBezTo>
                  <a:pt x="638609" y="379421"/>
                  <a:pt x="627240" y="338934"/>
                  <a:pt x="627240" y="338934"/>
                </a:cubicBezTo>
                <a:cubicBezTo>
                  <a:pt x="641509" y="467353"/>
                  <a:pt x="627597" y="387484"/>
                  <a:pt x="657058" y="497960"/>
                </a:cubicBezTo>
                <a:cubicBezTo>
                  <a:pt x="664097" y="524358"/>
                  <a:pt x="668297" y="551555"/>
                  <a:pt x="676936" y="577473"/>
                </a:cubicBezTo>
                <a:cubicBezTo>
                  <a:pt x="681621" y="591529"/>
                  <a:pt x="689618" y="604278"/>
                  <a:pt x="696814" y="617230"/>
                </a:cubicBezTo>
                <a:cubicBezTo>
                  <a:pt x="713003" y="646370"/>
                  <a:pt x="721922" y="667133"/>
                  <a:pt x="746510" y="686804"/>
                </a:cubicBezTo>
                <a:cubicBezTo>
                  <a:pt x="755838" y="694266"/>
                  <a:pt x="766388" y="700056"/>
                  <a:pt x="776327" y="706682"/>
                </a:cubicBezTo>
                <a:cubicBezTo>
                  <a:pt x="782953" y="726560"/>
                  <a:pt x="792097" y="745770"/>
                  <a:pt x="796206" y="766317"/>
                </a:cubicBezTo>
                <a:cubicBezTo>
                  <a:pt x="799519" y="782882"/>
                  <a:pt x="800214" y="800195"/>
                  <a:pt x="806145" y="816012"/>
                </a:cubicBezTo>
                <a:cubicBezTo>
                  <a:pt x="810339" y="827197"/>
                  <a:pt x="820096" y="835458"/>
                  <a:pt x="826023" y="845830"/>
                </a:cubicBezTo>
                <a:cubicBezTo>
                  <a:pt x="833374" y="858694"/>
                  <a:pt x="839275" y="872334"/>
                  <a:pt x="845901" y="885586"/>
                </a:cubicBezTo>
                <a:cubicBezTo>
                  <a:pt x="849214" y="902151"/>
                  <a:pt x="840730" y="942837"/>
                  <a:pt x="855840" y="935282"/>
                </a:cubicBezTo>
                <a:cubicBezTo>
                  <a:pt x="873865" y="926270"/>
                  <a:pt x="860891" y="895198"/>
                  <a:pt x="865779" y="875647"/>
                </a:cubicBezTo>
                <a:cubicBezTo>
                  <a:pt x="870861" y="855319"/>
                  <a:pt x="873086" y="832775"/>
                  <a:pt x="885658" y="816012"/>
                </a:cubicBezTo>
                <a:cubicBezTo>
                  <a:pt x="895597" y="802760"/>
                  <a:pt x="904470" y="788637"/>
                  <a:pt x="915475" y="776256"/>
                </a:cubicBezTo>
                <a:cubicBezTo>
                  <a:pt x="931039" y="758747"/>
                  <a:pt x="952176" y="746052"/>
                  <a:pt x="965171" y="726560"/>
                </a:cubicBezTo>
                <a:cubicBezTo>
                  <a:pt x="991675" y="686804"/>
                  <a:pt x="975110" y="703369"/>
                  <a:pt x="1014866" y="676864"/>
                </a:cubicBezTo>
                <a:cubicBezTo>
                  <a:pt x="1048946" y="625746"/>
                  <a:pt x="1017231" y="665035"/>
                  <a:pt x="1064562" y="627169"/>
                </a:cubicBezTo>
                <a:cubicBezTo>
                  <a:pt x="1071879" y="621315"/>
                  <a:pt x="1076943" y="612913"/>
                  <a:pt x="1084440" y="607290"/>
                </a:cubicBezTo>
                <a:cubicBezTo>
                  <a:pt x="1103552" y="592956"/>
                  <a:pt x="1144075" y="567534"/>
                  <a:pt x="1144075" y="567534"/>
                </a:cubicBezTo>
                <a:cubicBezTo>
                  <a:pt x="1167645" y="536106"/>
                  <a:pt x="1174635" y="522881"/>
                  <a:pt x="1203710" y="497960"/>
                </a:cubicBezTo>
                <a:cubicBezTo>
                  <a:pt x="1216287" y="487180"/>
                  <a:pt x="1231753" y="479856"/>
                  <a:pt x="1243466" y="468143"/>
                </a:cubicBezTo>
                <a:cubicBezTo>
                  <a:pt x="1251913" y="459696"/>
                  <a:pt x="1255698" y="447502"/>
                  <a:pt x="1263345" y="438325"/>
                </a:cubicBezTo>
                <a:cubicBezTo>
                  <a:pt x="1272343" y="427527"/>
                  <a:pt x="1284164" y="419306"/>
                  <a:pt x="1293162" y="408508"/>
                </a:cubicBezTo>
                <a:cubicBezTo>
                  <a:pt x="1355842" y="333290"/>
                  <a:pt x="1275094" y="416634"/>
                  <a:pt x="1332919" y="358812"/>
                </a:cubicBezTo>
                <a:cubicBezTo>
                  <a:pt x="1339545" y="368751"/>
                  <a:pt x="1348092" y="377650"/>
                  <a:pt x="1352797" y="388630"/>
                </a:cubicBezTo>
                <a:cubicBezTo>
                  <a:pt x="1358178" y="401185"/>
                  <a:pt x="1358983" y="415252"/>
                  <a:pt x="1362736" y="428386"/>
                </a:cubicBezTo>
                <a:cubicBezTo>
                  <a:pt x="1365614" y="438460"/>
                  <a:pt x="1369797" y="448130"/>
                  <a:pt x="1372675" y="458204"/>
                </a:cubicBezTo>
                <a:cubicBezTo>
                  <a:pt x="1397632" y="545556"/>
                  <a:pt x="1368725" y="456292"/>
                  <a:pt x="1392553" y="527777"/>
                </a:cubicBezTo>
                <a:cubicBezTo>
                  <a:pt x="1395866" y="580786"/>
                  <a:pt x="1396932" y="633983"/>
                  <a:pt x="1402492" y="686804"/>
                </a:cubicBezTo>
                <a:cubicBezTo>
                  <a:pt x="1403589" y="697223"/>
                  <a:pt x="1410159" y="706394"/>
                  <a:pt x="1412432" y="716621"/>
                </a:cubicBezTo>
                <a:cubicBezTo>
                  <a:pt x="1416804" y="736294"/>
                  <a:pt x="1419058" y="756378"/>
                  <a:pt x="1422371" y="776256"/>
                </a:cubicBezTo>
                <a:cubicBezTo>
                  <a:pt x="1424646" y="766017"/>
                  <a:pt x="1439408" y="685103"/>
                  <a:pt x="1452188" y="656986"/>
                </a:cubicBezTo>
                <a:cubicBezTo>
                  <a:pt x="1464450" y="630009"/>
                  <a:pt x="1477243" y="603202"/>
                  <a:pt x="1491945" y="577473"/>
                </a:cubicBezTo>
                <a:cubicBezTo>
                  <a:pt x="1503798" y="556730"/>
                  <a:pt x="1531701" y="517838"/>
                  <a:pt x="1531701" y="517838"/>
                </a:cubicBezTo>
                <a:cubicBezTo>
                  <a:pt x="1541192" y="479874"/>
                  <a:pt x="1542804" y="465816"/>
                  <a:pt x="1561519" y="428386"/>
                </a:cubicBezTo>
                <a:cubicBezTo>
                  <a:pt x="1570158" y="411107"/>
                  <a:pt x="1581954" y="395577"/>
                  <a:pt x="1591336" y="378690"/>
                </a:cubicBezTo>
                <a:cubicBezTo>
                  <a:pt x="1609885" y="345301"/>
                  <a:pt x="1608374" y="337515"/>
                  <a:pt x="1631092" y="309117"/>
                </a:cubicBezTo>
                <a:cubicBezTo>
                  <a:pt x="1642487" y="294874"/>
                  <a:pt x="1664756" y="276485"/>
                  <a:pt x="1680788" y="269360"/>
                </a:cubicBezTo>
                <a:cubicBezTo>
                  <a:pt x="1699936" y="260850"/>
                  <a:pt x="1740423" y="249482"/>
                  <a:pt x="1740423" y="249482"/>
                </a:cubicBezTo>
                <a:cubicBezTo>
                  <a:pt x="1750362" y="256108"/>
                  <a:pt x="1763909" y="259231"/>
                  <a:pt x="1770240" y="269360"/>
                </a:cubicBezTo>
                <a:cubicBezTo>
                  <a:pt x="1781345" y="287129"/>
                  <a:pt x="1778496" y="311560"/>
                  <a:pt x="1790119" y="328995"/>
                </a:cubicBezTo>
                <a:cubicBezTo>
                  <a:pt x="1828918" y="387193"/>
                  <a:pt x="1804196" y="348370"/>
                  <a:pt x="1859692" y="448264"/>
                </a:cubicBezTo>
                <a:cubicBezTo>
                  <a:pt x="1863005" y="471455"/>
                  <a:pt x="1865781" y="494730"/>
                  <a:pt x="1869632" y="517838"/>
                </a:cubicBezTo>
                <a:cubicBezTo>
                  <a:pt x="1872409" y="534502"/>
                  <a:pt x="1877969" y="550717"/>
                  <a:pt x="1879571" y="567534"/>
                </a:cubicBezTo>
                <a:cubicBezTo>
                  <a:pt x="1899064" y="772212"/>
                  <a:pt x="1869461" y="666413"/>
                  <a:pt x="1909388" y="786195"/>
                </a:cubicBezTo>
                <a:lnTo>
                  <a:pt x="1919327" y="816012"/>
                </a:lnTo>
                <a:cubicBezTo>
                  <a:pt x="1922640" y="825951"/>
                  <a:pt x="1921857" y="838422"/>
                  <a:pt x="1929266" y="845830"/>
                </a:cubicBezTo>
                <a:lnTo>
                  <a:pt x="1949145" y="865708"/>
                </a:lnTo>
                <a:cubicBezTo>
                  <a:pt x="1955771" y="855769"/>
                  <a:pt x="1961376" y="845067"/>
                  <a:pt x="1969023" y="835890"/>
                </a:cubicBezTo>
                <a:cubicBezTo>
                  <a:pt x="1978021" y="825092"/>
                  <a:pt x="1991043" y="817768"/>
                  <a:pt x="1998840" y="806073"/>
                </a:cubicBezTo>
                <a:cubicBezTo>
                  <a:pt x="2004651" y="797356"/>
                  <a:pt x="2004094" y="785627"/>
                  <a:pt x="2008779" y="776256"/>
                </a:cubicBezTo>
                <a:cubicBezTo>
                  <a:pt x="2014121" y="765572"/>
                  <a:pt x="2021715" y="756159"/>
                  <a:pt x="2028658" y="746438"/>
                </a:cubicBezTo>
                <a:cubicBezTo>
                  <a:pt x="2049432" y="717354"/>
                  <a:pt x="2083002" y="677508"/>
                  <a:pt x="2098232" y="647047"/>
                </a:cubicBezTo>
                <a:cubicBezTo>
                  <a:pt x="2104858" y="633795"/>
                  <a:pt x="2110759" y="620154"/>
                  <a:pt x="2118110" y="607290"/>
                </a:cubicBezTo>
                <a:cubicBezTo>
                  <a:pt x="2124036" y="596919"/>
                  <a:pt x="2132646" y="588157"/>
                  <a:pt x="2137988" y="577473"/>
                </a:cubicBezTo>
                <a:cubicBezTo>
                  <a:pt x="2163793" y="525863"/>
                  <a:pt x="2128978" y="566605"/>
                  <a:pt x="2167806" y="527777"/>
                </a:cubicBezTo>
                <a:cubicBezTo>
                  <a:pt x="2171119" y="517838"/>
                  <a:pt x="2173060" y="507331"/>
                  <a:pt x="2177745" y="497960"/>
                </a:cubicBezTo>
                <a:cubicBezTo>
                  <a:pt x="2199558" y="454334"/>
                  <a:pt x="2200075" y="480664"/>
                  <a:pt x="2217501" y="428386"/>
                </a:cubicBezTo>
                <a:cubicBezTo>
                  <a:pt x="2226140" y="402468"/>
                  <a:pt x="2237379" y="348873"/>
                  <a:pt x="2237379" y="348873"/>
                </a:cubicBezTo>
                <a:cubicBezTo>
                  <a:pt x="2240692" y="305803"/>
                  <a:pt x="2240582" y="262332"/>
                  <a:pt x="2247319" y="219664"/>
                </a:cubicBezTo>
                <a:cubicBezTo>
                  <a:pt x="2250587" y="198967"/>
                  <a:pt x="2267197" y="160030"/>
                  <a:pt x="2267197" y="160030"/>
                </a:cubicBezTo>
                <a:cubicBezTo>
                  <a:pt x="2270510" y="169969"/>
                  <a:pt x="2272451" y="180476"/>
                  <a:pt x="2277136" y="189847"/>
                </a:cubicBezTo>
                <a:cubicBezTo>
                  <a:pt x="2282478" y="200531"/>
                  <a:pt x="2294511" y="207984"/>
                  <a:pt x="2297014" y="219664"/>
                </a:cubicBezTo>
                <a:cubicBezTo>
                  <a:pt x="2304681" y="255446"/>
                  <a:pt x="2302414" y="292684"/>
                  <a:pt x="2306953" y="328995"/>
                </a:cubicBezTo>
                <a:cubicBezTo>
                  <a:pt x="2309048" y="345758"/>
                  <a:pt x="2313579" y="362125"/>
                  <a:pt x="2316892" y="378690"/>
                </a:cubicBezTo>
                <a:cubicBezTo>
                  <a:pt x="2324901" y="530850"/>
                  <a:pt x="2325081" y="633614"/>
                  <a:pt x="2356649" y="786195"/>
                </a:cubicBezTo>
                <a:cubicBezTo>
                  <a:pt x="2361761" y="810903"/>
                  <a:pt x="2379663" y="831472"/>
                  <a:pt x="2386466" y="855769"/>
                </a:cubicBezTo>
                <a:cubicBezTo>
                  <a:pt x="2483802" y="1203398"/>
                  <a:pt x="2368361" y="884232"/>
                  <a:pt x="2475919" y="1163882"/>
                </a:cubicBezTo>
                <a:cubicBezTo>
                  <a:pt x="2479232" y="1183760"/>
                  <a:pt x="2483135" y="1203549"/>
                  <a:pt x="2485858" y="1223517"/>
                </a:cubicBezTo>
                <a:cubicBezTo>
                  <a:pt x="2493076" y="1276448"/>
                  <a:pt x="2496954" y="1329849"/>
                  <a:pt x="2505736" y="1382543"/>
                </a:cubicBezTo>
                <a:lnTo>
                  <a:pt x="2515675" y="1442177"/>
                </a:lnTo>
                <a:cubicBezTo>
                  <a:pt x="2512362" y="1624395"/>
                  <a:pt x="2512017" y="1806690"/>
                  <a:pt x="2505736" y="1988830"/>
                </a:cubicBezTo>
                <a:cubicBezTo>
                  <a:pt x="2505375" y="1999300"/>
                  <a:pt x="2498338" y="2008483"/>
                  <a:pt x="2495797" y="2018647"/>
                </a:cubicBezTo>
                <a:cubicBezTo>
                  <a:pt x="2491700" y="2035036"/>
                  <a:pt x="2491790" y="2052525"/>
                  <a:pt x="2485858" y="2068343"/>
                </a:cubicBezTo>
                <a:cubicBezTo>
                  <a:pt x="2481664" y="2079528"/>
                  <a:pt x="2471906" y="2087789"/>
                  <a:pt x="2465979" y="2098160"/>
                </a:cubicBezTo>
                <a:cubicBezTo>
                  <a:pt x="2458628" y="2111024"/>
                  <a:pt x="2453452" y="2125053"/>
                  <a:pt x="2446101" y="2137917"/>
                </a:cubicBezTo>
                <a:cubicBezTo>
                  <a:pt x="2440175" y="2148288"/>
                  <a:pt x="2432149" y="2157363"/>
                  <a:pt x="2426223" y="2167734"/>
                </a:cubicBezTo>
                <a:cubicBezTo>
                  <a:pt x="2418872" y="2180598"/>
                  <a:pt x="2415987" y="2196241"/>
                  <a:pt x="2406345" y="2207490"/>
                </a:cubicBezTo>
                <a:cubicBezTo>
                  <a:pt x="2395564" y="2220067"/>
                  <a:pt x="2380371" y="2228119"/>
                  <a:pt x="2366588" y="2237308"/>
                </a:cubicBezTo>
                <a:cubicBezTo>
                  <a:pt x="2319646" y="2268603"/>
                  <a:pt x="2328853" y="2263138"/>
                  <a:pt x="2287075" y="2277064"/>
                </a:cubicBezTo>
                <a:cubicBezTo>
                  <a:pt x="2280449" y="2283690"/>
                  <a:pt x="2276529" y="2297791"/>
                  <a:pt x="2267197" y="2296943"/>
                </a:cubicBezTo>
                <a:cubicBezTo>
                  <a:pt x="2187265" y="2289677"/>
                  <a:pt x="2169819" y="2265968"/>
                  <a:pt x="2128049" y="2207490"/>
                </a:cubicBezTo>
                <a:cubicBezTo>
                  <a:pt x="2049836" y="2097993"/>
                  <a:pt x="2098215" y="2147818"/>
                  <a:pt x="2028658" y="2008708"/>
                </a:cubicBezTo>
                <a:cubicBezTo>
                  <a:pt x="1998772" y="1948938"/>
                  <a:pt x="1987575" y="1928824"/>
                  <a:pt x="1959084" y="1849682"/>
                </a:cubicBezTo>
                <a:cubicBezTo>
                  <a:pt x="1943820" y="1807283"/>
                  <a:pt x="1930795" y="1764052"/>
                  <a:pt x="1919327" y="1720473"/>
                </a:cubicBezTo>
                <a:cubicBezTo>
                  <a:pt x="1914198" y="1700984"/>
                  <a:pt x="1912701" y="1680716"/>
                  <a:pt x="1909388" y="1660838"/>
                </a:cubicBezTo>
                <a:cubicBezTo>
                  <a:pt x="1916014" y="1604516"/>
                  <a:pt x="1921246" y="1548013"/>
                  <a:pt x="1929266" y="1491873"/>
                </a:cubicBezTo>
                <a:cubicBezTo>
                  <a:pt x="1931198" y="1478350"/>
                  <a:pt x="1933658" y="1464600"/>
                  <a:pt x="1939206" y="1452117"/>
                </a:cubicBezTo>
                <a:cubicBezTo>
                  <a:pt x="1947052" y="1434464"/>
                  <a:pt x="1960384" y="1419700"/>
                  <a:pt x="1969023" y="1402421"/>
                </a:cubicBezTo>
                <a:cubicBezTo>
                  <a:pt x="1973708" y="1393050"/>
                  <a:pt x="1973151" y="1381321"/>
                  <a:pt x="1978962" y="1372604"/>
                </a:cubicBezTo>
                <a:cubicBezTo>
                  <a:pt x="1999916" y="1341173"/>
                  <a:pt x="2027582" y="1314581"/>
                  <a:pt x="2048536" y="1283151"/>
                </a:cubicBezTo>
                <a:cubicBezTo>
                  <a:pt x="2076112" y="1241786"/>
                  <a:pt x="2094632" y="1210276"/>
                  <a:pt x="2128049" y="1173821"/>
                </a:cubicBezTo>
                <a:cubicBezTo>
                  <a:pt x="2150211" y="1149644"/>
                  <a:pt x="2171385" y="1123925"/>
                  <a:pt x="2197623" y="1104247"/>
                </a:cubicBezTo>
                <a:cubicBezTo>
                  <a:pt x="2313027" y="1017694"/>
                  <a:pt x="2157041" y="1137612"/>
                  <a:pt x="2277136" y="1034673"/>
                </a:cubicBezTo>
                <a:cubicBezTo>
                  <a:pt x="2286205" y="1026899"/>
                  <a:pt x="2298506" y="1023242"/>
                  <a:pt x="2306953" y="1014795"/>
                </a:cubicBezTo>
                <a:cubicBezTo>
                  <a:pt x="2318667" y="1003081"/>
                  <a:pt x="2325057" y="986752"/>
                  <a:pt x="2336771" y="975038"/>
                </a:cubicBezTo>
                <a:cubicBezTo>
                  <a:pt x="2345218" y="966591"/>
                  <a:pt x="2357159" y="962494"/>
                  <a:pt x="2366588" y="955160"/>
                </a:cubicBezTo>
                <a:cubicBezTo>
                  <a:pt x="2387013" y="939274"/>
                  <a:pt x="2407926" y="923761"/>
                  <a:pt x="2426223" y="905464"/>
                </a:cubicBezTo>
                <a:cubicBezTo>
                  <a:pt x="2441223" y="890464"/>
                  <a:pt x="2452173" y="871876"/>
                  <a:pt x="2465979" y="855769"/>
                </a:cubicBezTo>
                <a:cubicBezTo>
                  <a:pt x="2472078" y="848654"/>
                  <a:pt x="2480484" y="843567"/>
                  <a:pt x="2485858" y="835890"/>
                </a:cubicBezTo>
                <a:cubicBezTo>
                  <a:pt x="2503782" y="810285"/>
                  <a:pt x="2513452" y="778477"/>
                  <a:pt x="2535553" y="756377"/>
                </a:cubicBezTo>
                <a:cubicBezTo>
                  <a:pt x="2605989" y="685943"/>
                  <a:pt x="2521089" y="775662"/>
                  <a:pt x="2595188" y="676864"/>
                </a:cubicBezTo>
                <a:cubicBezTo>
                  <a:pt x="2603622" y="665619"/>
                  <a:pt x="2616007" y="657845"/>
                  <a:pt x="2625006" y="647047"/>
                </a:cubicBezTo>
                <a:cubicBezTo>
                  <a:pt x="2632653" y="637871"/>
                  <a:pt x="2637941" y="626950"/>
                  <a:pt x="2644884" y="617230"/>
                </a:cubicBezTo>
                <a:cubicBezTo>
                  <a:pt x="2660119" y="595901"/>
                  <a:pt x="2681196" y="571077"/>
                  <a:pt x="2694579" y="547656"/>
                </a:cubicBezTo>
                <a:cubicBezTo>
                  <a:pt x="2755705" y="440686"/>
                  <a:pt x="2656959" y="594148"/>
                  <a:pt x="2754214" y="448264"/>
                </a:cubicBezTo>
                <a:lnTo>
                  <a:pt x="2774092" y="418447"/>
                </a:lnTo>
                <a:cubicBezTo>
                  <a:pt x="2780718" y="408508"/>
                  <a:pt x="2788629" y="399314"/>
                  <a:pt x="2793971" y="388630"/>
                </a:cubicBezTo>
                <a:cubicBezTo>
                  <a:pt x="2819191" y="338189"/>
                  <a:pt x="2805630" y="361201"/>
                  <a:pt x="2833727" y="319056"/>
                </a:cubicBezTo>
                <a:cubicBezTo>
                  <a:pt x="2837040" y="305804"/>
                  <a:pt x="2836889" y="291159"/>
                  <a:pt x="2843666" y="279299"/>
                </a:cubicBezTo>
                <a:cubicBezTo>
                  <a:pt x="2850640" y="267095"/>
                  <a:pt x="2870435" y="263203"/>
                  <a:pt x="2873484" y="249482"/>
                </a:cubicBezTo>
                <a:cubicBezTo>
                  <a:pt x="2884289" y="200862"/>
                  <a:pt x="2877923" y="149896"/>
                  <a:pt x="2883423" y="100395"/>
                </a:cubicBezTo>
                <a:cubicBezTo>
                  <a:pt x="2884580" y="89982"/>
                  <a:pt x="2890049" y="80516"/>
                  <a:pt x="2893362" y="70577"/>
                </a:cubicBezTo>
                <a:cubicBezTo>
                  <a:pt x="2896675" y="216351"/>
                  <a:pt x="2897355" y="362209"/>
                  <a:pt x="2903301" y="507899"/>
                </a:cubicBezTo>
                <a:cubicBezTo>
                  <a:pt x="2903990" y="524778"/>
                  <a:pt x="2908795" y="541297"/>
                  <a:pt x="2913240" y="557595"/>
                </a:cubicBezTo>
                <a:cubicBezTo>
                  <a:pt x="2918753" y="577810"/>
                  <a:pt x="2926493" y="597352"/>
                  <a:pt x="2933119" y="617230"/>
                </a:cubicBezTo>
                <a:lnTo>
                  <a:pt x="2943058" y="647047"/>
                </a:lnTo>
                <a:cubicBezTo>
                  <a:pt x="2946371" y="656986"/>
                  <a:pt x="2945589" y="669456"/>
                  <a:pt x="2952997" y="676864"/>
                </a:cubicBezTo>
                <a:lnTo>
                  <a:pt x="2972875" y="696743"/>
                </a:lnTo>
                <a:cubicBezTo>
                  <a:pt x="2982814" y="690117"/>
                  <a:pt x="2995230" y="686192"/>
                  <a:pt x="3002692" y="676864"/>
                </a:cubicBezTo>
                <a:cubicBezTo>
                  <a:pt x="3009237" y="668683"/>
                  <a:pt x="3007947" y="656418"/>
                  <a:pt x="3012632" y="647047"/>
                </a:cubicBezTo>
                <a:cubicBezTo>
                  <a:pt x="3017974" y="636363"/>
                  <a:pt x="3025048" y="626558"/>
                  <a:pt x="3032510" y="617230"/>
                </a:cubicBezTo>
                <a:cubicBezTo>
                  <a:pt x="3057162" y="586415"/>
                  <a:pt x="3051872" y="608321"/>
                  <a:pt x="3072266" y="567534"/>
                </a:cubicBezTo>
                <a:cubicBezTo>
                  <a:pt x="3098072" y="515924"/>
                  <a:pt x="3063258" y="556666"/>
                  <a:pt x="3102084" y="517838"/>
                </a:cubicBezTo>
                <a:cubicBezTo>
                  <a:pt x="3113234" y="484387"/>
                  <a:pt x="3112251" y="482652"/>
                  <a:pt x="3131901" y="448264"/>
                </a:cubicBezTo>
                <a:cubicBezTo>
                  <a:pt x="3137827" y="437893"/>
                  <a:pt x="3146437" y="429131"/>
                  <a:pt x="3151779" y="418447"/>
                </a:cubicBezTo>
                <a:cubicBezTo>
                  <a:pt x="3207539" y="306931"/>
                  <a:pt x="3098861" y="493664"/>
                  <a:pt x="3181597" y="348873"/>
                </a:cubicBezTo>
                <a:cubicBezTo>
                  <a:pt x="3194978" y="325456"/>
                  <a:pt x="3216061" y="300623"/>
                  <a:pt x="3231292" y="279299"/>
                </a:cubicBezTo>
                <a:cubicBezTo>
                  <a:pt x="3238235" y="269579"/>
                  <a:pt x="3244840" y="259612"/>
                  <a:pt x="3251171" y="249482"/>
                </a:cubicBezTo>
                <a:cubicBezTo>
                  <a:pt x="3258646" y="237522"/>
                  <a:pt x="3287887" y="186192"/>
                  <a:pt x="3300866" y="169969"/>
                </a:cubicBezTo>
                <a:cubicBezTo>
                  <a:pt x="3306720" y="162651"/>
                  <a:pt x="3315547" y="157887"/>
                  <a:pt x="3320745" y="150090"/>
                </a:cubicBezTo>
                <a:cubicBezTo>
                  <a:pt x="3328964" y="137762"/>
                  <a:pt x="3332771" y="122898"/>
                  <a:pt x="3340623" y="110334"/>
                </a:cubicBezTo>
                <a:cubicBezTo>
                  <a:pt x="3361876" y="76329"/>
                  <a:pt x="3373150" y="67868"/>
                  <a:pt x="3400258" y="40760"/>
                </a:cubicBezTo>
                <a:cubicBezTo>
                  <a:pt x="3406884" y="27508"/>
                  <a:pt x="3406884" y="7630"/>
                  <a:pt x="3420136" y="1004"/>
                </a:cubicBezTo>
                <a:cubicBezTo>
                  <a:pt x="3434481" y="-6169"/>
                  <a:pt x="3490828" y="27293"/>
                  <a:pt x="3499649" y="30821"/>
                </a:cubicBezTo>
                <a:cubicBezTo>
                  <a:pt x="3519104" y="38603"/>
                  <a:pt x="3559284" y="50699"/>
                  <a:pt x="3559284" y="50699"/>
                </a:cubicBezTo>
                <a:cubicBezTo>
                  <a:pt x="3628858" y="97082"/>
                  <a:pt x="3605667" y="70578"/>
                  <a:pt x="3638797" y="120273"/>
                </a:cubicBezTo>
                <a:cubicBezTo>
                  <a:pt x="3642110" y="193160"/>
                  <a:pt x="3643346" y="266171"/>
                  <a:pt x="3648736" y="338934"/>
                </a:cubicBezTo>
                <a:cubicBezTo>
                  <a:pt x="3649984" y="355781"/>
                  <a:pt x="3655653" y="372009"/>
                  <a:pt x="3658675" y="388630"/>
                </a:cubicBezTo>
                <a:cubicBezTo>
                  <a:pt x="3662280" y="408457"/>
                  <a:pt x="3666114" y="428267"/>
                  <a:pt x="3668614" y="448264"/>
                </a:cubicBezTo>
                <a:cubicBezTo>
                  <a:pt x="3687981" y="603199"/>
                  <a:pt x="3668093" y="495355"/>
                  <a:pt x="3688492" y="597351"/>
                </a:cubicBezTo>
                <a:cubicBezTo>
                  <a:pt x="3711683" y="594038"/>
                  <a:pt x="3735627" y="594144"/>
                  <a:pt x="3758066" y="587412"/>
                </a:cubicBezTo>
                <a:cubicBezTo>
                  <a:pt x="3783829" y="579683"/>
                  <a:pt x="3844028" y="510691"/>
                  <a:pt x="3847519" y="507899"/>
                </a:cubicBezTo>
                <a:cubicBezTo>
                  <a:pt x="3864084" y="494647"/>
                  <a:pt x="3880243" y="480871"/>
                  <a:pt x="3897214" y="468143"/>
                </a:cubicBezTo>
                <a:cubicBezTo>
                  <a:pt x="3906771" y="460976"/>
                  <a:pt x="3917855" y="455911"/>
                  <a:pt x="3927032" y="448264"/>
                </a:cubicBezTo>
                <a:cubicBezTo>
                  <a:pt x="3937830" y="439266"/>
                  <a:pt x="3946051" y="427445"/>
                  <a:pt x="3956849" y="418447"/>
                </a:cubicBezTo>
                <a:cubicBezTo>
                  <a:pt x="3997556" y="384525"/>
                  <a:pt x="4007639" y="403369"/>
                  <a:pt x="4046301" y="338934"/>
                </a:cubicBezTo>
                <a:cubicBezTo>
                  <a:pt x="4061432" y="313716"/>
                  <a:pt x="4084590" y="278000"/>
                  <a:pt x="4095997" y="249482"/>
                </a:cubicBezTo>
                <a:cubicBezTo>
                  <a:pt x="4103779" y="230027"/>
                  <a:pt x="4109249" y="209725"/>
                  <a:pt x="4115875" y="189847"/>
                </a:cubicBezTo>
                <a:lnTo>
                  <a:pt x="4125814" y="160030"/>
                </a:lnTo>
                <a:cubicBezTo>
                  <a:pt x="4129127" y="226291"/>
                  <a:pt x="4130006" y="292718"/>
                  <a:pt x="4135753" y="358812"/>
                </a:cubicBezTo>
                <a:cubicBezTo>
                  <a:pt x="4136661" y="369250"/>
                  <a:pt x="4143818" y="378322"/>
                  <a:pt x="4145692" y="388630"/>
                </a:cubicBezTo>
                <a:cubicBezTo>
                  <a:pt x="4150470" y="414910"/>
                  <a:pt x="4148604" y="442374"/>
                  <a:pt x="4155632" y="468143"/>
                </a:cubicBezTo>
                <a:cubicBezTo>
                  <a:pt x="4158775" y="479667"/>
                  <a:pt x="4169584" y="487589"/>
                  <a:pt x="4175510" y="497960"/>
                </a:cubicBezTo>
                <a:cubicBezTo>
                  <a:pt x="4191974" y="526772"/>
                  <a:pt x="4198598" y="554666"/>
                  <a:pt x="4225206" y="577473"/>
                </a:cubicBezTo>
                <a:cubicBezTo>
                  <a:pt x="4236455" y="587115"/>
                  <a:pt x="4251710" y="590725"/>
                  <a:pt x="4264962" y="597351"/>
                </a:cubicBezTo>
                <a:cubicBezTo>
                  <a:pt x="4297901" y="630291"/>
                  <a:pt x="4284324" y="627316"/>
                  <a:pt x="4354414" y="607290"/>
                </a:cubicBezTo>
                <a:cubicBezTo>
                  <a:pt x="4413574" y="590387"/>
                  <a:pt x="4428587" y="569670"/>
                  <a:pt x="4483623" y="547656"/>
                </a:cubicBezTo>
                <a:cubicBezTo>
                  <a:pt x="4496306" y="542583"/>
                  <a:pt x="4510245" y="541470"/>
                  <a:pt x="4523379" y="537717"/>
                </a:cubicBezTo>
                <a:cubicBezTo>
                  <a:pt x="4533453" y="534839"/>
                  <a:pt x="4543258" y="531090"/>
                  <a:pt x="4553197" y="527777"/>
                </a:cubicBezTo>
                <a:cubicBezTo>
                  <a:pt x="4599814" y="457851"/>
                  <a:pt x="4546169" y="546518"/>
                  <a:pt x="4583014" y="448264"/>
                </a:cubicBezTo>
                <a:cubicBezTo>
                  <a:pt x="4587208" y="437079"/>
                  <a:pt x="4602892" y="418447"/>
                  <a:pt x="4602892" y="4184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2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rmAutofit/>
          </a:bodyPr>
          <a:lstStyle/>
          <a:p>
            <a:r>
              <a:rPr lang="en-US" b="1" dirty="0"/>
              <a:t>Defining the Blueprint of the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A24E710-08ED-46A6-B174-44655DE4A3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851621"/>
              </p:ext>
            </p:extLst>
          </p:nvPr>
        </p:nvGraphicFramePr>
        <p:xfrm>
          <a:off x="850731" y="1479000"/>
          <a:ext cx="10490537" cy="1662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BDA81B8-7D10-4DE8-8556-006D0CA19A01}"/>
              </a:ext>
            </a:extLst>
          </p:cNvPr>
          <p:cNvSpPr txBox="1"/>
          <p:nvPr/>
        </p:nvSpPr>
        <p:spPr>
          <a:xfrm>
            <a:off x="678874" y="3754582"/>
            <a:ext cx="84274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Understanding the program and its components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Intended Effect of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Environmental scan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042CCB-7A3B-4A18-AAD2-32A0426DE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00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rmAutofit/>
          </a:bodyPr>
          <a:lstStyle/>
          <a:p>
            <a:r>
              <a:rPr lang="en-US" sz="4000" b="1" dirty="0"/>
              <a:t>True Performance Objectives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A1DDB66-4E65-44C7-82CA-40AF836CEC76}"/>
              </a:ext>
            </a:extLst>
          </p:cNvPr>
          <p:cNvGrpSpPr/>
          <p:nvPr/>
        </p:nvGrpSpPr>
        <p:grpSpPr>
          <a:xfrm>
            <a:off x="2701637" y="3050290"/>
            <a:ext cx="7107381" cy="2425393"/>
            <a:chOff x="2701637" y="3348164"/>
            <a:chExt cx="7107381" cy="2425393"/>
          </a:xfrm>
        </p:grpSpPr>
        <p:pic>
          <p:nvPicPr>
            <p:cNvPr id="42" name="Graphic 41" descr="Venn diagram">
              <a:extLst>
                <a:ext uri="{FF2B5EF4-FFF2-40B4-BE49-F238E27FC236}">
                  <a16:creationId xmlns:a16="http://schemas.microsoft.com/office/drawing/2014/main" id="{BED5FA47-7A7E-44FC-9C2C-9AAED1608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57125" y="3578997"/>
              <a:ext cx="2194560" cy="219456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D8A5D50-59BD-4A97-9243-608D80D4FAAC}"/>
                </a:ext>
              </a:extLst>
            </p:cNvPr>
            <p:cNvSpPr txBox="1"/>
            <p:nvPr/>
          </p:nvSpPr>
          <p:spPr>
            <a:xfrm>
              <a:off x="4057729" y="3348164"/>
              <a:ext cx="3793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Improve Experience of Care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C882C99-DCB5-4ACB-8004-0CA49008B554}"/>
                </a:ext>
              </a:extLst>
            </p:cNvPr>
            <p:cNvSpPr txBox="1"/>
            <p:nvPr/>
          </p:nvSpPr>
          <p:spPr>
            <a:xfrm>
              <a:off x="2701637" y="4511809"/>
              <a:ext cx="24661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Improving Health of Population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3E689A8-08B0-462D-987C-AA8233DCD4F9}"/>
                </a:ext>
              </a:extLst>
            </p:cNvPr>
            <p:cNvSpPr txBox="1"/>
            <p:nvPr/>
          </p:nvSpPr>
          <p:spPr>
            <a:xfrm>
              <a:off x="6642148" y="4511810"/>
              <a:ext cx="31668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Reducing Per Capita Cost of Healthcare</a:t>
              </a:r>
            </a:p>
          </p:txBody>
        </p:sp>
      </p:grp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2C4780C4-1A44-4C83-97B4-C9C48286FE9D}"/>
              </a:ext>
            </a:extLst>
          </p:cNvPr>
          <p:cNvSpPr txBox="1">
            <a:spLocks/>
          </p:cNvSpPr>
          <p:nvPr/>
        </p:nvSpPr>
        <p:spPr>
          <a:xfrm>
            <a:off x="1920586" y="1610277"/>
            <a:ext cx="8350828" cy="87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A6192E"/>
                </a:solidFill>
              </a:rPr>
              <a:t>Supporting Primary Care Physicians (PCPs) in coordinating care, managing chronic illness, and providing preventive care.</a:t>
            </a:r>
            <a:endParaRPr lang="en-US" sz="2000" dirty="0">
              <a:solidFill>
                <a:srgbClr val="A6192E"/>
              </a:solidFill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A54F4B6A-F53C-490B-8B27-21718020F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490" y="5422901"/>
            <a:ext cx="10453255" cy="876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Based on IHI’s (Institute of Healthcare Improvement) </a:t>
            </a:r>
          </a:p>
          <a:p>
            <a:pPr marL="0" indent="0" algn="ctr">
              <a:buNone/>
            </a:pPr>
            <a:r>
              <a:rPr lang="en-US" sz="1800" dirty="0"/>
              <a:t>“Triple Aim” of healthcare improvement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6C5C1F-3BEF-4E32-8868-C7A75C4A7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0417" y="388983"/>
            <a:ext cx="3194025" cy="5051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329EEE-86AE-4DE9-B3CE-5D06ED6F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93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rmAutofit/>
          </a:bodyPr>
          <a:lstStyle/>
          <a:p>
            <a:r>
              <a:rPr lang="en-US" sz="4000" b="1" dirty="0"/>
              <a:t>Program Hierarchy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29CC737-533B-4DDE-BD4B-8732304015EA}"/>
              </a:ext>
            </a:extLst>
          </p:cNvPr>
          <p:cNvGrpSpPr/>
          <p:nvPr/>
        </p:nvGrpSpPr>
        <p:grpSpPr>
          <a:xfrm>
            <a:off x="1282958" y="1770192"/>
            <a:ext cx="8768796" cy="4242265"/>
            <a:chOff x="677311" y="2228907"/>
            <a:chExt cx="8905084" cy="424226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BBC01F9-4C78-408B-80AD-CA16A7FA59A2}"/>
                </a:ext>
              </a:extLst>
            </p:cNvPr>
            <p:cNvSpPr txBox="1"/>
            <p:nvPr/>
          </p:nvSpPr>
          <p:spPr>
            <a:xfrm>
              <a:off x="7791695" y="4393502"/>
              <a:ext cx="17907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Strong Medicare STARS ratings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BD6D7A-9503-49C7-8E73-931741BDFDC5}"/>
                </a:ext>
              </a:extLst>
            </p:cNvPr>
            <p:cNvSpPr txBox="1"/>
            <p:nvPr/>
          </p:nvSpPr>
          <p:spPr>
            <a:xfrm>
              <a:off x="4662705" y="2228907"/>
              <a:ext cx="265061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Garamond" panose="02020404030301010803" pitchFamily="18" charset="0"/>
                </a:rPr>
                <a:t>Reimbursement Opportunities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9EC5E3F-E8E6-4237-9AF1-B25A23C95A0E}"/>
                </a:ext>
              </a:extLst>
            </p:cNvPr>
            <p:cNvSpPr txBox="1"/>
            <p:nvPr/>
          </p:nvSpPr>
          <p:spPr>
            <a:xfrm>
              <a:off x="3295078" y="3376477"/>
              <a:ext cx="1790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Care Coordination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992AFFF-62D1-4BA4-A35E-6A4817023D39}"/>
                </a:ext>
              </a:extLst>
            </p:cNvPr>
            <p:cNvSpPr txBox="1"/>
            <p:nvPr/>
          </p:nvSpPr>
          <p:spPr>
            <a:xfrm>
              <a:off x="5270418" y="3392135"/>
              <a:ext cx="147932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Lump Sum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E598473-5A08-46A2-B990-5F0EE7C0C114}"/>
                </a:ext>
              </a:extLst>
            </p:cNvPr>
            <p:cNvCxnSpPr>
              <a:cxnSpLocks/>
              <a:stCxn id="40" idx="2"/>
              <a:endCxn id="43" idx="0"/>
            </p:cNvCxnSpPr>
            <p:nvPr/>
          </p:nvCxnSpPr>
          <p:spPr>
            <a:xfrm flipH="1">
              <a:off x="4190428" y="2567461"/>
              <a:ext cx="1797585" cy="80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2603257-D298-48F9-909D-FD2BE7260F9A}"/>
                </a:ext>
              </a:extLst>
            </p:cNvPr>
            <p:cNvCxnSpPr>
              <a:cxnSpLocks/>
              <a:stCxn id="40" idx="2"/>
              <a:endCxn id="44" idx="0"/>
            </p:cNvCxnSpPr>
            <p:nvPr/>
          </p:nvCxnSpPr>
          <p:spPr>
            <a:xfrm>
              <a:off x="5988013" y="2567461"/>
              <a:ext cx="22066" cy="82467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7AAA47B-6F22-40B3-8BDE-F42647A9B94D}"/>
                </a:ext>
              </a:extLst>
            </p:cNvPr>
            <p:cNvSpPr txBox="1"/>
            <p:nvPr/>
          </p:nvSpPr>
          <p:spPr>
            <a:xfrm>
              <a:off x="6863290" y="3392135"/>
              <a:ext cx="17060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Additional Incentives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133CFE4-96E8-424A-B070-43010B293EF9}"/>
                </a:ext>
              </a:extLst>
            </p:cNvPr>
            <p:cNvCxnSpPr>
              <a:cxnSpLocks/>
              <a:stCxn id="40" idx="2"/>
              <a:endCxn id="48" idx="0"/>
            </p:cNvCxnSpPr>
            <p:nvPr/>
          </p:nvCxnSpPr>
          <p:spPr>
            <a:xfrm>
              <a:off x="5988013" y="2567461"/>
              <a:ext cx="1728326" cy="82467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7DC4088-0939-4D1C-BA2E-843D07778B0D}"/>
                </a:ext>
              </a:extLst>
            </p:cNvPr>
            <p:cNvSpPr txBox="1"/>
            <p:nvPr/>
          </p:nvSpPr>
          <p:spPr>
            <a:xfrm>
              <a:off x="3295078" y="4461165"/>
              <a:ext cx="1790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Quality 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6353000-A10A-4462-B08C-ABBC29BC6890}"/>
                </a:ext>
              </a:extLst>
            </p:cNvPr>
            <p:cNvCxnSpPr>
              <a:cxnSpLocks/>
              <a:stCxn id="43" idx="2"/>
              <a:endCxn id="51" idx="0"/>
            </p:cNvCxnSpPr>
            <p:nvPr/>
          </p:nvCxnSpPr>
          <p:spPr>
            <a:xfrm>
              <a:off x="4190428" y="3715031"/>
              <a:ext cx="0" cy="74613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EF944DB-572B-4B70-B8A7-53D4F3AF5B77}"/>
                </a:ext>
              </a:extLst>
            </p:cNvPr>
            <p:cNvSpPr txBox="1"/>
            <p:nvPr/>
          </p:nvSpPr>
          <p:spPr>
            <a:xfrm>
              <a:off x="677311" y="4441520"/>
              <a:ext cx="242089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>
                  <a:latin typeface="Garamond" panose="02020404030301010803" pitchFamily="18" charset="0"/>
                </a:rPr>
                <a:t>Performance Measurement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4EFEE69-20F0-4822-9C56-10FA0EA85648}"/>
                </a:ext>
              </a:extLst>
            </p:cNvPr>
            <p:cNvSpPr txBox="1"/>
            <p:nvPr/>
          </p:nvSpPr>
          <p:spPr>
            <a:xfrm>
              <a:off x="5543268" y="4466788"/>
              <a:ext cx="1064649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Cost &amp; Utilization 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87D5AF6-A269-42D5-9A3B-889EEBA90110}"/>
                </a:ext>
              </a:extLst>
            </p:cNvPr>
            <p:cNvCxnSpPr>
              <a:cxnSpLocks/>
              <a:stCxn id="44" idx="2"/>
              <a:endCxn id="56" idx="0"/>
            </p:cNvCxnSpPr>
            <p:nvPr/>
          </p:nvCxnSpPr>
          <p:spPr>
            <a:xfrm>
              <a:off x="6010079" y="3730689"/>
              <a:ext cx="65515" cy="73609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5E9D6C-B7D9-404C-A3A2-59A2A694777C}"/>
                </a:ext>
              </a:extLst>
            </p:cNvPr>
            <p:cNvSpPr txBox="1"/>
            <p:nvPr/>
          </p:nvSpPr>
          <p:spPr>
            <a:xfrm>
              <a:off x="6476888" y="4439669"/>
              <a:ext cx="127103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Referral Management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EDE0700-5CC3-460C-AC16-587009F038A5}"/>
                </a:ext>
              </a:extLst>
            </p:cNvPr>
            <p:cNvSpPr txBox="1"/>
            <p:nvPr/>
          </p:nvSpPr>
          <p:spPr>
            <a:xfrm>
              <a:off x="4598169" y="4461164"/>
              <a:ext cx="8129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Quality 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A9117B7-FDBE-4B93-9B13-4F1DE75AE979}"/>
                </a:ext>
              </a:extLst>
            </p:cNvPr>
            <p:cNvCxnSpPr>
              <a:cxnSpLocks/>
              <a:stCxn id="44" idx="2"/>
              <a:endCxn id="59" idx="0"/>
            </p:cNvCxnSpPr>
            <p:nvPr/>
          </p:nvCxnSpPr>
          <p:spPr>
            <a:xfrm flipH="1">
              <a:off x="5004626" y="3730689"/>
              <a:ext cx="1005453" cy="730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2ABA21A-E8CE-4BA4-AD2F-52972DBFF108}"/>
                </a:ext>
              </a:extLst>
            </p:cNvPr>
            <p:cNvCxnSpPr>
              <a:cxnSpLocks/>
              <a:stCxn id="44" idx="2"/>
              <a:endCxn id="58" idx="0"/>
            </p:cNvCxnSpPr>
            <p:nvPr/>
          </p:nvCxnSpPr>
          <p:spPr>
            <a:xfrm>
              <a:off x="6010079" y="3730689"/>
              <a:ext cx="1102326" cy="7089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BCA4AED-B4CE-484A-96A2-AB1135998AFF}"/>
                </a:ext>
              </a:extLst>
            </p:cNvPr>
            <p:cNvCxnSpPr>
              <a:cxnSpLocks/>
              <a:stCxn id="48" idx="2"/>
              <a:endCxn id="39" idx="0"/>
            </p:cNvCxnSpPr>
            <p:nvPr/>
          </p:nvCxnSpPr>
          <p:spPr>
            <a:xfrm>
              <a:off x="7716339" y="3976910"/>
              <a:ext cx="970705" cy="4165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5971848-FFFD-4734-9E8F-790B727009A7}"/>
                </a:ext>
              </a:extLst>
            </p:cNvPr>
            <p:cNvSpPr txBox="1"/>
            <p:nvPr/>
          </p:nvSpPr>
          <p:spPr>
            <a:xfrm>
              <a:off x="1683077" y="5733112"/>
              <a:ext cx="134830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>
                  <a:latin typeface="Garamond" panose="02020404030301010803" pitchFamily="18" charset="0"/>
                </a:rPr>
                <a:t>Indicators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42FA3C0-29CD-49C1-B07C-32F4C7404716}"/>
                </a:ext>
              </a:extLst>
            </p:cNvPr>
            <p:cNvSpPr txBox="1"/>
            <p:nvPr/>
          </p:nvSpPr>
          <p:spPr>
            <a:xfrm>
              <a:off x="3742188" y="5760118"/>
              <a:ext cx="89647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QA Score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8BE28B6-98EF-46F3-B457-D9737EB4D468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4190427" y="4867707"/>
              <a:ext cx="0" cy="8924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811A5DE-F519-4E6F-AF31-81926D6F0E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1016" y="4892214"/>
              <a:ext cx="642316" cy="8511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6818C7E-6DA1-4018-BBFA-9498E0421F70}"/>
                </a:ext>
              </a:extLst>
            </p:cNvPr>
            <p:cNvSpPr txBox="1"/>
            <p:nvPr/>
          </p:nvSpPr>
          <p:spPr>
            <a:xfrm>
              <a:off x="4645708" y="5635661"/>
              <a:ext cx="115036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Total Cost PMPM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4D1140-1F72-4DCA-B0E3-9B7CA8F440C9}"/>
                </a:ext>
              </a:extLst>
            </p:cNvPr>
            <p:cNvSpPr txBox="1"/>
            <p:nvPr/>
          </p:nvSpPr>
          <p:spPr>
            <a:xfrm>
              <a:off x="6452335" y="5652396"/>
              <a:ext cx="115036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ED Utilization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F5B7670-F5B8-4EC4-A97C-4F760761E51F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 flipH="1">
              <a:off x="5220887" y="5050886"/>
              <a:ext cx="854706" cy="5847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B5D164A-38D0-4CE1-A8DE-28D6F701DFEA}"/>
                </a:ext>
              </a:extLst>
            </p:cNvPr>
            <p:cNvCxnSpPr>
              <a:cxnSpLocks/>
              <a:stCxn id="56" idx="2"/>
              <a:endCxn id="69" idx="0"/>
            </p:cNvCxnSpPr>
            <p:nvPr/>
          </p:nvCxnSpPr>
          <p:spPr>
            <a:xfrm>
              <a:off x="6075593" y="5051563"/>
              <a:ext cx="951922" cy="6008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8A3936B-A00A-459B-86AB-C27DF84427F7}"/>
                </a:ext>
              </a:extLst>
            </p:cNvPr>
            <p:cNvSpPr txBox="1"/>
            <p:nvPr/>
          </p:nvSpPr>
          <p:spPr>
            <a:xfrm>
              <a:off x="8053880" y="5621807"/>
              <a:ext cx="115036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STARS Ratings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482F2A0-3B40-4BA3-8D4B-083913FF68FB}"/>
                </a:ext>
              </a:extLst>
            </p:cNvPr>
            <p:cNvCxnSpPr>
              <a:cxnSpLocks/>
            </p:cNvCxnSpPr>
            <p:nvPr/>
          </p:nvCxnSpPr>
          <p:spPr>
            <a:xfrm>
              <a:off x="8629061" y="4990008"/>
              <a:ext cx="0" cy="51868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0C23E5A-3A83-4EBC-A916-14AAE4AB5DAD}"/>
                    </a:ext>
                  </a:extLst>
                </p14:cNvPr>
                <p14:cNvContentPartPr/>
                <p14:nvPr/>
              </p14:nvContentPartPr>
              <p14:xfrm>
                <a:off x="3009763" y="2927991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3293C33-33A7-4195-8C1E-DC3E0A84DCB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00763" y="29189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8745A6C-CAA3-42DB-B946-05EF32EF1AA8}"/>
                </a:ext>
              </a:extLst>
            </p:cNvPr>
            <p:cNvSpPr txBox="1"/>
            <p:nvPr/>
          </p:nvSpPr>
          <p:spPr>
            <a:xfrm>
              <a:off x="689544" y="3364243"/>
              <a:ext cx="24208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>
                  <a:latin typeface="Garamond" panose="02020404030301010803" pitchFamily="18" charset="0"/>
                </a:rPr>
                <a:t>Reimbursement Type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B13AFAB-79ED-4E58-AD9D-D2EF9B38208A}"/>
                </a:ext>
              </a:extLst>
            </p:cNvPr>
            <p:cNvCxnSpPr>
              <a:cxnSpLocks/>
            </p:cNvCxnSpPr>
            <p:nvPr/>
          </p:nvCxnSpPr>
          <p:spPr>
            <a:xfrm>
              <a:off x="3357691" y="2701636"/>
              <a:ext cx="14667" cy="376953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EB451A32-B906-4006-812C-9234718AB3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60417" y="388983"/>
            <a:ext cx="3194025" cy="5051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EB4CE2-FC5C-440A-AE20-CCDFAD49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56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rmAutofit/>
          </a:bodyPr>
          <a:lstStyle/>
          <a:p>
            <a:r>
              <a:rPr lang="en-US" sz="4000" b="1" dirty="0"/>
              <a:t>Program Hierarchy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29CC737-533B-4DDE-BD4B-8732304015EA}"/>
              </a:ext>
            </a:extLst>
          </p:cNvPr>
          <p:cNvGrpSpPr/>
          <p:nvPr/>
        </p:nvGrpSpPr>
        <p:grpSpPr>
          <a:xfrm>
            <a:off x="1282958" y="1770192"/>
            <a:ext cx="8768796" cy="4242265"/>
            <a:chOff x="677311" y="2228907"/>
            <a:chExt cx="8905084" cy="424226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BBC01F9-4C78-408B-80AD-CA16A7FA59A2}"/>
                </a:ext>
              </a:extLst>
            </p:cNvPr>
            <p:cNvSpPr txBox="1"/>
            <p:nvPr/>
          </p:nvSpPr>
          <p:spPr>
            <a:xfrm>
              <a:off x="7791695" y="4393502"/>
              <a:ext cx="17907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Strong Medicare STARS ratings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BD6D7A-9503-49C7-8E73-931741BDFDC5}"/>
                </a:ext>
              </a:extLst>
            </p:cNvPr>
            <p:cNvSpPr txBox="1"/>
            <p:nvPr/>
          </p:nvSpPr>
          <p:spPr>
            <a:xfrm>
              <a:off x="4662705" y="2228907"/>
              <a:ext cx="265061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Garamond" panose="02020404030301010803" pitchFamily="18" charset="0"/>
                </a:rPr>
                <a:t>Reimbursement Opportunities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9EC5E3F-E8E6-4237-9AF1-B25A23C95A0E}"/>
                </a:ext>
              </a:extLst>
            </p:cNvPr>
            <p:cNvSpPr txBox="1"/>
            <p:nvPr/>
          </p:nvSpPr>
          <p:spPr>
            <a:xfrm>
              <a:off x="3295078" y="3376477"/>
              <a:ext cx="1790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Care Coordination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992AFFF-62D1-4BA4-A35E-6A4817023D39}"/>
                </a:ext>
              </a:extLst>
            </p:cNvPr>
            <p:cNvSpPr txBox="1"/>
            <p:nvPr/>
          </p:nvSpPr>
          <p:spPr>
            <a:xfrm>
              <a:off x="5270418" y="3392135"/>
              <a:ext cx="147932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Lump Sum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E598473-5A08-46A2-B990-5F0EE7C0C114}"/>
                </a:ext>
              </a:extLst>
            </p:cNvPr>
            <p:cNvCxnSpPr>
              <a:cxnSpLocks/>
              <a:stCxn id="40" idx="2"/>
              <a:endCxn id="43" idx="0"/>
            </p:cNvCxnSpPr>
            <p:nvPr/>
          </p:nvCxnSpPr>
          <p:spPr>
            <a:xfrm flipH="1">
              <a:off x="4190428" y="2567461"/>
              <a:ext cx="1797585" cy="80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2603257-D298-48F9-909D-FD2BE7260F9A}"/>
                </a:ext>
              </a:extLst>
            </p:cNvPr>
            <p:cNvCxnSpPr>
              <a:cxnSpLocks/>
              <a:stCxn id="40" idx="2"/>
              <a:endCxn id="44" idx="0"/>
            </p:cNvCxnSpPr>
            <p:nvPr/>
          </p:nvCxnSpPr>
          <p:spPr>
            <a:xfrm>
              <a:off x="5988013" y="2567461"/>
              <a:ext cx="22066" cy="82467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7AAA47B-6F22-40B3-8BDE-F42647A9B94D}"/>
                </a:ext>
              </a:extLst>
            </p:cNvPr>
            <p:cNvSpPr txBox="1"/>
            <p:nvPr/>
          </p:nvSpPr>
          <p:spPr>
            <a:xfrm>
              <a:off x="6863290" y="3392135"/>
              <a:ext cx="17060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Additional Incentives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133CFE4-96E8-424A-B070-43010B293EF9}"/>
                </a:ext>
              </a:extLst>
            </p:cNvPr>
            <p:cNvCxnSpPr>
              <a:cxnSpLocks/>
              <a:stCxn id="40" idx="2"/>
              <a:endCxn id="48" idx="0"/>
            </p:cNvCxnSpPr>
            <p:nvPr/>
          </p:nvCxnSpPr>
          <p:spPr>
            <a:xfrm>
              <a:off x="5988013" y="2567461"/>
              <a:ext cx="1728326" cy="82467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7DC4088-0939-4D1C-BA2E-843D07778B0D}"/>
                </a:ext>
              </a:extLst>
            </p:cNvPr>
            <p:cNvSpPr txBox="1"/>
            <p:nvPr/>
          </p:nvSpPr>
          <p:spPr>
            <a:xfrm>
              <a:off x="3295078" y="4461165"/>
              <a:ext cx="1790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Quality 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6353000-A10A-4462-B08C-ABBC29BC6890}"/>
                </a:ext>
              </a:extLst>
            </p:cNvPr>
            <p:cNvCxnSpPr>
              <a:cxnSpLocks/>
              <a:stCxn id="43" idx="2"/>
              <a:endCxn id="51" idx="0"/>
            </p:cNvCxnSpPr>
            <p:nvPr/>
          </p:nvCxnSpPr>
          <p:spPr>
            <a:xfrm>
              <a:off x="4190428" y="3715031"/>
              <a:ext cx="0" cy="74613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EF944DB-572B-4B70-B8A7-53D4F3AF5B77}"/>
                </a:ext>
              </a:extLst>
            </p:cNvPr>
            <p:cNvSpPr txBox="1"/>
            <p:nvPr/>
          </p:nvSpPr>
          <p:spPr>
            <a:xfrm>
              <a:off x="677311" y="4441520"/>
              <a:ext cx="242089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>
                  <a:latin typeface="Garamond" panose="02020404030301010803" pitchFamily="18" charset="0"/>
                </a:rPr>
                <a:t>Performance Measurement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4EFEE69-20F0-4822-9C56-10FA0EA85648}"/>
                </a:ext>
              </a:extLst>
            </p:cNvPr>
            <p:cNvSpPr txBox="1"/>
            <p:nvPr/>
          </p:nvSpPr>
          <p:spPr>
            <a:xfrm>
              <a:off x="5543268" y="4466788"/>
              <a:ext cx="1064649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Cost &amp; Utilization 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87D5AF6-A269-42D5-9A3B-889EEBA90110}"/>
                </a:ext>
              </a:extLst>
            </p:cNvPr>
            <p:cNvCxnSpPr>
              <a:cxnSpLocks/>
              <a:stCxn id="44" idx="2"/>
              <a:endCxn id="56" idx="0"/>
            </p:cNvCxnSpPr>
            <p:nvPr/>
          </p:nvCxnSpPr>
          <p:spPr>
            <a:xfrm>
              <a:off x="6010079" y="3730689"/>
              <a:ext cx="65515" cy="73609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5E9D6C-B7D9-404C-A3A2-59A2A694777C}"/>
                </a:ext>
              </a:extLst>
            </p:cNvPr>
            <p:cNvSpPr txBox="1"/>
            <p:nvPr/>
          </p:nvSpPr>
          <p:spPr>
            <a:xfrm>
              <a:off x="6476888" y="4439669"/>
              <a:ext cx="127103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Referral Management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EDE0700-5CC3-460C-AC16-587009F038A5}"/>
                </a:ext>
              </a:extLst>
            </p:cNvPr>
            <p:cNvSpPr txBox="1"/>
            <p:nvPr/>
          </p:nvSpPr>
          <p:spPr>
            <a:xfrm>
              <a:off x="4598169" y="4461164"/>
              <a:ext cx="8129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Quality 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A9117B7-FDBE-4B93-9B13-4F1DE75AE979}"/>
                </a:ext>
              </a:extLst>
            </p:cNvPr>
            <p:cNvCxnSpPr>
              <a:cxnSpLocks/>
              <a:stCxn id="44" idx="2"/>
              <a:endCxn id="59" idx="0"/>
            </p:cNvCxnSpPr>
            <p:nvPr/>
          </p:nvCxnSpPr>
          <p:spPr>
            <a:xfrm flipH="1">
              <a:off x="5004626" y="3730689"/>
              <a:ext cx="1005453" cy="730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2ABA21A-E8CE-4BA4-AD2F-52972DBFF108}"/>
                </a:ext>
              </a:extLst>
            </p:cNvPr>
            <p:cNvCxnSpPr>
              <a:cxnSpLocks/>
              <a:stCxn id="44" idx="2"/>
              <a:endCxn id="58" idx="0"/>
            </p:cNvCxnSpPr>
            <p:nvPr/>
          </p:nvCxnSpPr>
          <p:spPr>
            <a:xfrm>
              <a:off x="6010079" y="3730689"/>
              <a:ext cx="1102326" cy="7089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BCA4AED-B4CE-484A-96A2-AB1135998AFF}"/>
                </a:ext>
              </a:extLst>
            </p:cNvPr>
            <p:cNvCxnSpPr>
              <a:cxnSpLocks/>
              <a:stCxn id="48" idx="2"/>
              <a:endCxn id="39" idx="0"/>
            </p:cNvCxnSpPr>
            <p:nvPr/>
          </p:nvCxnSpPr>
          <p:spPr>
            <a:xfrm>
              <a:off x="7716339" y="3976910"/>
              <a:ext cx="970705" cy="4165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5971848-FFFD-4734-9E8F-790B727009A7}"/>
                </a:ext>
              </a:extLst>
            </p:cNvPr>
            <p:cNvSpPr txBox="1"/>
            <p:nvPr/>
          </p:nvSpPr>
          <p:spPr>
            <a:xfrm>
              <a:off x="1683077" y="5733112"/>
              <a:ext cx="134830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>
                  <a:latin typeface="Garamond" panose="02020404030301010803" pitchFamily="18" charset="0"/>
                </a:rPr>
                <a:t>Indicators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42FA3C0-29CD-49C1-B07C-32F4C7404716}"/>
                </a:ext>
              </a:extLst>
            </p:cNvPr>
            <p:cNvSpPr txBox="1"/>
            <p:nvPr/>
          </p:nvSpPr>
          <p:spPr>
            <a:xfrm>
              <a:off x="3742188" y="5760118"/>
              <a:ext cx="89647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QA Score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8BE28B6-98EF-46F3-B457-D9737EB4D468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4190427" y="4867707"/>
              <a:ext cx="0" cy="8924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811A5DE-F519-4E6F-AF31-81926D6F0E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1016" y="4892214"/>
              <a:ext cx="642316" cy="8511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6818C7E-6DA1-4018-BBFA-9498E0421F70}"/>
                </a:ext>
              </a:extLst>
            </p:cNvPr>
            <p:cNvSpPr txBox="1"/>
            <p:nvPr/>
          </p:nvSpPr>
          <p:spPr>
            <a:xfrm>
              <a:off x="4645708" y="5635661"/>
              <a:ext cx="115036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Total Cost PMPM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4D1140-1F72-4DCA-B0E3-9B7CA8F440C9}"/>
                </a:ext>
              </a:extLst>
            </p:cNvPr>
            <p:cNvSpPr txBox="1"/>
            <p:nvPr/>
          </p:nvSpPr>
          <p:spPr>
            <a:xfrm>
              <a:off x="6452335" y="5652396"/>
              <a:ext cx="115036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ED Utilization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F5B7670-F5B8-4EC4-A97C-4F760761E51F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 flipH="1">
              <a:off x="5220887" y="5050886"/>
              <a:ext cx="854706" cy="5847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B5D164A-38D0-4CE1-A8DE-28D6F701DFEA}"/>
                </a:ext>
              </a:extLst>
            </p:cNvPr>
            <p:cNvCxnSpPr>
              <a:cxnSpLocks/>
              <a:stCxn id="56" idx="2"/>
              <a:endCxn id="69" idx="0"/>
            </p:cNvCxnSpPr>
            <p:nvPr/>
          </p:nvCxnSpPr>
          <p:spPr>
            <a:xfrm>
              <a:off x="6075593" y="5051563"/>
              <a:ext cx="951922" cy="6008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8A3936B-A00A-459B-86AB-C27DF84427F7}"/>
                </a:ext>
              </a:extLst>
            </p:cNvPr>
            <p:cNvSpPr txBox="1"/>
            <p:nvPr/>
          </p:nvSpPr>
          <p:spPr>
            <a:xfrm>
              <a:off x="8053880" y="5621807"/>
              <a:ext cx="115036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aramond" panose="02020404030301010803" pitchFamily="18" charset="0"/>
                </a:rPr>
                <a:t>STARS Ratings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482F2A0-3B40-4BA3-8D4B-083913FF68FB}"/>
                </a:ext>
              </a:extLst>
            </p:cNvPr>
            <p:cNvCxnSpPr>
              <a:cxnSpLocks/>
            </p:cNvCxnSpPr>
            <p:nvPr/>
          </p:nvCxnSpPr>
          <p:spPr>
            <a:xfrm>
              <a:off x="8629061" y="4990008"/>
              <a:ext cx="0" cy="51868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0C23E5A-3A83-4EBC-A916-14AAE4AB5DAD}"/>
                    </a:ext>
                  </a:extLst>
                </p14:cNvPr>
                <p14:cNvContentPartPr/>
                <p14:nvPr/>
              </p14:nvContentPartPr>
              <p14:xfrm>
                <a:off x="3009763" y="2927991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3293C33-33A7-4195-8C1E-DC3E0A84DCB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00763" y="29189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8745A6C-CAA3-42DB-B946-05EF32EF1AA8}"/>
                </a:ext>
              </a:extLst>
            </p:cNvPr>
            <p:cNvSpPr txBox="1"/>
            <p:nvPr/>
          </p:nvSpPr>
          <p:spPr>
            <a:xfrm>
              <a:off x="689544" y="3364243"/>
              <a:ext cx="24208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>
                  <a:latin typeface="Garamond" panose="02020404030301010803" pitchFamily="18" charset="0"/>
                </a:rPr>
                <a:t>Reimbursement Type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B13AFAB-79ED-4E58-AD9D-D2EF9B38208A}"/>
                </a:ext>
              </a:extLst>
            </p:cNvPr>
            <p:cNvCxnSpPr>
              <a:cxnSpLocks/>
            </p:cNvCxnSpPr>
            <p:nvPr/>
          </p:nvCxnSpPr>
          <p:spPr>
            <a:xfrm>
              <a:off x="3357691" y="2701636"/>
              <a:ext cx="14667" cy="376953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A0D400A-A69B-43ED-89ED-2ECB65BF54D0}"/>
              </a:ext>
            </a:extLst>
          </p:cNvPr>
          <p:cNvSpPr/>
          <p:nvPr/>
        </p:nvSpPr>
        <p:spPr>
          <a:xfrm rot="10800000">
            <a:off x="4124178" y="4048299"/>
            <a:ext cx="1971822" cy="2239379"/>
          </a:xfrm>
          <a:prstGeom prst="triangle">
            <a:avLst>
              <a:gd name="adj" fmla="val 73601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83D7022-D59A-4A71-A1C9-B8616D11F9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60417" y="388983"/>
            <a:ext cx="3194025" cy="5051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EA0D8E-350F-48DC-BD73-804ABCA2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66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rmAutofit/>
          </a:bodyPr>
          <a:lstStyle/>
          <a:p>
            <a:r>
              <a:rPr lang="en-US" sz="4000" b="1" dirty="0"/>
              <a:t>Stakeholder Perspective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A8B0DE-2384-4C5C-A47B-DFC576665D5D}"/>
              </a:ext>
            </a:extLst>
          </p:cNvPr>
          <p:cNvSpPr txBox="1"/>
          <p:nvPr/>
        </p:nvSpPr>
        <p:spPr>
          <a:xfrm>
            <a:off x="72421" y="1662482"/>
            <a:ext cx="2237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Regulatory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8265A7-5484-4538-A9E7-BC56A746EAB3}"/>
              </a:ext>
            </a:extLst>
          </p:cNvPr>
          <p:cNvSpPr txBox="1"/>
          <p:nvPr/>
        </p:nvSpPr>
        <p:spPr>
          <a:xfrm>
            <a:off x="2637854" y="1660291"/>
            <a:ext cx="288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Highmark Insurance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248D33-E51B-487B-B33A-86AD3CDE172F}"/>
              </a:ext>
            </a:extLst>
          </p:cNvPr>
          <p:cNvSpPr txBox="1"/>
          <p:nvPr/>
        </p:nvSpPr>
        <p:spPr>
          <a:xfrm>
            <a:off x="5738729" y="1709048"/>
            <a:ext cx="346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Primary Care Physicians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8C19C8-593A-4CA0-ADE7-79739928AD0D}"/>
              </a:ext>
            </a:extLst>
          </p:cNvPr>
          <p:cNvCxnSpPr>
            <a:cxnSpLocks/>
          </p:cNvCxnSpPr>
          <p:nvPr/>
        </p:nvCxnSpPr>
        <p:spPr>
          <a:xfrm flipH="1">
            <a:off x="2368187" y="1487574"/>
            <a:ext cx="1" cy="460259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10E540-BACA-4BCB-94AA-CF20C3E5C38B}"/>
              </a:ext>
            </a:extLst>
          </p:cNvPr>
          <p:cNvCxnSpPr>
            <a:cxnSpLocks/>
          </p:cNvCxnSpPr>
          <p:nvPr/>
        </p:nvCxnSpPr>
        <p:spPr>
          <a:xfrm flipH="1">
            <a:off x="5734439" y="1487574"/>
            <a:ext cx="1" cy="460259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966B378-E487-4C11-A6CC-1D1D29992AA3}"/>
              </a:ext>
            </a:extLst>
          </p:cNvPr>
          <p:cNvSpPr txBox="1"/>
          <p:nvPr/>
        </p:nvSpPr>
        <p:spPr>
          <a:xfrm>
            <a:off x="9614769" y="1662482"/>
            <a:ext cx="2107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Patients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59CBEE-E798-4D9F-8872-24F55EF645C7}"/>
              </a:ext>
            </a:extLst>
          </p:cNvPr>
          <p:cNvCxnSpPr>
            <a:cxnSpLocks/>
          </p:cNvCxnSpPr>
          <p:nvPr/>
        </p:nvCxnSpPr>
        <p:spPr>
          <a:xfrm flipH="1">
            <a:off x="9269811" y="1660291"/>
            <a:ext cx="1" cy="460259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A2C112E-2EBB-4D71-90FA-5FD5CBAC1B8D}"/>
              </a:ext>
            </a:extLst>
          </p:cNvPr>
          <p:cNvSpPr txBox="1"/>
          <p:nvPr/>
        </p:nvSpPr>
        <p:spPr>
          <a:xfrm>
            <a:off x="263330" y="2470493"/>
            <a:ext cx="1828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Aligns with Medicare Plan </a:t>
            </a:r>
          </a:p>
          <a:p>
            <a:pPr algn="ctr"/>
            <a:r>
              <a:rPr lang="en-US" sz="2000" dirty="0"/>
              <a:t> STARS Ratings</a:t>
            </a:r>
          </a:p>
          <a:p>
            <a:pPr algn="ctr"/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9E830C-5E97-4AA3-9B6D-DFB1F06ECFAF}"/>
              </a:ext>
            </a:extLst>
          </p:cNvPr>
          <p:cNvSpPr txBox="1"/>
          <p:nvPr/>
        </p:nvSpPr>
        <p:spPr>
          <a:xfrm>
            <a:off x="3008590" y="2477239"/>
            <a:ext cx="2047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Reduce increase  healthcare costs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45A25B-42DE-4FD4-BB26-42BDCE9BE48D}"/>
              </a:ext>
            </a:extLst>
          </p:cNvPr>
          <p:cNvSpPr txBox="1"/>
          <p:nvPr/>
        </p:nvSpPr>
        <p:spPr>
          <a:xfrm>
            <a:off x="2648895" y="3386958"/>
            <a:ext cx="27671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Reduce preventable Emergency Department visits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F42E09-D1DE-4833-A8F5-5E5D6534C4F1}"/>
              </a:ext>
            </a:extLst>
          </p:cNvPr>
          <p:cNvSpPr txBox="1"/>
          <p:nvPr/>
        </p:nvSpPr>
        <p:spPr>
          <a:xfrm>
            <a:off x="2648895" y="4636547"/>
            <a:ext cx="2767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Reduce readmissions and inpatient stays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B9D5DF-ED96-4310-B6F3-7339DFF9DC0A}"/>
              </a:ext>
            </a:extLst>
          </p:cNvPr>
          <p:cNvSpPr txBox="1"/>
          <p:nvPr/>
        </p:nvSpPr>
        <p:spPr>
          <a:xfrm>
            <a:off x="6077295" y="2562035"/>
            <a:ext cx="2767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Incentivized to focus on prevention and wellness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FB9E07-1EF1-4DF6-A464-6C59ACCF5848}"/>
              </a:ext>
            </a:extLst>
          </p:cNvPr>
          <p:cNvSpPr txBox="1"/>
          <p:nvPr/>
        </p:nvSpPr>
        <p:spPr>
          <a:xfrm>
            <a:off x="6042175" y="3429000"/>
            <a:ext cx="2901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Allows PCPs to improve their processes and implement best practices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775D50-A814-4289-9814-8E40FEE35833}"/>
              </a:ext>
            </a:extLst>
          </p:cNvPr>
          <p:cNvSpPr txBox="1"/>
          <p:nvPr/>
        </p:nvSpPr>
        <p:spPr>
          <a:xfrm>
            <a:off x="9355677" y="2477239"/>
            <a:ext cx="26322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Better health outcomes especially for chronic illness patients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B3CF29-ACA4-47BC-9807-7FFEC7320FD7}"/>
              </a:ext>
            </a:extLst>
          </p:cNvPr>
          <p:cNvSpPr txBox="1"/>
          <p:nvPr/>
        </p:nvSpPr>
        <p:spPr>
          <a:xfrm>
            <a:off x="9410656" y="3788873"/>
            <a:ext cx="26322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Incentives aligned for payers and providers to improve patient experience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0982868-FBC1-4235-BEA3-631B356A0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417" y="388983"/>
            <a:ext cx="3194025" cy="5051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4D4218-1F06-4BFA-9203-35C5F29E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87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39144ED-5D6B-407D-939B-0F7E41A7F1D8}"/>
              </a:ext>
            </a:extLst>
          </p:cNvPr>
          <p:cNvSpPr/>
          <p:nvPr/>
        </p:nvSpPr>
        <p:spPr>
          <a:xfrm>
            <a:off x="8219361" y="1369984"/>
            <a:ext cx="3793736" cy="5325014"/>
          </a:xfrm>
          <a:prstGeom prst="roundRect">
            <a:avLst>
              <a:gd name="adj" fmla="val 236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F775F8F-B1F9-48AE-BE6E-198B691ED036}"/>
              </a:ext>
            </a:extLst>
          </p:cNvPr>
          <p:cNvSpPr/>
          <p:nvPr/>
        </p:nvSpPr>
        <p:spPr>
          <a:xfrm>
            <a:off x="4170236" y="1369984"/>
            <a:ext cx="3542529" cy="5325014"/>
          </a:xfrm>
          <a:prstGeom prst="roundRect">
            <a:avLst>
              <a:gd name="adj" fmla="val 236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137093-13A0-458A-8991-F143FBD48130}"/>
              </a:ext>
            </a:extLst>
          </p:cNvPr>
          <p:cNvSpPr/>
          <p:nvPr/>
        </p:nvSpPr>
        <p:spPr>
          <a:xfrm>
            <a:off x="178904" y="1369984"/>
            <a:ext cx="3373671" cy="5325014"/>
          </a:xfrm>
          <a:prstGeom prst="roundRect">
            <a:avLst>
              <a:gd name="adj" fmla="val 236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rmAutofit/>
          </a:bodyPr>
          <a:lstStyle/>
          <a:p>
            <a:r>
              <a:rPr lang="en-US" b="1" dirty="0"/>
              <a:t>Quality Component Logic Model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9B24F9-5ED6-4003-AA5A-853F2B36E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417" y="388983"/>
            <a:ext cx="3194025" cy="50510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8174DE-E4C4-4AB7-A85D-97F51AC57584}"/>
              </a:ext>
            </a:extLst>
          </p:cNvPr>
          <p:cNvSpPr/>
          <p:nvPr/>
        </p:nvSpPr>
        <p:spPr>
          <a:xfrm>
            <a:off x="390592" y="1617774"/>
            <a:ext cx="2990939" cy="5789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Inputs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FBC6EF-51D8-4EAE-B7B1-FAE5B47DFFAC}"/>
              </a:ext>
            </a:extLst>
          </p:cNvPr>
          <p:cNvSpPr/>
          <p:nvPr/>
        </p:nvSpPr>
        <p:spPr>
          <a:xfrm>
            <a:off x="4380838" y="1638026"/>
            <a:ext cx="3227461" cy="5789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Outputs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97A62E-359F-4139-B26A-5D4A86A75E47}"/>
              </a:ext>
            </a:extLst>
          </p:cNvPr>
          <p:cNvSpPr/>
          <p:nvPr/>
        </p:nvSpPr>
        <p:spPr>
          <a:xfrm>
            <a:off x="8416882" y="1645653"/>
            <a:ext cx="3496083" cy="5789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Outcomes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9C3E9A-716A-4D21-98BF-BCD6A772E353}"/>
              </a:ext>
            </a:extLst>
          </p:cNvPr>
          <p:cNvSpPr/>
          <p:nvPr/>
        </p:nvSpPr>
        <p:spPr>
          <a:xfrm>
            <a:off x="8403726" y="2546721"/>
            <a:ext cx="1657748" cy="415536"/>
          </a:xfrm>
          <a:prstGeom prst="rect">
            <a:avLst/>
          </a:prstGeom>
          <a:solidFill>
            <a:srgbClr val="777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Short term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14E43A-528A-4DF0-882C-794C6B12CF1D}"/>
              </a:ext>
            </a:extLst>
          </p:cNvPr>
          <p:cNvSpPr/>
          <p:nvPr/>
        </p:nvSpPr>
        <p:spPr>
          <a:xfrm>
            <a:off x="10202142" y="2554440"/>
            <a:ext cx="1668577" cy="415536"/>
          </a:xfrm>
          <a:prstGeom prst="rect">
            <a:avLst/>
          </a:prstGeom>
          <a:solidFill>
            <a:srgbClr val="777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Long term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91EC9F-BC30-4C78-911D-CC742AAED2D5}"/>
              </a:ext>
            </a:extLst>
          </p:cNvPr>
          <p:cNvSpPr txBox="1"/>
          <p:nvPr/>
        </p:nvSpPr>
        <p:spPr>
          <a:xfrm>
            <a:off x="297116" y="3727995"/>
            <a:ext cx="1209784" cy="70788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Quality Metrics</a:t>
            </a:r>
          </a:p>
        </p:txBody>
      </p:sp>
      <p:sp>
        <p:nvSpPr>
          <p:cNvPr id="28" name="Plus Sign 27">
            <a:extLst>
              <a:ext uri="{FF2B5EF4-FFF2-40B4-BE49-F238E27FC236}">
                <a16:creationId xmlns:a16="http://schemas.microsoft.com/office/drawing/2014/main" id="{FB777A7C-DFE3-4D69-AE63-62EECB9471B8}"/>
              </a:ext>
            </a:extLst>
          </p:cNvPr>
          <p:cNvSpPr/>
          <p:nvPr/>
        </p:nvSpPr>
        <p:spPr>
          <a:xfrm>
            <a:off x="2546394" y="4523538"/>
            <a:ext cx="460489" cy="400110"/>
          </a:xfrm>
          <a:prstGeom prst="mathPlus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E9612BC-88B5-47AA-8960-668FD61EFF38}"/>
              </a:ext>
            </a:extLst>
          </p:cNvPr>
          <p:cNvSpPr/>
          <p:nvPr/>
        </p:nvSpPr>
        <p:spPr>
          <a:xfrm>
            <a:off x="7803738" y="3827422"/>
            <a:ext cx="365927" cy="517520"/>
          </a:xfrm>
          <a:prstGeom prst="rightArrow">
            <a:avLst>
              <a:gd name="adj1" fmla="val 26471"/>
              <a:gd name="adj2" fmla="val 58528"/>
            </a:avLst>
          </a:prstGeom>
          <a:solidFill>
            <a:srgbClr val="777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15F98B9-BE00-46D6-981A-542521B9F3D3}"/>
              </a:ext>
            </a:extLst>
          </p:cNvPr>
          <p:cNvSpPr/>
          <p:nvPr/>
        </p:nvSpPr>
        <p:spPr>
          <a:xfrm>
            <a:off x="1659069" y="3954607"/>
            <a:ext cx="360509" cy="329635"/>
          </a:xfrm>
          <a:prstGeom prst="rightArrow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B1DC5A-8B3A-42DE-9541-379BA11FE3F8}"/>
              </a:ext>
            </a:extLst>
          </p:cNvPr>
          <p:cNvSpPr txBox="1"/>
          <p:nvPr/>
        </p:nvSpPr>
        <p:spPr>
          <a:xfrm>
            <a:off x="2171747" y="3886353"/>
            <a:ext cx="1209784" cy="4001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6CDCC4-C628-4EFF-B564-E40C9DE10508}"/>
              </a:ext>
            </a:extLst>
          </p:cNvPr>
          <p:cNvSpPr txBox="1"/>
          <p:nvPr/>
        </p:nvSpPr>
        <p:spPr>
          <a:xfrm>
            <a:off x="2174951" y="5160723"/>
            <a:ext cx="1209785" cy="4001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Risk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2F87D6-19EC-4158-A61C-11D2F50664F8}"/>
              </a:ext>
            </a:extLst>
          </p:cNvPr>
          <p:cNvSpPr txBox="1"/>
          <p:nvPr/>
        </p:nvSpPr>
        <p:spPr>
          <a:xfrm>
            <a:off x="4380838" y="3440643"/>
            <a:ext cx="1209784" cy="132343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Risk Adjusted Quality Score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64405DDB-A13A-466E-8B74-0EACC16E1860}"/>
              </a:ext>
            </a:extLst>
          </p:cNvPr>
          <p:cNvSpPr/>
          <p:nvPr/>
        </p:nvSpPr>
        <p:spPr>
          <a:xfrm>
            <a:off x="5764159" y="3947897"/>
            <a:ext cx="360509" cy="329635"/>
          </a:xfrm>
          <a:prstGeom prst="rightArrow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470F6D-99E0-4944-9407-E167916003CF}"/>
              </a:ext>
            </a:extLst>
          </p:cNvPr>
          <p:cNvSpPr txBox="1"/>
          <p:nvPr/>
        </p:nvSpPr>
        <p:spPr>
          <a:xfrm>
            <a:off x="6271423" y="3734703"/>
            <a:ext cx="1336876" cy="70788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Financial Incentives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FADBEB-E0EE-4F02-8342-C2442AAAC1FF}"/>
              </a:ext>
            </a:extLst>
          </p:cNvPr>
          <p:cNvSpPr txBox="1"/>
          <p:nvPr/>
        </p:nvSpPr>
        <p:spPr>
          <a:xfrm>
            <a:off x="8392897" y="3313621"/>
            <a:ext cx="1668577" cy="101566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Emergency Department Visits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DAB091-0FDF-4B21-B40B-9BF02FF35705}"/>
              </a:ext>
            </a:extLst>
          </p:cNvPr>
          <p:cNvSpPr txBox="1"/>
          <p:nvPr/>
        </p:nvSpPr>
        <p:spPr>
          <a:xfrm>
            <a:off x="8360416" y="5664265"/>
            <a:ext cx="1668577" cy="4001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Readmissions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FC845B-A175-4617-876B-5E9A10880EAB}"/>
              </a:ext>
            </a:extLst>
          </p:cNvPr>
          <p:cNvSpPr txBox="1"/>
          <p:nvPr/>
        </p:nvSpPr>
        <p:spPr>
          <a:xfrm>
            <a:off x="8360417" y="4652198"/>
            <a:ext cx="1668577" cy="70788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Patient Experience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01F4CC-D573-43BA-89E2-DB57EF48962F}"/>
              </a:ext>
            </a:extLst>
          </p:cNvPr>
          <p:cNvSpPr txBox="1"/>
          <p:nvPr/>
        </p:nvSpPr>
        <p:spPr>
          <a:xfrm>
            <a:off x="10247643" y="4657169"/>
            <a:ext cx="1668577" cy="70788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Health Outcomes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0CBB19-E3E1-4416-BBDD-9E83D223AB28}"/>
              </a:ext>
            </a:extLst>
          </p:cNvPr>
          <p:cNvSpPr txBox="1"/>
          <p:nvPr/>
        </p:nvSpPr>
        <p:spPr>
          <a:xfrm>
            <a:off x="10202142" y="3329279"/>
            <a:ext cx="1668577" cy="101566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Per Member Per Month Cost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D8FF65-4D26-48F6-A084-58C9CCA8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16</a:t>
            </a:fld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BF9F960-9746-4E50-8C89-8ADA788FA60F}"/>
              </a:ext>
            </a:extLst>
          </p:cNvPr>
          <p:cNvSpPr/>
          <p:nvPr/>
        </p:nvSpPr>
        <p:spPr>
          <a:xfrm>
            <a:off x="3679744" y="3821452"/>
            <a:ext cx="365927" cy="517520"/>
          </a:xfrm>
          <a:prstGeom prst="rightArrow">
            <a:avLst>
              <a:gd name="adj1" fmla="val 26471"/>
              <a:gd name="adj2" fmla="val 58528"/>
            </a:avLst>
          </a:prstGeom>
          <a:solidFill>
            <a:srgbClr val="777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08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Quality Metrics 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CB2201-DB0E-4CDB-9205-5E5068382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417" y="388983"/>
            <a:ext cx="3194025" cy="5051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DC1497-8FA5-454F-BDF9-AB530A6445CE}"/>
              </a:ext>
            </a:extLst>
          </p:cNvPr>
          <p:cNvSpPr txBox="1"/>
          <p:nvPr/>
        </p:nvSpPr>
        <p:spPr>
          <a:xfrm>
            <a:off x="472551" y="3019253"/>
            <a:ext cx="6468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n w="0"/>
                <a:solidFill>
                  <a:srgbClr val="A619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8000" b="1" dirty="0">
              <a:solidFill>
                <a:srgbClr val="A6192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87CFE-C69F-449B-9D62-0550E126B104}"/>
              </a:ext>
            </a:extLst>
          </p:cNvPr>
          <p:cNvSpPr txBox="1"/>
          <p:nvPr/>
        </p:nvSpPr>
        <p:spPr>
          <a:xfrm>
            <a:off x="1119429" y="3450139"/>
            <a:ext cx="22684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Substance Use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0A3A0B-6361-4EB2-B255-8B1367A4A43C}"/>
              </a:ext>
            </a:extLst>
          </p:cNvPr>
          <p:cNvSpPr txBox="1"/>
          <p:nvPr/>
        </p:nvSpPr>
        <p:spPr>
          <a:xfrm>
            <a:off x="3538093" y="1467615"/>
            <a:ext cx="13167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0"/>
                <a:solidFill>
                  <a:srgbClr val="A619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No. of Quality Metrics</a:t>
            </a:r>
            <a:endParaRPr lang="en-US" sz="2800" b="1" dirty="0">
              <a:solidFill>
                <a:srgbClr val="A6192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5C74AB-F1E3-4BD6-9160-8698E16D834C}"/>
              </a:ext>
            </a:extLst>
          </p:cNvPr>
          <p:cNvSpPr txBox="1"/>
          <p:nvPr/>
        </p:nvSpPr>
        <p:spPr>
          <a:xfrm>
            <a:off x="4604892" y="1929281"/>
            <a:ext cx="5164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CMS Meaningful Measurement Area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28CFCE-F95C-4E67-9C46-57DD883EBF53}"/>
              </a:ext>
            </a:extLst>
          </p:cNvPr>
          <p:cNvSpPr txBox="1"/>
          <p:nvPr/>
        </p:nvSpPr>
        <p:spPr>
          <a:xfrm>
            <a:off x="421386" y="4329553"/>
            <a:ext cx="7492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n w="0"/>
                <a:solidFill>
                  <a:srgbClr val="A619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8000" b="1" dirty="0">
              <a:solidFill>
                <a:srgbClr val="A6192E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FA8788-54F8-47D0-8A3E-0CA08B4143ED}"/>
              </a:ext>
            </a:extLst>
          </p:cNvPr>
          <p:cNvSpPr txBox="1"/>
          <p:nvPr/>
        </p:nvSpPr>
        <p:spPr>
          <a:xfrm>
            <a:off x="1119429" y="4751620"/>
            <a:ext cx="35910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Readmission to Hospitals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1325E1-CB0B-4493-BEE1-64BC4CFBB376}"/>
              </a:ext>
            </a:extLst>
          </p:cNvPr>
          <p:cNvSpPr txBox="1"/>
          <p:nvPr/>
        </p:nvSpPr>
        <p:spPr>
          <a:xfrm>
            <a:off x="343840" y="5534561"/>
            <a:ext cx="6468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n w="0"/>
                <a:solidFill>
                  <a:srgbClr val="A619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8000" b="1" dirty="0">
              <a:solidFill>
                <a:srgbClr val="A6192E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00D63E-F524-45A4-8E54-0BC9F9165CB3}"/>
              </a:ext>
            </a:extLst>
          </p:cNvPr>
          <p:cNvSpPr txBox="1"/>
          <p:nvPr/>
        </p:nvSpPr>
        <p:spPr>
          <a:xfrm>
            <a:off x="1036044" y="5933485"/>
            <a:ext cx="45007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Appropriate Use of Healthcare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CFF27B-1887-4DE6-B929-7DE17129D56C}"/>
              </a:ext>
            </a:extLst>
          </p:cNvPr>
          <p:cNvSpPr txBox="1"/>
          <p:nvPr/>
        </p:nvSpPr>
        <p:spPr>
          <a:xfrm>
            <a:off x="5741615" y="3030495"/>
            <a:ext cx="13954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n w="0"/>
                <a:solidFill>
                  <a:srgbClr val="A619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endParaRPr lang="en-US" sz="2400" b="1" dirty="0">
              <a:solidFill>
                <a:srgbClr val="A6192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08EFF0-31A4-4B6D-B8DE-674D0D7B2FF7}"/>
              </a:ext>
            </a:extLst>
          </p:cNvPr>
          <p:cNvSpPr txBox="1"/>
          <p:nvPr/>
        </p:nvSpPr>
        <p:spPr>
          <a:xfrm>
            <a:off x="6921282" y="3422824"/>
            <a:ext cx="49988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Management of Chronic Conditions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ECCF3C-4BBE-45F3-AAEA-1412E02BC1FA}"/>
              </a:ext>
            </a:extLst>
          </p:cNvPr>
          <p:cNvSpPr txBox="1"/>
          <p:nvPr/>
        </p:nvSpPr>
        <p:spPr>
          <a:xfrm>
            <a:off x="6274404" y="4130844"/>
            <a:ext cx="6468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n w="0"/>
                <a:solidFill>
                  <a:srgbClr val="A619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8000" b="1" dirty="0">
              <a:solidFill>
                <a:srgbClr val="A6192E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D2BEFF-9EB9-4F04-B8BF-1E5707BEA62B}"/>
              </a:ext>
            </a:extLst>
          </p:cNvPr>
          <p:cNvSpPr txBox="1"/>
          <p:nvPr/>
        </p:nvSpPr>
        <p:spPr>
          <a:xfrm>
            <a:off x="6921282" y="4454702"/>
            <a:ext cx="45783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Preventable Healthcare Harm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9C0272-58C1-41E0-857A-5030986C7427}"/>
              </a:ext>
            </a:extLst>
          </p:cNvPr>
          <p:cNvSpPr txBox="1"/>
          <p:nvPr/>
        </p:nvSpPr>
        <p:spPr>
          <a:xfrm>
            <a:off x="5791446" y="5386587"/>
            <a:ext cx="13954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n w="0"/>
                <a:solidFill>
                  <a:srgbClr val="A619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  <a:endParaRPr lang="en-US" sz="8000" b="1" dirty="0">
              <a:solidFill>
                <a:srgbClr val="A6192E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C9FE80-37DB-4043-A653-E4DB764292DE}"/>
              </a:ext>
            </a:extLst>
          </p:cNvPr>
          <p:cNvSpPr txBox="1"/>
          <p:nvPr/>
        </p:nvSpPr>
        <p:spPr>
          <a:xfrm>
            <a:off x="6953626" y="5817473"/>
            <a:ext cx="2176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Preventive Care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712214-2436-459F-BAED-8B3078AB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08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Environmental Scan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CB2201-DB0E-4CDB-9205-5E5068382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417" y="388983"/>
            <a:ext cx="3194025" cy="5051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612737-9B96-4E0C-B36C-3AE67C55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1E1ECB4-B2F4-4BCC-A873-10805929B7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930737"/>
              </p:ext>
            </p:extLst>
          </p:nvPr>
        </p:nvGraphicFramePr>
        <p:xfrm>
          <a:off x="395747" y="1428206"/>
          <a:ext cx="11041982" cy="4789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52908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Program Implementation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A24E710-08ED-46A6-B174-44655DE4A382}"/>
              </a:ext>
            </a:extLst>
          </p:cNvPr>
          <p:cNvGraphicFramePr/>
          <p:nvPr/>
        </p:nvGraphicFramePr>
        <p:xfrm>
          <a:off x="823022" y="1641765"/>
          <a:ext cx="10545955" cy="1607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BDA81B8-7D10-4DE8-8556-006D0CA19A01}"/>
              </a:ext>
            </a:extLst>
          </p:cNvPr>
          <p:cNvSpPr txBox="1"/>
          <p:nvPr/>
        </p:nvSpPr>
        <p:spPr>
          <a:xfrm>
            <a:off x="678873" y="3754582"/>
            <a:ext cx="93379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Recipient Perspective of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Implementation Fidelity – Dose Delivered and Received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485730-51D1-4FC0-8F8B-A05943BA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CBC935-1250-4F1D-8465-046FC9A72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2757"/>
            <a:ext cx="10515600" cy="832148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07F42D-AA6D-4EED-8BF1-540DCBCC47A1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F005EC5-58BC-4136-A65B-51EEB48BCA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8754271"/>
              </p:ext>
            </p:extLst>
          </p:nvPr>
        </p:nvGraphicFramePr>
        <p:xfrm>
          <a:off x="2746975" y="1762879"/>
          <a:ext cx="6698049" cy="4358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B0820B-99A6-4D58-8EB1-BB3AD83D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68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Reach &amp; User Perspective CENTER MANJIRIIIIII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5BB73-D010-4375-B29C-3F768A5D6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416" y="387885"/>
            <a:ext cx="3194025" cy="487412"/>
          </a:xfrm>
          <a:prstGeom prst="rect">
            <a:avLst/>
          </a:prstGeom>
        </p:spPr>
      </p:pic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D0EC665-43FD-4E98-B7B7-5664FEF1E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77649"/>
              </p:ext>
            </p:extLst>
          </p:nvPr>
        </p:nvGraphicFramePr>
        <p:xfrm>
          <a:off x="576989" y="1605135"/>
          <a:ext cx="11038022" cy="4585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BD4C18-F299-4E9C-A10F-2FDC863F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56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Aligning Theory and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5BB73-D010-4375-B29C-3F768A5D6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416" y="387885"/>
            <a:ext cx="3194025" cy="487412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5AA34CA-B1A1-4AF6-AC12-E407D3E81D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743671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A6FD8F-466B-4D4F-A6C1-D10D49A7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60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Program Impact on Outcomes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A24E710-08ED-46A6-B174-44655DE4A3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1173216"/>
              </p:ext>
            </p:extLst>
          </p:nvPr>
        </p:nvGraphicFramePr>
        <p:xfrm>
          <a:off x="823022" y="1641765"/>
          <a:ext cx="10545955" cy="1607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105BF7-7D43-4447-9B6F-3F0699806373}"/>
              </a:ext>
            </a:extLst>
          </p:cNvPr>
          <p:cNvSpPr txBox="1"/>
          <p:nvPr/>
        </p:nvSpPr>
        <p:spPr>
          <a:xfrm>
            <a:off x="678873" y="3754582"/>
            <a:ext cx="9337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Did the program have the intended impact?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were the key metrics that caused the observed effect?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B5536E-3248-4711-BFAB-109425D5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15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Quantitative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31627A-28AF-47F1-A6DB-7B1A1A4A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4E7027-FF1B-4926-AA54-DEBC29211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971" y="1294560"/>
            <a:ext cx="7470058" cy="5486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D9011C-A9F4-4CE4-A115-3FFA249F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47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Quantitative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31627A-28AF-47F1-A6DB-7B1A1A4A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18895AE-FE60-442D-8081-0325E0A9D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277" y="1328400"/>
            <a:ext cx="7567446" cy="5486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8B66C0-36AC-452F-892F-8F4E83E4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40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Box 1">
            <a:extLst>
              <a:ext uri="{FF2B5EF4-FFF2-40B4-BE49-F238E27FC236}">
                <a16:creationId xmlns:a16="http://schemas.microsoft.com/office/drawing/2014/main" id="{CCB62342-520E-4262-AD74-72FF1C6C86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607642"/>
              </p:ext>
            </p:extLst>
          </p:nvPr>
        </p:nvGraphicFramePr>
        <p:xfrm>
          <a:off x="361122" y="1385516"/>
          <a:ext cx="11098696" cy="496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73DE15B-05CD-432F-97DE-8E5D405C160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B343B96-F86E-456E-91D1-F2A9B760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Dataset Overview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1FCD12-F1DD-4EB2-A2BB-77D84470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62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Quality and Outcomes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31627A-28AF-47F1-A6DB-7B1A1A4A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E78768-3C39-4896-B1F6-86DDCA258E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32"/>
          <a:stretch/>
        </p:blipFill>
        <p:spPr>
          <a:xfrm>
            <a:off x="5890468" y="1314393"/>
            <a:ext cx="5901342" cy="548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F75473-90F6-40B1-AC30-B30E9A0C9E6E}"/>
              </a:ext>
            </a:extLst>
          </p:cNvPr>
          <p:cNvSpPr txBox="1"/>
          <p:nvPr/>
        </p:nvSpPr>
        <p:spPr>
          <a:xfrm>
            <a:off x="701094" y="3586881"/>
            <a:ext cx="4541127" cy="830997"/>
          </a:xfrm>
          <a:prstGeom prst="rect">
            <a:avLst/>
          </a:prstGeom>
          <a:noFill/>
          <a:ln w="28575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Distribution of quality vs outcome across providers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C140FD-BE93-40C0-BEC2-73394427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17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WV and NEPA have lower QA scores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31627A-28AF-47F1-A6DB-7B1A1A4A7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81A0D4-5E6B-4FD8-B158-7CEB1F929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25" y="1411038"/>
            <a:ext cx="5329238" cy="52308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59D9F6-12DD-4F68-ABE5-82BB196FF3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b="-4393"/>
          <a:stretch/>
        </p:blipFill>
        <p:spPr>
          <a:xfrm>
            <a:off x="6043613" y="1411038"/>
            <a:ext cx="5514975" cy="54606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277934-BCEB-419E-B6F2-99D25F02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52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High variance in PMPM score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31627A-28AF-47F1-A6DB-7B1A1A4A7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54AB36-4989-4728-853A-3ECDB2DD2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00" y="1389438"/>
            <a:ext cx="5305425" cy="52308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28BB24-9FB5-4395-B1F5-901A1F7C9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875" y="1389438"/>
            <a:ext cx="5303838" cy="523081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AC9359-65EE-4D54-8096-138DCB27E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45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High collinearities between metrics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31627A-28AF-47F1-A6DB-7B1A1A4A7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9794CF16-EA56-493A-A9BF-86DE2C9220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5" t="1713" r="9703"/>
          <a:stretch/>
        </p:blipFill>
        <p:spPr bwMode="auto">
          <a:xfrm>
            <a:off x="5576232" y="1234800"/>
            <a:ext cx="6215578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221306-E6EE-495B-A0FA-440FDCF102D0}"/>
              </a:ext>
            </a:extLst>
          </p:cNvPr>
          <p:cNvSpPr txBox="1"/>
          <p:nvPr/>
        </p:nvSpPr>
        <p:spPr>
          <a:xfrm>
            <a:off x="520473" y="1464961"/>
            <a:ext cx="4541127" cy="509370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Most metrics were found to be highly correlated with each other</a:t>
            </a:r>
          </a:p>
          <a:p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Outcomes did not show this correlation</a:t>
            </a:r>
          </a:p>
          <a:p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This could lead to skewed results in a standard regression test</a:t>
            </a:r>
          </a:p>
          <a:p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Lasso regression and PCA can account for this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D0AEDB-3349-4FF0-95C9-1FECC96D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7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A6FE1-D760-4D0D-9AD8-3A92ECBDD7BD}"/>
              </a:ext>
            </a:extLst>
          </p:cNvPr>
          <p:cNvSpPr txBox="1"/>
          <p:nvPr/>
        </p:nvSpPr>
        <p:spPr>
          <a:xfrm>
            <a:off x="1689608" y="4740383"/>
            <a:ext cx="919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Investigate the state of value-based reimbursement programs.</a:t>
            </a:r>
          </a:p>
        </p:txBody>
      </p:sp>
      <p:pic>
        <p:nvPicPr>
          <p:cNvPr id="9" name="Graphic 8" descr="Downward trend">
            <a:extLst>
              <a:ext uri="{FF2B5EF4-FFF2-40B4-BE49-F238E27FC236}">
                <a16:creationId xmlns:a16="http://schemas.microsoft.com/office/drawing/2014/main" id="{85BBE347-DACA-43D5-976A-6955810DD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142" y="1641815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C39A5D-CA0F-4412-848A-B0894264358D}"/>
              </a:ext>
            </a:extLst>
          </p:cNvPr>
          <p:cNvSpPr txBox="1"/>
          <p:nvPr/>
        </p:nvSpPr>
        <p:spPr>
          <a:xfrm>
            <a:off x="1693736" y="1914349"/>
            <a:ext cx="8911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of the quality metrics are driving the cost outcomes?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31427-DC9B-44A3-8C37-0F7BEDBF9C52}"/>
              </a:ext>
            </a:extLst>
          </p:cNvPr>
          <p:cNvSpPr txBox="1"/>
          <p:nvPr/>
        </p:nvSpPr>
        <p:spPr>
          <a:xfrm>
            <a:off x="1689608" y="3327366"/>
            <a:ext cx="8911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other quality metrics could potentially be added?</a:t>
            </a:r>
          </a:p>
        </p:txBody>
      </p:sp>
      <p:pic>
        <p:nvPicPr>
          <p:cNvPr id="13" name="Graphic 12" descr="Magnifying glass">
            <a:extLst>
              <a:ext uri="{FF2B5EF4-FFF2-40B4-BE49-F238E27FC236}">
                <a16:creationId xmlns:a16="http://schemas.microsoft.com/office/drawing/2014/main" id="{F9BF8C88-2222-4C9B-A3E0-D0E8230A9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9142" y="4514015"/>
            <a:ext cx="914400" cy="914400"/>
          </a:xfrm>
          <a:prstGeom prst="rect">
            <a:avLst/>
          </a:prstGeom>
        </p:spPr>
      </p:pic>
      <p:pic>
        <p:nvPicPr>
          <p:cNvPr id="14" name="Graphic 13" descr="Ribbon">
            <a:extLst>
              <a:ext uri="{FF2B5EF4-FFF2-40B4-BE49-F238E27FC236}">
                <a16:creationId xmlns:a16="http://schemas.microsoft.com/office/drawing/2014/main" id="{D2D0E79E-0C92-4AAF-980A-B153531F06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142" y="3116706"/>
            <a:ext cx="914400" cy="9144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C2D35E-FD0B-4ECC-8C44-210370D9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39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Quantitative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31627A-28AF-47F1-A6DB-7B1A1A4A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907375-406F-49CC-B530-E024E8AC3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455" y="1295850"/>
            <a:ext cx="7389090" cy="5486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418616-9E30-43F3-B928-81542D82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48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>
            <a:extLst>
              <a:ext uri="{FF2B5EF4-FFF2-40B4-BE49-F238E27FC236}">
                <a16:creationId xmlns:a16="http://schemas.microsoft.com/office/drawing/2014/main" id="{D67EB804-54AC-42F0-8F21-D26867F559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8"/>
          <a:stretch/>
        </p:blipFill>
        <p:spPr bwMode="auto">
          <a:xfrm>
            <a:off x="726297" y="1444692"/>
            <a:ext cx="10405530" cy="446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C9B5E36-F34E-412B-A903-5B64849D5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572" y="6220880"/>
            <a:ext cx="4626333" cy="57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Multiple Linear Regression FIXITTTTTTT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EA4374-0F87-41EE-B008-E0CA17CCAE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DDEAF4-7048-42F9-8CDD-5CE9B2E8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10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70F03A-F1FF-4B01-9D7D-052263E0E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690688"/>
            <a:ext cx="11810176" cy="4890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CD45AB-F125-494C-80A3-49DDF229F6CA}"/>
              </a:ext>
            </a:extLst>
          </p:cNvPr>
          <p:cNvSpPr txBox="1"/>
          <p:nvPr/>
        </p:nvSpPr>
        <p:spPr>
          <a:xfrm>
            <a:off x="0" y="2595282"/>
            <a:ext cx="738664" cy="83371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dirty="0"/>
              <a:t>Adult</a:t>
            </a:r>
          </a:p>
          <a:p>
            <a:r>
              <a:rPr lang="en-US" dirty="0"/>
              <a:t>PMPM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B71EF8-E31D-4FAE-A904-E246524120D3}"/>
              </a:ext>
            </a:extLst>
          </p:cNvPr>
          <p:cNvSpPr txBox="1"/>
          <p:nvPr/>
        </p:nvSpPr>
        <p:spPr>
          <a:xfrm>
            <a:off x="4362450" y="2595282"/>
            <a:ext cx="738664" cy="83371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dirty="0"/>
              <a:t>Adult</a:t>
            </a:r>
          </a:p>
          <a:p>
            <a:r>
              <a:rPr lang="en-US" dirty="0"/>
              <a:t>PMPM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EBADC5-6E78-4F46-9CC4-7B379FFC9562}"/>
              </a:ext>
            </a:extLst>
          </p:cNvPr>
          <p:cNvSpPr txBox="1"/>
          <p:nvPr/>
        </p:nvSpPr>
        <p:spPr>
          <a:xfrm>
            <a:off x="8505825" y="2595282"/>
            <a:ext cx="738664" cy="83371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dirty="0"/>
              <a:t>Adult</a:t>
            </a:r>
          </a:p>
          <a:p>
            <a:r>
              <a:rPr lang="en-US" dirty="0"/>
              <a:t>PMPM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2A77B7-4CB9-494D-B419-A87557AB90FA}"/>
              </a:ext>
            </a:extLst>
          </p:cNvPr>
          <p:cNvSpPr txBox="1"/>
          <p:nvPr/>
        </p:nvSpPr>
        <p:spPr>
          <a:xfrm>
            <a:off x="0" y="5043207"/>
            <a:ext cx="738664" cy="83371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dirty="0"/>
              <a:t>Adult</a:t>
            </a:r>
          </a:p>
          <a:p>
            <a:r>
              <a:rPr lang="en-US" dirty="0"/>
              <a:t>PMPM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ECC769-BD3C-46DB-B4AE-A3C66F4EA85F}"/>
              </a:ext>
            </a:extLst>
          </p:cNvPr>
          <p:cNvSpPr txBox="1"/>
          <p:nvPr/>
        </p:nvSpPr>
        <p:spPr>
          <a:xfrm>
            <a:off x="4360307" y="5043207"/>
            <a:ext cx="738664" cy="83371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dirty="0"/>
              <a:t>Adult</a:t>
            </a:r>
          </a:p>
          <a:p>
            <a:r>
              <a:rPr lang="en-US" dirty="0"/>
              <a:t>PMPM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4896E4-03E6-4DEE-8DD3-5D699EC7984A}"/>
              </a:ext>
            </a:extLst>
          </p:cNvPr>
          <p:cNvSpPr txBox="1"/>
          <p:nvPr/>
        </p:nvSpPr>
        <p:spPr>
          <a:xfrm>
            <a:off x="8505825" y="5043207"/>
            <a:ext cx="738664" cy="83371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dirty="0"/>
              <a:t>Adult</a:t>
            </a:r>
          </a:p>
          <a:p>
            <a:r>
              <a:rPr lang="en-US" dirty="0"/>
              <a:t>PMPM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749B12-2B47-47D9-BF21-9B4A32CAB7CC}"/>
              </a:ext>
            </a:extLst>
          </p:cNvPr>
          <p:cNvSpPr txBox="1"/>
          <p:nvPr/>
        </p:nvSpPr>
        <p:spPr>
          <a:xfrm>
            <a:off x="1866900" y="6396324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DFD6D7-58AF-4800-8DE2-2673DB0F2E3E}"/>
              </a:ext>
            </a:extLst>
          </p:cNvPr>
          <p:cNvSpPr txBox="1"/>
          <p:nvPr/>
        </p:nvSpPr>
        <p:spPr>
          <a:xfrm>
            <a:off x="6133688" y="6396324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A7643D-CA99-4EF2-A193-345C6702F392}"/>
              </a:ext>
            </a:extLst>
          </p:cNvPr>
          <p:cNvSpPr txBox="1"/>
          <p:nvPr/>
        </p:nvSpPr>
        <p:spPr>
          <a:xfrm>
            <a:off x="10325100" y="6396324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Rate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0C60FBBE-AB29-4466-A5B1-61E4F4C6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Lack of Clear Trends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5E0B38-2325-4E53-85F3-DFCE61540465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5DEB2B4-6DFB-4432-BDF5-FAED81318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BF5B2F-3B74-490D-8ABB-8C3D0BF4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05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16CC8C-F597-4F39-B277-285BF368A959}"/>
              </a:ext>
            </a:extLst>
          </p:cNvPr>
          <p:cNvSpPr txBox="1"/>
          <p:nvPr/>
        </p:nvSpPr>
        <p:spPr>
          <a:xfrm>
            <a:off x="2140045" y="5715000"/>
            <a:ext cx="23530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High variability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EFA7E-E663-4C0C-9D13-348B7871B351}"/>
              </a:ext>
            </a:extLst>
          </p:cNvPr>
          <p:cNvSpPr txBox="1"/>
          <p:nvPr/>
        </p:nvSpPr>
        <p:spPr>
          <a:xfrm>
            <a:off x="8025867" y="5715000"/>
            <a:ext cx="25365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Low confidence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B37422-59BD-4D28-A3F1-9E9C44995908}"/>
              </a:ext>
            </a:extLst>
          </p:cNvPr>
          <p:cNvGrpSpPr/>
          <p:nvPr/>
        </p:nvGrpSpPr>
        <p:grpSpPr>
          <a:xfrm>
            <a:off x="316291" y="1662928"/>
            <a:ext cx="5951974" cy="3640919"/>
            <a:chOff x="316291" y="1302928"/>
            <a:chExt cx="5951974" cy="364091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67D5F45-7297-4243-8DE9-DA2CB3C523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78" t="2221" r="6333" b="4655"/>
            <a:stretch/>
          </p:blipFill>
          <p:spPr>
            <a:xfrm>
              <a:off x="316291" y="1302928"/>
              <a:ext cx="5951974" cy="364091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A62FFE-97FA-4E0B-A313-39CB3CEECBEB}"/>
                </a:ext>
              </a:extLst>
            </p:cNvPr>
            <p:cNvSpPr txBox="1"/>
            <p:nvPr/>
          </p:nvSpPr>
          <p:spPr>
            <a:xfrm>
              <a:off x="474009" y="2795307"/>
              <a:ext cx="738664" cy="833718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r>
                <a:rPr lang="en-US" dirty="0"/>
                <a:t>Adult</a:t>
              </a:r>
            </a:p>
            <a:p>
              <a:r>
                <a:rPr lang="en-US" dirty="0"/>
                <a:t>PMPM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1D29B9-AE63-4EE9-BDA5-857863A74C10}"/>
              </a:ext>
            </a:extLst>
          </p:cNvPr>
          <p:cNvGrpSpPr/>
          <p:nvPr/>
        </p:nvGrpSpPr>
        <p:grpSpPr>
          <a:xfrm>
            <a:off x="6425983" y="1662928"/>
            <a:ext cx="5445543" cy="3866563"/>
            <a:chOff x="6414852" y="1143000"/>
            <a:chExt cx="5445543" cy="386656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DF45353-ED3C-44B6-9048-D3E697E9B4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291" t="2070"/>
            <a:stretch/>
          </p:blipFill>
          <p:spPr>
            <a:xfrm>
              <a:off x="6705600" y="1143000"/>
              <a:ext cx="5154795" cy="386656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BB201C-2441-4119-9AD1-17A9697424FA}"/>
                </a:ext>
              </a:extLst>
            </p:cNvPr>
            <p:cNvSpPr txBox="1"/>
            <p:nvPr/>
          </p:nvSpPr>
          <p:spPr>
            <a:xfrm>
              <a:off x="6414852" y="2706528"/>
              <a:ext cx="738664" cy="833718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r>
                <a:rPr lang="en-US" dirty="0"/>
                <a:t>Adult</a:t>
              </a:r>
            </a:p>
            <a:p>
              <a:r>
                <a:rPr lang="en-US" dirty="0"/>
                <a:t>PMPM</a:t>
              </a:r>
            </a:p>
          </p:txBody>
        </p:sp>
      </p:grpSp>
      <p:sp>
        <p:nvSpPr>
          <p:cNvPr id="11" name="Title 3">
            <a:extLst>
              <a:ext uri="{FF2B5EF4-FFF2-40B4-BE49-F238E27FC236}">
                <a16:creationId xmlns:a16="http://schemas.microsoft.com/office/drawing/2014/main" id="{2EEE6C0E-80A7-4A0C-ABED-65B10F31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Lack of Clear Trends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471ED8-B985-4CFC-8D07-5AC714D9FA24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9E3F0E-F888-47B8-80A6-B427173B4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F697E0-67EC-43A0-BD8B-DF72A5F4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27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Quantitative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31627A-28AF-47F1-A6DB-7B1A1A4A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EECD3A-861E-4AC7-B46C-C30416262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633" y="1266034"/>
            <a:ext cx="7410734" cy="5486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4CDCA2-9BED-4A42-B0E6-C2D39658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27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Forward Stepwise Selection (Jake)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EA4374-0F87-41EE-B008-E0CA17CCA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127957-912D-4FAA-9134-A6F321866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884" y="1302151"/>
            <a:ext cx="5408670" cy="54864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CF8A4-B97E-4B35-B872-F1538207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90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Quantitative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31627A-28AF-47F1-A6DB-7B1A1A4A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473029-A985-4A36-8598-F143B1F49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74" y="1335600"/>
            <a:ext cx="7410735" cy="5486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F3C2C6-DD1D-45D5-83F6-11BBAB6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20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92F53F7-11CC-45BC-B69E-300A116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Autofit/>
          </a:bodyPr>
          <a:lstStyle/>
          <a:p>
            <a:r>
              <a:rPr lang="en-US" b="1" dirty="0"/>
              <a:t>Lasso Regression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48755-557D-4A79-B692-0689E694D708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EA4374-0F87-41EE-B008-E0CA17CCA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5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204655-9D18-4153-81E4-B3DA207E8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40" y="1788782"/>
            <a:ext cx="9286919" cy="479371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3B6103-FCB8-4E19-819D-1C3AEAD4F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8D11B7-D615-4D7A-94FD-D2D51E91CA86}"/>
              </a:ext>
            </a:extLst>
          </p:cNvPr>
          <p:cNvSpPr txBox="1"/>
          <p:nvPr/>
        </p:nvSpPr>
        <p:spPr>
          <a:xfrm>
            <a:off x="0" y="1357895"/>
            <a:ext cx="12115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Investment in screening may yield a long-term return notwithstanding short-term cost increases.</a:t>
            </a:r>
          </a:p>
        </p:txBody>
      </p:sp>
    </p:spTree>
    <p:extLst>
      <p:ext uri="{BB962C8B-B14F-4D97-AF65-F5344CB8AC3E}">
        <p14:creationId xmlns:p14="http://schemas.microsoft.com/office/powerpoint/2010/main" val="4190528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Quantitative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31627A-28AF-47F1-A6DB-7B1A1A4A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BE13D6-4889-4C7A-9D3E-34E9EEFE2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304" y="1273234"/>
            <a:ext cx="7478790" cy="5486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EFD243-6DC0-441C-831C-0C4C97FF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29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2FC8-B23C-4BC0-8DAA-A1DC6D5B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66700"/>
            <a:ext cx="4681742" cy="1432942"/>
          </a:xfrm>
        </p:spPr>
        <p:txBody>
          <a:bodyPr anchor="b">
            <a:normAutofit/>
          </a:bodyPr>
          <a:lstStyle/>
          <a:p>
            <a:r>
              <a:rPr lang="en-US" sz="4000"/>
              <a:t>Principal Component Analysis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9DDAD7-41E8-4A7C-8114-0CCB17F6B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842" y="980506"/>
            <a:ext cx="7049260" cy="5286944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5F9D729-432E-4479-93EF-ECF2B3952103}"/>
              </a:ext>
            </a:extLst>
          </p:cNvPr>
          <p:cNvSpPr txBox="1">
            <a:spLocks/>
          </p:cNvSpPr>
          <p:nvPr/>
        </p:nvSpPr>
        <p:spPr>
          <a:xfrm>
            <a:off x="419100" y="1699642"/>
            <a:ext cx="4272170" cy="2685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Top contributors to the first component, which explains 47.22% of the variance in the adult data:</a:t>
            </a:r>
          </a:p>
          <a:p>
            <a:pPr lvl="1"/>
            <a:r>
              <a:rPr lang="en-US" sz="1800" dirty="0"/>
              <a:t>QN09 - Colorectal Cancer Screening </a:t>
            </a:r>
          </a:p>
          <a:p>
            <a:pPr lvl="1"/>
            <a:r>
              <a:rPr lang="en-US" sz="1800" dirty="0"/>
              <a:t>QN08 - Breast Cancer Screening</a:t>
            </a:r>
          </a:p>
          <a:p>
            <a:pPr lvl="1"/>
            <a:r>
              <a:rPr lang="en-US" sz="1800" dirty="0"/>
              <a:t>QN41 - Drug Therapy for Rheumatoid Arthritis</a:t>
            </a:r>
          </a:p>
          <a:p>
            <a:pPr lvl="1"/>
            <a:r>
              <a:rPr lang="en-US" sz="1800" dirty="0"/>
              <a:t>QN40 - Medication Adherence for Cholesterol (Statins)</a:t>
            </a:r>
          </a:p>
          <a:p>
            <a:pPr lvl="1"/>
            <a:r>
              <a:rPr lang="en-US" sz="1800" dirty="0"/>
              <a:t>QN39 - Medication Adherence for Hypertension: RASA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A742A9C-890C-406C-B6AA-90C1F19EC201}"/>
              </a:ext>
            </a:extLst>
          </p:cNvPr>
          <p:cNvSpPr txBox="1">
            <a:spLocks/>
          </p:cNvSpPr>
          <p:nvPr/>
        </p:nvSpPr>
        <p:spPr>
          <a:xfrm>
            <a:off x="419100" y="4384923"/>
            <a:ext cx="4172777" cy="22063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Top contributors to the second component, which explains 5.3% of the variance in the adult data:</a:t>
            </a:r>
          </a:p>
          <a:p>
            <a:pPr lvl="1"/>
            <a:r>
              <a:rPr lang="en-US" sz="1800" dirty="0"/>
              <a:t>QN76 - Controlling High Blood Pressure</a:t>
            </a:r>
          </a:p>
          <a:p>
            <a:pPr lvl="1"/>
            <a:r>
              <a:rPr lang="en-US" sz="1800" dirty="0"/>
              <a:t>QN55 - Annual Monitoring for Patients on Persistent Medications</a:t>
            </a:r>
          </a:p>
          <a:p>
            <a:pPr lvl="1"/>
            <a:r>
              <a:rPr lang="en-US" sz="1800" dirty="0"/>
              <a:t>QN35 - Adult BMI Assessment</a:t>
            </a:r>
          </a:p>
        </p:txBody>
      </p:sp>
    </p:spTree>
    <p:extLst>
      <p:ext uri="{BB962C8B-B14F-4D97-AF65-F5344CB8AC3E}">
        <p14:creationId xmlns:p14="http://schemas.microsoft.com/office/powerpoint/2010/main" val="221071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Executive Findings Summary Results Conclusions Takeaway Things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1836DB-80C9-4358-83AB-4052124C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89F708-8D3C-42D0-8721-2A9D8BDD117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EBBCDB6B-5DDC-419B-A526-5B6BC0436A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477172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07046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20C6-E2B6-40BE-B7A0-6131C7B83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55" y="98854"/>
            <a:ext cx="2966546" cy="25547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PCA reveals clusters of similar providers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A0C224-82BB-4462-9340-9FCF498F7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345" y="61810"/>
            <a:ext cx="8797655" cy="6796189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F72513A-EFD6-469F-839D-A4A89132E402}"/>
              </a:ext>
            </a:extLst>
          </p:cNvPr>
          <p:cNvSpPr txBox="1">
            <a:spLocks/>
          </p:cNvSpPr>
          <p:nvPr/>
        </p:nvSpPr>
        <p:spPr>
          <a:xfrm>
            <a:off x="140255" y="3355429"/>
            <a:ext cx="3333944" cy="3663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First component:</a:t>
            </a:r>
          </a:p>
          <a:p>
            <a:r>
              <a:rPr lang="en-US" sz="2000" dirty="0"/>
              <a:t>QN09 – Colorectal Cancer Screening </a:t>
            </a:r>
          </a:p>
          <a:p>
            <a:r>
              <a:rPr lang="en-US" sz="2000" dirty="0"/>
              <a:t>QN08 – Breast Cancer Screening</a:t>
            </a:r>
          </a:p>
          <a:p>
            <a:r>
              <a:rPr lang="en-US" sz="2000" dirty="0"/>
              <a:t>QN41 – Drug Therapy for Rheumatoid Arthritis</a:t>
            </a:r>
          </a:p>
          <a:p>
            <a:r>
              <a:rPr lang="en-US" sz="2000" dirty="0"/>
              <a:t>QN40 – Medication Adherence for Cholesterol (Statins)</a:t>
            </a:r>
          </a:p>
          <a:p>
            <a:r>
              <a:rPr lang="en-US" sz="2000" dirty="0"/>
              <a:t>QN39 – Medication Adherence for Hypertension: RASA</a:t>
            </a:r>
          </a:p>
          <a:p>
            <a:r>
              <a:rPr lang="en-US" sz="2000" dirty="0"/>
              <a:t>QN10 – Cervical Cancer Screening</a:t>
            </a:r>
          </a:p>
          <a:p>
            <a:r>
              <a:rPr lang="en-US" sz="2000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22ACC-561D-4258-A2EB-7CD6421D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087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20C6-E2B6-40BE-B7A0-6131C7B83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430256" cy="28471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PCA reveals clusters of similar providers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30C47-31A7-488D-AF4C-39A19254B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47212"/>
            <a:ext cx="5449681" cy="4416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077967-1F09-4D6F-8799-9323535DA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681" y="1668583"/>
            <a:ext cx="6717691" cy="518941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207719-C578-4D1F-A5EC-9C807443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89F708-8D3C-42D0-8721-2A9D8BDD117C}" type="slidenum">
              <a:rPr lang="en-US" smtClean="0"/>
              <a:pPr>
                <a:spcAft>
                  <a:spcPts val="600"/>
                </a:spcAft>
              </a:pPr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F0F311-C6F9-4B19-997D-2D5543833E43}"/>
              </a:ext>
            </a:extLst>
          </p:cNvPr>
          <p:cNvSpPr txBox="1"/>
          <p:nvPr/>
        </p:nvSpPr>
        <p:spPr>
          <a:xfrm>
            <a:off x="1792378" y="1468068"/>
            <a:ext cx="3058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QA Score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327B7F-CFAF-4512-B9B3-B7D58DAD993E}"/>
              </a:ext>
            </a:extLst>
          </p:cNvPr>
          <p:cNvSpPr txBox="1"/>
          <p:nvPr/>
        </p:nvSpPr>
        <p:spPr>
          <a:xfrm>
            <a:off x="7135647" y="837586"/>
            <a:ext cx="3345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PMPM Cost</a:t>
            </a:r>
          </a:p>
        </p:txBody>
      </p:sp>
    </p:spTree>
    <p:extLst>
      <p:ext uri="{BB962C8B-B14F-4D97-AF65-F5344CB8AC3E}">
        <p14:creationId xmlns:p14="http://schemas.microsoft.com/office/powerpoint/2010/main" val="2715976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Next Steps with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31627A-28AF-47F1-A6DB-7B1A1A4A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554" y="405086"/>
            <a:ext cx="3191256" cy="486989"/>
          </a:xfrm>
          <a:prstGeom prst="rect">
            <a:avLst/>
          </a:prstGeom>
        </p:spPr>
      </p:pic>
      <p:graphicFrame>
        <p:nvGraphicFramePr>
          <p:cNvPr id="9" name="TextBox 1">
            <a:extLst>
              <a:ext uri="{FF2B5EF4-FFF2-40B4-BE49-F238E27FC236}">
                <a16:creationId xmlns:a16="http://schemas.microsoft.com/office/drawing/2014/main" id="{D296573C-C377-491A-971F-F3F8EAFD1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2427574"/>
              </p:ext>
            </p:extLst>
          </p:nvPr>
        </p:nvGraphicFramePr>
        <p:xfrm>
          <a:off x="361122" y="1385516"/>
          <a:ext cx="11098696" cy="496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DFC96F-1919-45F1-9A4A-C44E853B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060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Program Evaluation Framework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A24E710-08ED-46A6-B174-44655DE4A3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9782402"/>
              </p:ext>
            </p:extLst>
          </p:nvPr>
        </p:nvGraphicFramePr>
        <p:xfrm>
          <a:off x="887822" y="2764965"/>
          <a:ext cx="10545955" cy="1607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EF8B37-2916-4AE1-9B82-3DC884BF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35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Executive Findings Summary Results Conclusions Takeaway Things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1836DB-80C9-4358-83AB-4052124C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89F708-8D3C-42D0-8721-2A9D8BDD117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EBBCDB6B-5DDC-419B-A526-5B6BC0436ACA}"/>
              </a:ext>
            </a:extLst>
          </p:cNvPr>
          <p:cNvGraphicFramePr/>
          <p:nvPr/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4623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660C4-67DA-4AFE-B17D-1DBE2351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5" name="TextBox 6">
            <a:extLst>
              <a:ext uri="{FF2B5EF4-FFF2-40B4-BE49-F238E27FC236}">
                <a16:creationId xmlns:a16="http://schemas.microsoft.com/office/drawing/2014/main" id="{2D99BE1E-1101-4403-A0B0-3D2D62437C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6618313"/>
              </p:ext>
            </p:extLst>
          </p:nvPr>
        </p:nvGraphicFramePr>
        <p:xfrm>
          <a:off x="1000874" y="1131485"/>
          <a:ext cx="10190252" cy="5589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3">
            <a:extLst>
              <a:ext uri="{FF2B5EF4-FFF2-40B4-BE49-F238E27FC236}">
                <a16:creationId xmlns:a16="http://schemas.microsoft.com/office/drawing/2014/main" id="{F89A553A-257B-44EA-B4B8-F5C3A45C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rmAutofit/>
          </a:bodyPr>
          <a:lstStyle/>
          <a:p>
            <a:r>
              <a:rPr lang="en-US" sz="4000" b="1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3482074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rmAutofit/>
          </a:bodyPr>
          <a:lstStyle/>
          <a:p>
            <a:r>
              <a:rPr lang="en-US" sz="4000" b="1" dirty="0"/>
              <a:t>Recommendations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F5C6D4-FE21-4480-988E-E595811EB34B}"/>
              </a:ext>
            </a:extLst>
          </p:cNvPr>
          <p:cNvSpPr txBox="1">
            <a:spLocks noChangeAspect="1"/>
          </p:cNvSpPr>
          <p:nvPr/>
        </p:nvSpPr>
        <p:spPr>
          <a:xfrm>
            <a:off x="1510715" y="1763532"/>
            <a:ext cx="8935870" cy="4452566"/>
          </a:xfrm>
          <a:prstGeom prst="rect">
            <a:avLst/>
          </a:prstGeom>
          <a:noFill/>
          <a:ln>
            <a:solidFill>
              <a:srgbClr val="AC1E2E"/>
            </a:solidFill>
          </a:ln>
        </p:spPr>
        <p:txBody>
          <a:bodyPr wrap="square" lIns="365760" tIns="0" rIns="365760" bIns="91440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b="1" dirty="0">
                <a:latin typeface="Helvetica" pitchFamily="2" charset="0"/>
              </a:rPr>
              <a:t>RECOMMENDATIONS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sz="1200" b="1" i="1" dirty="0">
                <a:latin typeface="Helvetica" pitchFamily="2" charset="0"/>
              </a:rPr>
              <a:t>Quality Metrics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sz="1200" dirty="0">
                <a:latin typeface="Helvetica" pitchFamily="2" charset="0"/>
              </a:rPr>
              <a:t>Collect more data over time to enable better time-series analysis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sz="1200" dirty="0">
                <a:latin typeface="Helvetica" pitchFamily="2" charset="0"/>
              </a:rPr>
              <a:t>Eliminate metrics that are highly correlated since they do not add value and would also help reduce physician fatigue with data entry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endParaRPr lang="en-US" sz="700" i="1" dirty="0">
              <a:latin typeface="Helvetica" pitchFamily="2" charset="0"/>
            </a:endParaRP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sz="1200" b="1" i="1" dirty="0">
                <a:latin typeface="Helvetica" pitchFamily="2" charset="0"/>
              </a:rPr>
              <a:t>Program-Specific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sz="1200" dirty="0">
                <a:latin typeface="Helvetica" pitchFamily="2" charset="0"/>
              </a:rPr>
              <a:t>Work with providers to ensure that physicians are translating feedback into process and behavioral changes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sz="1200" dirty="0">
                <a:latin typeface="Helvetica" pitchFamily="2" charset="0"/>
              </a:rPr>
              <a:t>Structure incentives based on behavioral economics</a:t>
            </a:r>
            <a:r>
              <a:rPr lang="en-US" sz="1200" baseline="30000" dirty="0">
                <a:latin typeface="Helvetica" pitchFamily="2" charset="0"/>
              </a:rPr>
              <a:t>3</a:t>
            </a:r>
            <a:endParaRPr lang="en-US" sz="1200" i="1" dirty="0">
              <a:latin typeface="Helvetica" pitchFamily="2" charset="0"/>
            </a:endParaRPr>
          </a:p>
          <a:p>
            <a:pPr>
              <a:lnSpc>
                <a:spcPct val="125000"/>
              </a:lnSpc>
              <a:spcAft>
                <a:spcPts val="600"/>
              </a:spcAft>
            </a:pPr>
            <a:endParaRPr lang="en-US" sz="700" b="1" i="1" dirty="0">
              <a:latin typeface="Helvetica" pitchFamily="2" charset="0"/>
            </a:endParaRP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sz="1200" b="1" i="1" dirty="0">
                <a:latin typeface="Helvetica" pitchFamily="2" charset="0"/>
              </a:rPr>
              <a:t>Evaluation of the Program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sz="1200" dirty="0">
                <a:latin typeface="Helvetica" pitchFamily="2" charset="0"/>
              </a:rPr>
              <a:t>Measure outcomes related to health and patient experience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sz="1200" dirty="0">
                <a:latin typeface="Helvetica" pitchFamily="2" charset="0"/>
              </a:rPr>
              <a:t>Assess the causal effect of the program using a control group 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sz="1200" dirty="0">
                <a:latin typeface="Helvetica" pitchFamily="2" charset="0"/>
              </a:rPr>
              <a:t>Gather patient-level data in order to understand how the program is affecting patients, not just providers and payor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sz="1000" dirty="0">
                <a:latin typeface="Helvetica" pitchFamily="2" charset="0"/>
              </a:rPr>
              <a:t>Analyze outcomes over time as more data become available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714BA0-49DA-4346-9491-54DBD560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C89F708-8D3C-42D0-8721-2A9D8BDD117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194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BA60A5-E344-4438-9634-CA63C1B9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6007"/>
            <a:ext cx="10515600" cy="1871230"/>
          </a:xfrm>
        </p:spPr>
        <p:txBody>
          <a:bodyPr/>
          <a:lstStyle/>
          <a:p>
            <a:pPr algn="ctr"/>
            <a:r>
              <a:rPr lang="en-US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0121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rmAutofit/>
          </a:bodyPr>
          <a:lstStyle/>
          <a:p>
            <a:r>
              <a:rPr lang="en-US" sz="4000" b="1" dirty="0"/>
              <a:t>References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22C540-49BB-4033-BE1D-E0ED984B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042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BA60A5-E344-4438-9634-CA63C1B9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6007"/>
            <a:ext cx="10515600" cy="1871230"/>
          </a:xfrm>
        </p:spPr>
        <p:txBody>
          <a:bodyPr/>
          <a:lstStyle/>
          <a:p>
            <a:pPr algn="ctr"/>
            <a:r>
              <a:rPr lang="en-US" b="1" i="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71617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Program Evaluation Framework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Graphic 17" descr="Questions">
            <a:extLst>
              <a:ext uri="{FF2B5EF4-FFF2-40B4-BE49-F238E27FC236}">
                <a16:creationId xmlns:a16="http://schemas.microsoft.com/office/drawing/2014/main" id="{4C4A59C1-5F28-4144-B195-F3BAE07B7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188" y="1477079"/>
            <a:ext cx="711939" cy="7119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D2927AA-79A4-470F-9EE2-2AD6020A02CD}"/>
              </a:ext>
            </a:extLst>
          </p:cNvPr>
          <p:cNvSpPr txBox="1"/>
          <p:nvPr/>
        </p:nvSpPr>
        <p:spPr>
          <a:xfrm>
            <a:off x="1470152" y="1450214"/>
            <a:ext cx="2367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What is it?</a:t>
            </a:r>
          </a:p>
        </p:txBody>
      </p:sp>
      <p:pic>
        <p:nvPicPr>
          <p:cNvPr id="23" name="Graphic 22" descr="Questions">
            <a:extLst>
              <a:ext uri="{FF2B5EF4-FFF2-40B4-BE49-F238E27FC236}">
                <a16:creationId xmlns:a16="http://schemas.microsoft.com/office/drawing/2014/main" id="{45C83B21-3172-4D05-89EE-E8B342AFA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752" y="3969175"/>
            <a:ext cx="711939" cy="7119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1CAF4D3-C656-4997-AE61-77A0FE144F94}"/>
              </a:ext>
            </a:extLst>
          </p:cNvPr>
          <p:cNvSpPr txBox="1"/>
          <p:nvPr/>
        </p:nvSpPr>
        <p:spPr>
          <a:xfrm>
            <a:off x="1470152" y="4063534"/>
            <a:ext cx="3635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Why did we choose it?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D60D62-8173-49A2-9413-E283CD481EDD}"/>
              </a:ext>
            </a:extLst>
          </p:cNvPr>
          <p:cNvSpPr txBox="1"/>
          <p:nvPr/>
        </p:nvSpPr>
        <p:spPr>
          <a:xfrm>
            <a:off x="911721" y="2034989"/>
            <a:ext cx="8947896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Industry standard method for assessment</a:t>
            </a:r>
          </a:p>
          <a:p>
            <a:pPr marL="800100" lvl="1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Systematic approach to improve or affirm success of a program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3B3E4F-4332-4810-B097-B1E32FEBC7A3}"/>
              </a:ext>
            </a:extLst>
          </p:cNvPr>
          <p:cNvSpPr txBox="1"/>
          <p:nvPr/>
        </p:nvSpPr>
        <p:spPr>
          <a:xfrm>
            <a:off x="911720" y="4681114"/>
            <a:ext cx="9285827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Eliminate the issue of confirmation bias </a:t>
            </a:r>
          </a:p>
          <a:p>
            <a:pPr marL="800100" lvl="1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Investigate areas where a program can be improved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6F30CD-FA25-40B1-8678-05FC3F32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7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Program Evaluation Framework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A24E710-08ED-46A6-B174-44655DE4A3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5277324"/>
              </p:ext>
            </p:extLst>
          </p:nvPr>
        </p:nvGraphicFramePr>
        <p:xfrm>
          <a:off x="730477" y="1995054"/>
          <a:ext cx="10594444" cy="1662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3CC384F-0185-4F7E-9E7F-50D623962951}"/>
              </a:ext>
            </a:extLst>
          </p:cNvPr>
          <p:cNvSpPr txBox="1"/>
          <p:nvPr/>
        </p:nvSpPr>
        <p:spPr>
          <a:xfrm>
            <a:off x="1144570" y="5014292"/>
            <a:ext cx="1799521" cy="1323439"/>
          </a:xfrm>
          <a:prstGeom prst="rect">
            <a:avLst/>
          </a:prstGeom>
          <a:noFill/>
          <a:ln w="28575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Nature, magnitude and extent of the problem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4EFB70-6864-4713-8C24-00FBEB394A2E}"/>
              </a:ext>
            </a:extLst>
          </p:cNvPr>
          <p:cNvCxnSpPr>
            <a:cxnSpLocks/>
          </p:cNvCxnSpPr>
          <p:nvPr/>
        </p:nvCxnSpPr>
        <p:spPr>
          <a:xfrm>
            <a:off x="2044331" y="3408219"/>
            <a:ext cx="0" cy="15852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5BC1244-C29C-4F91-8162-5418BE14857A}"/>
              </a:ext>
            </a:extLst>
          </p:cNvPr>
          <p:cNvSpPr txBox="1"/>
          <p:nvPr/>
        </p:nvSpPr>
        <p:spPr>
          <a:xfrm>
            <a:off x="3756156" y="4993509"/>
            <a:ext cx="2048897" cy="1015663"/>
          </a:xfrm>
          <a:prstGeom prst="rect">
            <a:avLst/>
          </a:prstGeom>
          <a:noFill/>
          <a:ln w="28575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Program conceptualization and design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F526AD-F817-4CDC-ACB3-ADB8DDEFEF80}"/>
              </a:ext>
            </a:extLst>
          </p:cNvPr>
          <p:cNvCxnSpPr>
            <a:cxnSpLocks/>
          </p:cNvCxnSpPr>
          <p:nvPr/>
        </p:nvCxnSpPr>
        <p:spPr>
          <a:xfrm>
            <a:off x="4655917" y="3387436"/>
            <a:ext cx="0" cy="15852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8D24DE-D495-433E-A782-0D09D14ED47B}"/>
              </a:ext>
            </a:extLst>
          </p:cNvPr>
          <p:cNvSpPr txBox="1"/>
          <p:nvPr/>
        </p:nvSpPr>
        <p:spPr>
          <a:xfrm>
            <a:off x="6298471" y="5000438"/>
            <a:ext cx="2048893" cy="1323439"/>
          </a:xfrm>
          <a:prstGeom prst="rect">
            <a:avLst/>
          </a:prstGeom>
          <a:noFill/>
          <a:ln w="28575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Program operations, implementation, service delivery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0BDF91-ABBB-47BF-B1E4-700EA813CC71}"/>
              </a:ext>
            </a:extLst>
          </p:cNvPr>
          <p:cNvCxnSpPr>
            <a:cxnSpLocks/>
          </p:cNvCxnSpPr>
          <p:nvPr/>
        </p:nvCxnSpPr>
        <p:spPr>
          <a:xfrm>
            <a:off x="7198232" y="3394365"/>
            <a:ext cx="0" cy="15852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D2F1EEA-357A-4F65-9A1A-AA19EB4BB650}"/>
              </a:ext>
            </a:extLst>
          </p:cNvPr>
          <p:cNvSpPr txBox="1"/>
          <p:nvPr/>
        </p:nvSpPr>
        <p:spPr>
          <a:xfrm>
            <a:off x="8847716" y="4986582"/>
            <a:ext cx="1799521" cy="1015663"/>
          </a:xfrm>
          <a:prstGeom prst="rect">
            <a:avLst/>
          </a:prstGeom>
          <a:noFill/>
          <a:ln w="28575">
            <a:solidFill>
              <a:srgbClr val="A6192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Impact on targeted outcomes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CF258D-5D91-478D-9952-3A1D88713DD6}"/>
              </a:ext>
            </a:extLst>
          </p:cNvPr>
          <p:cNvCxnSpPr>
            <a:cxnSpLocks/>
          </p:cNvCxnSpPr>
          <p:nvPr/>
        </p:nvCxnSpPr>
        <p:spPr>
          <a:xfrm>
            <a:off x="9747477" y="3380509"/>
            <a:ext cx="0" cy="15852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C72B8EB-D107-45CB-B631-682745046C18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ED5DAA-160E-4E9D-A334-8C547027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2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Constraints and Limitations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C6CB47-C267-4503-B86A-E766BBCA3B1A}"/>
              </a:ext>
            </a:extLst>
          </p:cNvPr>
          <p:cNvSpPr txBox="1"/>
          <p:nvPr/>
        </p:nvSpPr>
        <p:spPr>
          <a:xfrm>
            <a:off x="789136" y="1595839"/>
            <a:ext cx="9950468" cy="32571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Lack of comprehensive time series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Time duration of evaluation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Provider level data for those who did not participate in program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Lack of control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Limited access to participating providers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1836DB-80C9-4358-83AB-4052124C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7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Determining the Nature of the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497329" cy="65835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A24E710-08ED-46A6-B174-44655DE4A382}"/>
              </a:ext>
            </a:extLst>
          </p:cNvPr>
          <p:cNvGraphicFramePr/>
          <p:nvPr/>
        </p:nvGraphicFramePr>
        <p:xfrm>
          <a:off x="946741" y="1662547"/>
          <a:ext cx="10298517" cy="1593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BDA81B8-7D10-4DE8-8556-006D0CA19A01}"/>
              </a:ext>
            </a:extLst>
          </p:cNvPr>
          <p:cNvSpPr txBox="1"/>
          <p:nvPr/>
        </p:nvSpPr>
        <p:spPr>
          <a:xfrm>
            <a:off x="678873" y="3754582"/>
            <a:ext cx="93379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is the problem that the program is trying to address?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is the extent of the problem?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Who is the target population?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6908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rmAutofit/>
          </a:bodyPr>
          <a:lstStyle/>
          <a:p>
            <a:r>
              <a:rPr lang="en-US" b="1" dirty="0"/>
              <a:t>Problem Addressed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7D5810-1EDD-4A6C-9321-B055A0F2B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328" y="397355"/>
            <a:ext cx="3258030" cy="503163"/>
          </a:xfrm>
          <a:prstGeom prst="rect">
            <a:avLst/>
          </a:prstGeom>
        </p:spPr>
      </p:pic>
      <p:sp>
        <p:nvSpPr>
          <p:cNvPr id="17" name="Hexagon 16">
            <a:extLst>
              <a:ext uri="{FF2B5EF4-FFF2-40B4-BE49-F238E27FC236}">
                <a16:creationId xmlns:a16="http://schemas.microsoft.com/office/drawing/2014/main" id="{635B4AA8-3EFC-442F-B7CB-BE5692B697C6}"/>
              </a:ext>
            </a:extLst>
          </p:cNvPr>
          <p:cNvSpPr>
            <a:spLocks noChangeAspect="1"/>
          </p:cNvSpPr>
          <p:nvPr/>
        </p:nvSpPr>
        <p:spPr>
          <a:xfrm>
            <a:off x="4695148" y="3020312"/>
            <a:ext cx="2360378" cy="1920240"/>
          </a:xfrm>
          <a:prstGeom prst="hexagon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/>
              <a:t>Fee for Service in </a:t>
            </a:r>
          </a:p>
          <a:p>
            <a:pPr algn="ctr"/>
            <a:r>
              <a:rPr lang="en-US" sz="2000" b="1" dirty="0"/>
              <a:t>Primary Care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48C255D9-D74B-4160-9699-897327E9568F}"/>
              </a:ext>
            </a:extLst>
          </p:cNvPr>
          <p:cNvSpPr>
            <a:spLocks noChangeAspect="1"/>
          </p:cNvSpPr>
          <p:nvPr/>
        </p:nvSpPr>
        <p:spPr>
          <a:xfrm>
            <a:off x="6844933" y="2299463"/>
            <a:ext cx="1776094" cy="1463040"/>
          </a:xfrm>
          <a:prstGeom prst="hexagon">
            <a:avLst/>
          </a:prstGeom>
          <a:solidFill>
            <a:srgbClr val="777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Misaligned incentives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3051DEAF-1B67-4032-AD5F-A29F94A577D8}"/>
              </a:ext>
            </a:extLst>
          </p:cNvPr>
          <p:cNvSpPr>
            <a:spLocks noChangeAspect="1"/>
          </p:cNvSpPr>
          <p:nvPr/>
        </p:nvSpPr>
        <p:spPr>
          <a:xfrm>
            <a:off x="6862573" y="4141473"/>
            <a:ext cx="1776094" cy="1463040"/>
          </a:xfrm>
          <a:prstGeom prst="hexagon">
            <a:avLst/>
          </a:prstGeom>
          <a:solidFill>
            <a:srgbClr val="777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No fees for high valued services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52F902CA-4997-4DA7-A978-30A445239CC9}"/>
              </a:ext>
            </a:extLst>
          </p:cNvPr>
          <p:cNvSpPr>
            <a:spLocks noChangeAspect="1"/>
          </p:cNvSpPr>
          <p:nvPr/>
        </p:nvSpPr>
        <p:spPr>
          <a:xfrm>
            <a:off x="3112007" y="4209032"/>
            <a:ext cx="1776094" cy="1463040"/>
          </a:xfrm>
          <a:prstGeom prst="hexagon">
            <a:avLst/>
          </a:prstGeom>
          <a:solidFill>
            <a:srgbClr val="777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May not achieve desired outcomes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CB8BFFFF-CCFE-4656-BA8B-FCDA38AAA226}"/>
              </a:ext>
            </a:extLst>
          </p:cNvPr>
          <p:cNvSpPr>
            <a:spLocks noChangeAspect="1"/>
          </p:cNvSpPr>
          <p:nvPr/>
        </p:nvSpPr>
        <p:spPr>
          <a:xfrm>
            <a:off x="3123863" y="2241975"/>
            <a:ext cx="1776094" cy="1463040"/>
          </a:xfrm>
          <a:prstGeom prst="hexagon">
            <a:avLst/>
          </a:prstGeom>
          <a:solidFill>
            <a:srgbClr val="777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Reactive care delivery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7B158407-3F16-471E-B795-DEF0F4458905}"/>
              </a:ext>
            </a:extLst>
          </p:cNvPr>
          <p:cNvSpPr>
            <a:spLocks noChangeAspect="1"/>
          </p:cNvSpPr>
          <p:nvPr/>
        </p:nvSpPr>
        <p:spPr>
          <a:xfrm>
            <a:off x="4987290" y="5135884"/>
            <a:ext cx="1776094" cy="1463040"/>
          </a:xfrm>
          <a:prstGeom prst="hexagon">
            <a:avLst/>
          </a:prstGeom>
          <a:solidFill>
            <a:srgbClr val="777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Cannot ensure high quality services</a:t>
            </a: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221F677F-D202-4169-A4CC-1A3B2311C9BD}"/>
              </a:ext>
            </a:extLst>
          </p:cNvPr>
          <p:cNvSpPr>
            <a:spLocks noChangeAspect="1"/>
          </p:cNvSpPr>
          <p:nvPr/>
        </p:nvSpPr>
        <p:spPr>
          <a:xfrm>
            <a:off x="5028691" y="1367787"/>
            <a:ext cx="1776094" cy="1463040"/>
          </a:xfrm>
          <a:prstGeom prst="hexagon">
            <a:avLst/>
          </a:prstGeom>
          <a:solidFill>
            <a:srgbClr val="777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Over utilization of services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244E8B-4503-4866-9D13-5DEDE09B5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708-8D3C-42D0-8721-2A9D8BDD11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6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2019 Heinz College">
      <a:dk1>
        <a:srgbClr val="000000"/>
      </a:dk1>
      <a:lt1>
        <a:srgbClr val="FFFFFF"/>
      </a:lt1>
      <a:dk2>
        <a:srgbClr val="A6192E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 Heinz College 16x9" id="{966A531D-8CD2-C747-AB6E-BD9E0E2072DA}" vid="{D63F9247-CC47-C044-BBC6-7E607A54E2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1895</Words>
  <Application>Microsoft Office PowerPoint</Application>
  <PresentationFormat>Widescreen</PresentationFormat>
  <Paragraphs>421</Paragraphs>
  <Slides>49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Calibri Light</vt:lpstr>
      <vt:lpstr>Courier New</vt:lpstr>
      <vt:lpstr>Garamond</vt:lpstr>
      <vt:lpstr>Helvetica</vt:lpstr>
      <vt:lpstr>Wingdings</vt:lpstr>
      <vt:lpstr>Office Theme</vt:lpstr>
      <vt:lpstr>1_Office Theme</vt:lpstr>
      <vt:lpstr>PowerPoint Presentation</vt:lpstr>
      <vt:lpstr>Agenda</vt:lpstr>
      <vt:lpstr>Objective</vt:lpstr>
      <vt:lpstr>Executive Findings Summary Results Conclusions Takeaway Things</vt:lpstr>
      <vt:lpstr>Program Evaluation Framework</vt:lpstr>
      <vt:lpstr>Program Evaluation Framework</vt:lpstr>
      <vt:lpstr>Constraints and Limitations</vt:lpstr>
      <vt:lpstr>Determining the Nature of the Problem</vt:lpstr>
      <vt:lpstr>Problem Addressed</vt:lpstr>
      <vt:lpstr>Extent of Problem / Target Population</vt:lpstr>
      <vt:lpstr>Defining the Blueprint of the Program</vt:lpstr>
      <vt:lpstr>True Performance Objectives</vt:lpstr>
      <vt:lpstr>Program Hierarchy</vt:lpstr>
      <vt:lpstr>Program Hierarchy</vt:lpstr>
      <vt:lpstr>Stakeholder Perspective </vt:lpstr>
      <vt:lpstr>Quality Component Logic Model </vt:lpstr>
      <vt:lpstr>Quality Metrics Overview</vt:lpstr>
      <vt:lpstr>Environmental Scan</vt:lpstr>
      <vt:lpstr>Program Implementation</vt:lpstr>
      <vt:lpstr>Reach &amp; User Perspective CENTER MANJIRIIIIII </vt:lpstr>
      <vt:lpstr>Aligning Theory and Design</vt:lpstr>
      <vt:lpstr>Program Impact on Outcomes </vt:lpstr>
      <vt:lpstr>Quantitative Methods</vt:lpstr>
      <vt:lpstr>Quantitative Methods</vt:lpstr>
      <vt:lpstr>Dataset Overview</vt:lpstr>
      <vt:lpstr>Quality and Outcomes</vt:lpstr>
      <vt:lpstr>WV and NEPA have lower QA scores</vt:lpstr>
      <vt:lpstr>High variance in PMPM score</vt:lpstr>
      <vt:lpstr>High collinearities between metrics</vt:lpstr>
      <vt:lpstr>Quantitative Methods</vt:lpstr>
      <vt:lpstr>Multiple Linear Regression FIXITTTTTTT</vt:lpstr>
      <vt:lpstr>Lack of Clear Trends</vt:lpstr>
      <vt:lpstr>Lack of Clear Trends</vt:lpstr>
      <vt:lpstr>Quantitative Methods</vt:lpstr>
      <vt:lpstr>Forward Stepwise Selection (Jake)</vt:lpstr>
      <vt:lpstr>Quantitative Methods</vt:lpstr>
      <vt:lpstr>Lasso Regression</vt:lpstr>
      <vt:lpstr>Quantitative Methods</vt:lpstr>
      <vt:lpstr>Principal Component Analysis</vt:lpstr>
      <vt:lpstr>PCA reveals clusters of similar providers</vt:lpstr>
      <vt:lpstr>PCA reveals clusters of similar providers</vt:lpstr>
      <vt:lpstr>Next Steps with Data</vt:lpstr>
      <vt:lpstr>Program Evaluation Framework</vt:lpstr>
      <vt:lpstr>Executive Findings Summary Results Conclusions Takeaway Things</vt:lpstr>
      <vt:lpstr>Recommendations</vt:lpstr>
      <vt:lpstr>Recommendations</vt:lpstr>
      <vt:lpstr>Questions?</vt:lpstr>
      <vt:lpstr>References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Dyer</dc:creator>
  <cp:lastModifiedBy>Jon Dyer</cp:lastModifiedBy>
  <cp:revision>4</cp:revision>
  <dcterms:created xsi:type="dcterms:W3CDTF">2019-12-11T20:17:16Z</dcterms:created>
  <dcterms:modified xsi:type="dcterms:W3CDTF">2019-12-11T21:13:46Z</dcterms:modified>
</cp:coreProperties>
</file>