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64" r:id="rId3"/>
    <p:sldId id="266" r:id="rId4"/>
    <p:sldId id="276" r:id="rId5"/>
    <p:sldId id="278" r:id="rId6"/>
    <p:sldId id="277" r:id="rId7"/>
    <p:sldId id="280" r:id="rId8"/>
    <p:sldId id="274" r:id="rId9"/>
    <p:sldId id="257" r:id="rId10"/>
    <p:sldId id="258" r:id="rId11"/>
    <p:sldId id="281" r:id="rId12"/>
    <p:sldId id="279" r:id="rId13"/>
    <p:sldId id="285" r:id="rId14"/>
    <p:sldId id="282" r:id="rId15"/>
    <p:sldId id="286" r:id="rId16"/>
    <p:sldId id="275" r:id="rId17"/>
    <p:sldId id="283" r:id="rId18"/>
    <p:sldId id="28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" id="{A93C5A52-94D0-4DF4-B5F5-4F147DFA245E}">
          <p14:sldIdLst>
            <p14:sldId id="273"/>
            <p14:sldId id="264"/>
            <p14:sldId id="266"/>
            <p14:sldId id="276"/>
            <p14:sldId id="278"/>
            <p14:sldId id="277"/>
            <p14:sldId id="280"/>
            <p14:sldId id="274"/>
            <p14:sldId id="257"/>
            <p14:sldId id="258"/>
            <p14:sldId id="281"/>
            <p14:sldId id="279"/>
            <p14:sldId id="285"/>
            <p14:sldId id="282"/>
            <p14:sldId id="286"/>
          </p14:sldIdLst>
        </p14:section>
        <p14:section name="Next steps" id="{D15A6C29-1DE6-4CC0-8C0D-029D18487AC0}">
          <p14:sldIdLst>
            <p14:sldId id="275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10" Type="http://schemas.openxmlformats.org/officeDocument/2006/relationships/image" Target="../media/image43.svg"/><Relationship Id="rId4" Type="http://schemas.openxmlformats.org/officeDocument/2006/relationships/image" Target="../media/image37.svg"/><Relationship Id="rId9" Type="http://schemas.openxmlformats.org/officeDocument/2006/relationships/image" Target="../media/image42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10" Type="http://schemas.openxmlformats.org/officeDocument/2006/relationships/image" Target="../media/image43.svg"/><Relationship Id="rId4" Type="http://schemas.openxmlformats.org/officeDocument/2006/relationships/image" Target="../media/image37.svg"/><Relationship Id="rId9" Type="http://schemas.openxmlformats.org/officeDocument/2006/relationships/image" Target="../media/image4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10" Type="http://schemas.openxmlformats.org/officeDocument/2006/relationships/image" Target="../media/image43.svg"/><Relationship Id="rId4" Type="http://schemas.openxmlformats.org/officeDocument/2006/relationships/image" Target="../media/image37.svg"/><Relationship Id="rId9" Type="http://schemas.openxmlformats.org/officeDocument/2006/relationships/image" Target="../media/image42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10" Type="http://schemas.openxmlformats.org/officeDocument/2006/relationships/image" Target="../media/image43.svg"/><Relationship Id="rId4" Type="http://schemas.openxmlformats.org/officeDocument/2006/relationships/image" Target="../media/image37.svg"/><Relationship Id="rId9" Type="http://schemas.openxmlformats.org/officeDocument/2006/relationships/image" Target="../media/image4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D16B73-2C68-4539-8EB7-12814AD4B3C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B9A7077-DEEC-4667-8081-567BD8C16AFA}">
      <dgm:prSet custT="1"/>
      <dgm:spPr/>
      <dgm:t>
        <a:bodyPr/>
        <a:lstStyle/>
        <a:p>
          <a:r>
            <a:rPr lang="en-US" sz="1600" dirty="0"/>
            <a:t>The analysis for the Adult population shows mixed results. </a:t>
          </a:r>
        </a:p>
      </dgm:t>
    </dgm:pt>
    <dgm:pt modelId="{664931E6-9A4F-4BF9-AE27-25628376FA41}" type="parTrans" cxnId="{E38308FC-D6C0-4EC8-B544-D0C2B4014C68}">
      <dgm:prSet/>
      <dgm:spPr/>
      <dgm:t>
        <a:bodyPr/>
        <a:lstStyle/>
        <a:p>
          <a:endParaRPr lang="en-US"/>
        </a:p>
      </dgm:t>
    </dgm:pt>
    <dgm:pt modelId="{FD2714A5-C523-46F1-8A92-FC35BADB6986}" type="sibTrans" cxnId="{E38308FC-D6C0-4EC8-B544-D0C2B4014C68}">
      <dgm:prSet/>
      <dgm:spPr/>
      <dgm:t>
        <a:bodyPr/>
        <a:lstStyle/>
        <a:p>
          <a:endParaRPr lang="en-US"/>
        </a:p>
      </dgm:t>
    </dgm:pt>
    <dgm:pt modelId="{D26653A1-C4DA-4B8F-B9A6-110E478B20DD}">
      <dgm:prSet custT="1"/>
      <dgm:spPr/>
      <dgm:t>
        <a:bodyPr/>
        <a:lstStyle/>
        <a:p>
          <a:r>
            <a:rPr lang="en-US" sz="1600"/>
            <a:t>Several variables showed a high statistical correlation with the three outcomes. Some of these were expected, while a number were inversely correlated or unexplained.</a:t>
          </a:r>
        </a:p>
      </dgm:t>
    </dgm:pt>
    <dgm:pt modelId="{62C3DB74-49AB-4AA1-93B4-DC9ED09848DD}" type="parTrans" cxnId="{4E736CD9-8AAD-47F3-9B28-D24F2E8F3A05}">
      <dgm:prSet/>
      <dgm:spPr/>
      <dgm:t>
        <a:bodyPr/>
        <a:lstStyle/>
        <a:p>
          <a:endParaRPr lang="en-US"/>
        </a:p>
      </dgm:t>
    </dgm:pt>
    <dgm:pt modelId="{70112B57-DB3D-4AE2-92FF-9224C48B662F}" type="sibTrans" cxnId="{4E736CD9-8AAD-47F3-9B28-D24F2E8F3A05}">
      <dgm:prSet/>
      <dgm:spPr/>
      <dgm:t>
        <a:bodyPr/>
        <a:lstStyle/>
        <a:p>
          <a:endParaRPr lang="en-US"/>
        </a:p>
      </dgm:t>
    </dgm:pt>
    <dgm:pt modelId="{F5D97231-6340-4017-84B6-D382BA6BAF0A}">
      <dgm:prSet custT="1"/>
      <dgm:spPr/>
      <dgm:t>
        <a:bodyPr/>
        <a:lstStyle/>
        <a:p>
          <a:r>
            <a:rPr lang="en-US" sz="1600"/>
            <a:t>Ultimately the high variance in the data and the low confidence values indicate that more collection and study should be done.</a:t>
          </a:r>
        </a:p>
      </dgm:t>
    </dgm:pt>
    <dgm:pt modelId="{5589967C-63B8-4F33-947B-E54D84CB873C}" type="parTrans" cxnId="{E048F000-7779-49C9-899C-D48222566495}">
      <dgm:prSet/>
      <dgm:spPr/>
      <dgm:t>
        <a:bodyPr/>
        <a:lstStyle/>
        <a:p>
          <a:endParaRPr lang="en-US"/>
        </a:p>
      </dgm:t>
    </dgm:pt>
    <dgm:pt modelId="{E1A16F80-D03E-44BC-B66A-ADD9FF3C278B}" type="sibTrans" cxnId="{E048F000-7779-49C9-899C-D48222566495}">
      <dgm:prSet/>
      <dgm:spPr/>
      <dgm:t>
        <a:bodyPr/>
        <a:lstStyle/>
        <a:p>
          <a:endParaRPr lang="en-US"/>
        </a:p>
      </dgm:t>
    </dgm:pt>
    <dgm:pt modelId="{E279EE63-B355-4152-87E1-CC5D91D7DDB3}">
      <dgm:prSet custT="1"/>
      <dgm:spPr/>
      <dgm:t>
        <a:bodyPr/>
        <a:lstStyle/>
        <a:p>
          <a:r>
            <a:rPr lang="en-US" sz="1600"/>
            <a:t>Detailed results are given in the appendix.</a:t>
          </a:r>
        </a:p>
      </dgm:t>
    </dgm:pt>
    <dgm:pt modelId="{F0455A78-5347-4B6F-A873-F980E287BF66}" type="parTrans" cxnId="{717E981A-1191-4968-9351-B707A850AF97}">
      <dgm:prSet/>
      <dgm:spPr/>
      <dgm:t>
        <a:bodyPr/>
        <a:lstStyle/>
        <a:p>
          <a:endParaRPr lang="en-US"/>
        </a:p>
      </dgm:t>
    </dgm:pt>
    <dgm:pt modelId="{9BA7F9D1-1760-4309-97AE-04DE9D220C9A}" type="sibTrans" cxnId="{717E981A-1191-4968-9351-B707A850AF97}">
      <dgm:prSet/>
      <dgm:spPr/>
      <dgm:t>
        <a:bodyPr/>
        <a:lstStyle/>
        <a:p>
          <a:endParaRPr lang="en-US"/>
        </a:p>
      </dgm:t>
    </dgm:pt>
    <dgm:pt modelId="{53BBCF87-06AC-4DD9-A830-533035E3B25F}" type="pres">
      <dgm:prSet presAssocID="{F2D16B73-2C68-4539-8EB7-12814AD4B3CC}" presName="root" presStyleCnt="0">
        <dgm:presLayoutVars>
          <dgm:dir/>
          <dgm:resizeHandles val="exact"/>
        </dgm:presLayoutVars>
      </dgm:prSet>
      <dgm:spPr/>
    </dgm:pt>
    <dgm:pt modelId="{0DF4EE4A-EE86-4B90-B796-982B82C2C529}" type="pres">
      <dgm:prSet presAssocID="{AB9A7077-DEEC-4667-8081-567BD8C16AFA}" presName="compNode" presStyleCnt="0"/>
      <dgm:spPr/>
    </dgm:pt>
    <dgm:pt modelId="{4BC0BC9F-AD6B-4955-A4DB-E136497FA974}" type="pres">
      <dgm:prSet presAssocID="{AB9A7077-DEEC-4667-8081-567BD8C16AFA}" presName="iconRect" presStyleLbl="node1" presStyleIdx="0" presStyleCnt="4" custScaleX="145280" custScaleY="13545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8465230-CB13-4BDF-A6D3-3D2E789075B3}" type="pres">
      <dgm:prSet presAssocID="{AB9A7077-DEEC-4667-8081-567BD8C16AFA}" presName="spaceRect" presStyleCnt="0"/>
      <dgm:spPr/>
    </dgm:pt>
    <dgm:pt modelId="{EC2AA256-010A-402D-8DB0-7D25E5641DF2}" type="pres">
      <dgm:prSet presAssocID="{AB9A7077-DEEC-4667-8081-567BD8C16AFA}" presName="textRect" presStyleLbl="revTx" presStyleIdx="0" presStyleCnt="4">
        <dgm:presLayoutVars>
          <dgm:chMax val="1"/>
          <dgm:chPref val="1"/>
        </dgm:presLayoutVars>
      </dgm:prSet>
      <dgm:spPr/>
    </dgm:pt>
    <dgm:pt modelId="{393FD2FE-CF98-41F2-8CE8-D1822746508C}" type="pres">
      <dgm:prSet presAssocID="{FD2714A5-C523-46F1-8A92-FC35BADB6986}" presName="sibTrans" presStyleCnt="0"/>
      <dgm:spPr/>
    </dgm:pt>
    <dgm:pt modelId="{98BB321F-F97A-49D2-859B-890D4567940A}" type="pres">
      <dgm:prSet presAssocID="{D26653A1-C4DA-4B8F-B9A6-110E478B20DD}" presName="compNode" presStyleCnt="0"/>
      <dgm:spPr/>
    </dgm:pt>
    <dgm:pt modelId="{A8EC07B3-A73C-4629-868C-00E3708F1549}" type="pres">
      <dgm:prSet presAssocID="{D26653A1-C4DA-4B8F-B9A6-110E478B20DD}" presName="iconRect" presStyleLbl="node1" presStyleIdx="1" presStyleCnt="4" custScaleX="145280" custScaleY="13545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099F196A-0ABF-4D02-9D4A-24CC21F3A053}" type="pres">
      <dgm:prSet presAssocID="{D26653A1-C4DA-4B8F-B9A6-110E478B20DD}" presName="spaceRect" presStyleCnt="0"/>
      <dgm:spPr/>
    </dgm:pt>
    <dgm:pt modelId="{F6100126-7A66-4CE1-BCF5-8CB0210BA53C}" type="pres">
      <dgm:prSet presAssocID="{D26653A1-C4DA-4B8F-B9A6-110E478B20DD}" presName="textRect" presStyleLbl="revTx" presStyleIdx="1" presStyleCnt="4">
        <dgm:presLayoutVars>
          <dgm:chMax val="1"/>
          <dgm:chPref val="1"/>
        </dgm:presLayoutVars>
      </dgm:prSet>
      <dgm:spPr/>
    </dgm:pt>
    <dgm:pt modelId="{FF3A9373-03A9-4E9E-9AE0-104F414EDE0C}" type="pres">
      <dgm:prSet presAssocID="{70112B57-DB3D-4AE2-92FF-9224C48B662F}" presName="sibTrans" presStyleCnt="0"/>
      <dgm:spPr/>
    </dgm:pt>
    <dgm:pt modelId="{DEBB6D07-C809-40ED-914E-14EB92CBCCAC}" type="pres">
      <dgm:prSet presAssocID="{F5D97231-6340-4017-84B6-D382BA6BAF0A}" presName="compNode" presStyleCnt="0"/>
      <dgm:spPr/>
    </dgm:pt>
    <dgm:pt modelId="{AE47C427-3D19-42EF-9DE6-4C3F79158E9F}" type="pres">
      <dgm:prSet presAssocID="{F5D97231-6340-4017-84B6-D382BA6BAF0A}" presName="iconRect" presStyleLbl="node1" presStyleIdx="2" presStyleCnt="4" custScaleX="145280" custScaleY="13545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764DA89D-2F07-4DDB-AD1E-0E3B5FCD3C8B}" type="pres">
      <dgm:prSet presAssocID="{F5D97231-6340-4017-84B6-D382BA6BAF0A}" presName="spaceRect" presStyleCnt="0"/>
      <dgm:spPr/>
    </dgm:pt>
    <dgm:pt modelId="{A55D3FC4-C9CB-4613-988A-C030500234E4}" type="pres">
      <dgm:prSet presAssocID="{F5D97231-6340-4017-84B6-D382BA6BAF0A}" presName="textRect" presStyleLbl="revTx" presStyleIdx="2" presStyleCnt="4">
        <dgm:presLayoutVars>
          <dgm:chMax val="1"/>
          <dgm:chPref val="1"/>
        </dgm:presLayoutVars>
      </dgm:prSet>
      <dgm:spPr/>
    </dgm:pt>
    <dgm:pt modelId="{4B92920C-70E1-4CC7-9845-4A1E6429F0DB}" type="pres">
      <dgm:prSet presAssocID="{E1A16F80-D03E-44BC-B66A-ADD9FF3C278B}" presName="sibTrans" presStyleCnt="0"/>
      <dgm:spPr/>
    </dgm:pt>
    <dgm:pt modelId="{5920AFA9-6B6C-4F56-9C1D-9B8709B59A08}" type="pres">
      <dgm:prSet presAssocID="{E279EE63-B355-4152-87E1-CC5D91D7DDB3}" presName="compNode" presStyleCnt="0"/>
      <dgm:spPr/>
    </dgm:pt>
    <dgm:pt modelId="{74601ECB-0146-4425-A0AE-5E915734A792}" type="pres">
      <dgm:prSet presAssocID="{E279EE63-B355-4152-87E1-CC5D91D7DDB3}" presName="iconRect" presStyleLbl="node1" presStyleIdx="3" presStyleCnt="4" custScaleX="145280" custScaleY="13545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clip"/>
        </a:ext>
      </dgm:extLst>
    </dgm:pt>
    <dgm:pt modelId="{1A07E0CD-44E9-4F76-AEF0-6F8F3E03DE70}" type="pres">
      <dgm:prSet presAssocID="{E279EE63-B355-4152-87E1-CC5D91D7DDB3}" presName="spaceRect" presStyleCnt="0"/>
      <dgm:spPr/>
    </dgm:pt>
    <dgm:pt modelId="{0BEB76F0-32BA-4231-A7C3-F196F5D2FD08}" type="pres">
      <dgm:prSet presAssocID="{E279EE63-B355-4152-87E1-CC5D91D7DDB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048F000-7779-49C9-899C-D48222566495}" srcId="{F2D16B73-2C68-4539-8EB7-12814AD4B3CC}" destId="{F5D97231-6340-4017-84B6-D382BA6BAF0A}" srcOrd="2" destOrd="0" parTransId="{5589967C-63B8-4F33-947B-E54D84CB873C}" sibTransId="{E1A16F80-D03E-44BC-B66A-ADD9FF3C278B}"/>
    <dgm:cxn modelId="{717E981A-1191-4968-9351-B707A850AF97}" srcId="{F2D16B73-2C68-4539-8EB7-12814AD4B3CC}" destId="{E279EE63-B355-4152-87E1-CC5D91D7DDB3}" srcOrd="3" destOrd="0" parTransId="{F0455A78-5347-4B6F-A873-F980E287BF66}" sibTransId="{9BA7F9D1-1760-4309-97AE-04DE9D220C9A}"/>
    <dgm:cxn modelId="{E6A8DC4F-9890-40DB-9A38-B243DA6BBDFC}" type="presOf" srcId="{F5D97231-6340-4017-84B6-D382BA6BAF0A}" destId="{A55D3FC4-C9CB-4613-988A-C030500234E4}" srcOrd="0" destOrd="0" presId="urn:microsoft.com/office/officeart/2018/2/layout/IconLabelList"/>
    <dgm:cxn modelId="{4D850F51-A0C0-4AA9-823E-6C657170FCB2}" type="presOf" srcId="{F2D16B73-2C68-4539-8EB7-12814AD4B3CC}" destId="{53BBCF87-06AC-4DD9-A830-533035E3B25F}" srcOrd="0" destOrd="0" presId="urn:microsoft.com/office/officeart/2018/2/layout/IconLabelList"/>
    <dgm:cxn modelId="{2C016151-91BB-4E88-8256-7F8CF1243033}" type="presOf" srcId="{E279EE63-B355-4152-87E1-CC5D91D7DDB3}" destId="{0BEB76F0-32BA-4231-A7C3-F196F5D2FD08}" srcOrd="0" destOrd="0" presId="urn:microsoft.com/office/officeart/2018/2/layout/IconLabelList"/>
    <dgm:cxn modelId="{E4ED8391-935C-490E-8BEC-56566ADCF79D}" type="presOf" srcId="{AB9A7077-DEEC-4667-8081-567BD8C16AFA}" destId="{EC2AA256-010A-402D-8DB0-7D25E5641DF2}" srcOrd="0" destOrd="0" presId="urn:microsoft.com/office/officeart/2018/2/layout/IconLabelList"/>
    <dgm:cxn modelId="{D0D9D6A3-3800-4BA9-96DB-6F04B8E5C648}" type="presOf" srcId="{D26653A1-C4DA-4B8F-B9A6-110E478B20DD}" destId="{F6100126-7A66-4CE1-BCF5-8CB0210BA53C}" srcOrd="0" destOrd="0" presId="urn:microsoft.com/office/officeart/2018/2/layout/IconLabelList"/>
    <dgm:cxn modelId="{4E736CD9-8AAD-47F3-9B28-D24F2E8F3A05}" srcId="{F2D16B73-2C68-4539-8EB7-12814AD4B3CC}" destId="{D26653A1-C4DA-4B8F-B9A6-110E478B20DD}" srcOrd="1" destOrd="0" parTransId="{62C3DB74-49AB-4AA1-93B4-DC9ED09848DD}" sibTransId="{70112B57-DB3D-4AE2-92FF-9224C48B662F}"/>
    <dgm:cxn modelId="{E38308FC-D6C0-4EC8-B544-D0C2B4014C68}" srcId="{F2D16B73-2C68-4539-8EB7-12814AD4B3CC}" destId="{AB9A7077-DEEC-4667-8081-567BD8C16AFA}" srcOrd="0" destOrd="0" parTransId="{664931E6-9A4F-4BF9-AE27-25628376FA41}" sibTransId="{FD2714A5-C523-46F1-8A92-FC35BADB6986}"/>
    <dgm:cxn modelId="{26C7D2FE-1CD6-45F3-AFA7-F735DC4E78D3}" type="presParOf" srcId="{53BBCF87-06AC-4DD9-A830-533035E3B25F}" destId="{0DF4EE4A-EE86-4B90-B796-982B82C2C529}" srcOrd="0" destOrd="0" presId="urn:microsoft.com/office/officeart/2018/2/layout/IconLabelList"/>
    <dgm:cxn modelId="{880A1605-AC85-42C3-B59F-7ACA227F1A15}" type="presParOf" srcId="{0DF4EE4A-EE86-4B90-B796-982B82C2C529}" destId="{4BC0BC9F-AD6B-4955-A4DB-E136497FA974}" srcOrd="0" destOrd="0" presId="urn:microsoft.com/office/officeart/2018/2/layout/IconLabelList"/>
    <dgm:cxn modelId="{A23CA627-ED10-448E-B1D0-C835FCB1B43D}" type="presParOf" srcId="{0DF4EE4A-EE86-4B90-B796-982B82C2C529}" destId="{58465230-CB13-4BDF-A6D3-3D2E789075B3}" srcOrd="1" destOrd="0" presId="urn:microsoft.com/office/officeart/2018/2/layout/IconLabelList"/>
    <dgm:cxn modelId="{8BA0A80E-952B-48F3-9C59-CBEAC4C66834}" type="presParOf" srcId="{0DF4EE4A-EE86-4B90-B796-982B82C2C529}" destId="{EC2AA256-010A-402D-8DB0-7D25E5641DF2}" srcOrd="2" destOrd="0" presId="urn:microsoft.com/office/officeart/2018/2/layout/IconLabelList"/>
    <dgm:cxn modelId="{9DFD0F35-1C65-40F0-8EEB-DEE244100A39}" type="presParOf" srcId="{53BBCF87-06AC-4DD9-A830-533035E3B25F}" destId="{393FD2FE-CF98-41F2-8CE8-D1822746508C}" srcOrd="1" destOrd="0" presId="urn:microsoft.com/office/officeart/2018/2/layout/IconLabelList"/>
    <dgm:cxn modelId="{39AE9191-34B0-41B5-9891-F00F1BE17B7E}" type="presParOf" srcId="{53BBCF87-06AC-4DD9-A830-533035E3B25F}" destId="{98BB321F-F97A-49D2-859B-890D4567940A}" srcOrd="2" destOrd="0" presId="urn:microsoft.com/office/officeart/2018/2/layout/IconLabelList"/>
    <dgm:cxn modelId="{DE78F32C-96EF-45F1-80AD-D09D19A42AEE}" type="presParOf" srcId="{98BB321F-F97A-49D2-859B-890D4567940A}" destId="{A8EC07B3-A73C-4629-868C-00E3708F1549}" srcOrd="0" destOrd="0" presId="urn:microsoft.com/office/officeart/2018/2/layout/IconLabelList"/>
    <dgm:cxn modelId="{D11D5DA2-645C-49A8-B3B1-80F0C3186665}" type="presParOf" srcId="{98BB321F-F97A-49D2-859B-890D4567940A}" destId="{099F196A-0ABF-4D02-9D4A-24CC21F3A053}" srcOrd="1" destOrd="0" presId="urn:microsoft.com/office/officeart/2018/2/layout/IconLabelList"/>
    <dgm:cxn modelId="{8BB4A080-25D3-45E0-A28A-7E22BE426C9E}" type="presParOf" srcId="{98BB321F-F97A-49D2-859B-890D4567940A}" destId="{F6100126-7A66-4CE1-BCF5-8CB0210BA53C}" srcOrd="2" destOrd="0" presId="urn:microsoft.com/office/officeart/2018/2/layout/IconLabelList"/>
    <dgm:cxn modelId="{9A36E397-DD2A-4548-A450-99B30CCB057A}" type="presParOf" srcId="{53BBCF87-06AC-4DD9-A830-533035E3B25F}" destId="{FF3A9373-03A9-4E9E-9AE0-104F414EDE0C}" srcOrd="3" destOrd="0" presId="urn:microsoft.com/office/officeart/2018/2/layout/IconLabelList"/>
    <dgm:cxn modelId="{0E6636C5-AD34-4B30-820C-44762F42B1F5}" type="presParOf" srcId="{53BBCF87-06AC-4DD9-A830-533035E3B25F}" destId="{DEBB6D07-C809-40ED-914E-14EB92CBCCAC}" srcOrd="4" destOrd="0" presId="urn:microsoft.com/office/officeart/2018/2/layout/IconLabelList"/>
    <dgm:cxn modelId="{B5393323-F8C1-4EEE-8D43-C91138760DB6}" type="presParOf" srcId="{DEBB6D07-C809-40ED-914E-14EB92CBCCAC}" destId="{AE47C427-3D19-42EF-9DE6-4C3F79158E9F}" srcOrd="0" destOrd="0" presId="urn:microsoft.com/office/officeart/2018/2/layout/IconLabelList"/>
    <dgm:cxn modelId="{F39F8C50-852D-4F9F-B698-630EC2095BCF}" type="presParOf" srcId="{DEBB6D07-C809-40ED-914E-14EB92CBCCAC}" destId="{764DA89D-2F07-4DDB-AD1E-0E3B5FCD3C8B}" srcOrd="1" destOrd="0" presId="urn:microsoft.com/office/officeart/2018/2/layout/IconLabelList"/>
    <dgm:cxn modelId="{B23F8858-E438-488A-9858-B5CB7D79AE3C}" type="presParOf" srcId="{DEBB6D07-C809-40ED-914E-14EB92CBCCAC}" destId="{A55D3FC4-C9CB-4613-988A-C030500234E4}" srcOrd="2" destOrd="0" presId="urn:microsoft.com/office/officeart/2018/2/layout/IconLabelList"/>
    <dgm:cxn modelId="{D5B02113-9D78-4D49-A5E6-76AA3FBD8B7D}" type="presParOf" srcId="{53BBCF87-06AC-4DD9-A830-533035E3B25F}" destId="{4B92920C-70E1-4CC7-9845-4A1E6429F0DB}" srcOrd="5" destOrd="0" presId="urn:microsoft.com/office/officeart/2018/2/layout/IconLabelList"/>
    <dgm:cxn modelId="{C543FAE9-BAA7-47F6-905E-33EC78189181}" type="presParOf" srcId="{53BBCF87-06AC-4DD9-A830-533035E3B25F}" destId="{5920AFA9-6B6C-4F56-9C1D-9B8709B59A08}" srcOrd="6" destOrd="0" presId="urn:microsoft.com/office/officeart/2018/2/layout/IconLabelList"/>
    <dgm:cxn modelId="{B96B0E66-9860-4480-A967-06E923C6B376}" type="presParOf" srcId="{5920AFA9-6B6C-4F56-9C1D-9B8709B59A08}" destId="{74601ECB-0146-4425-A0AE-5E915734A792}" srcOrd="0" destOrd="0" presId="urn:microsoft.com/office/officeart/2018/2/layout/IconLabelList"/>
    <dgm:cxn modelId="{1D350837-3CCF-4F1B-B836-62B7FB5FDD60}" type="presParOf" srcId="{5920AFA9-6B6C-4F56-9C1D-9B8709B59A08}" destId="{1A07E0CD-44E9-4F76-AEF0-6F8F3E03DE70}" srcOrd="1" destOrd="0" presId="urn:microsoft.com/office/officeart/2018/2/layout/IconLabelList"/>
    <dgm:cxn modelId="{5622BCB5-23B8-4CB2-BDB5-C66EF9ABA9E8}" type="presParOf" srcId="{5920AFA9-6B6C-4F56-9C1D-9B8709B59A08}" destId="{0BEB76F0-32BA-4231-A7C3-F196F5D2FD0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E8640C-BBDC-4AD9-9BFF-96635F29CBD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1A0B3F6-1B13-456A-A4D3-F072AE5CD30F}">
      <dgm:prSet/>
      <dgm:spPr/>
      <dgm:t>
        <a:bodyPr/>
        <a:lstStyle/>
        <a:p>
          <a:r>
            <a:rPr lang="en-US"/>
            <a:t>The analysis for the Adult population shows mixed results. </a:t>
          </a:r>
        </a:p>
      </dgm:t>
    </dgm:pt>
    <dgm:pt modelId="{6E8CB28F-29FA-4A67-949D-3043E7A9ECE6}" type="parTrans" cxnId="{1BEF0831-DB71-48A7-8D36-380020FCB51E}">
      <dgm:prSet/>
      <dgm:spPr/>
      <dgm:t>
        <a:bodyPr/>
        <a:lstStyle/>
        <a:p>
          <a:endParaRPr lang="en-US"/>
        </a:p>
      </dgm:t>
    </dgm:pt>
    <dgm:pt modelId="{E87E4DAF-197B-41E3-A647-C1E91C120297}" type="sibTrans" cxnId="{1BEF0831-DB71-48A7-8D36-380020FCB51E}">
      <dgm:prSet/>
      <dgm:spPr/>
      <dgm:t>
        <a:bodyPr/>
        <a:lstStyle/>
        <a:p>
          <a:endParaRPr lang="en-US"/>
        </a:p>
      </dgm:t>
    </dgm:pt>
    <dgm:pt modelId="{1DA54E56-2EFA-40EE-9FD6-DFCA98B9113C}">
      <dgm:prSet/>
      <dgm:spPr/>
      <dgm:t>
        <a:bodyPr/>
        <a:lstStyle/>
        <a:p>
          <a:r>
            <a:rPr lang="en-US"/>
            <a:t>Several variables showed a high statistical correlation with the three outcomes. Some of these were expected, while a number were inversely correlated or unexplained.</a:t>
          </a:r>
        </a:p>
      </dgm:t>
    </dgm:pt>
    <dgm:pt modelId="{6998E9AC-3096-4455-9E2A-6D135B6C6772}" type="parTrans" cxnId="{32FFE0E2-F69E-48F5-B5BC-D4E48B1E3F72}">
      <dgm:prSet/>
      <dgm:spPr/>
      <dgm:t>
        <a:bodyPr/>
        <a:lstStyle/>
        <a:p>
          <a:endParaRPr lang="en-US"/>
        </a:p>
      </dgm:t>
    </dgm:pt>
    <dgm:pt modelId="{72298E7B-90ED-4FDA-B392-83B210CF6A09}" type="sibTrans" cxnId="{32FFE0E2-F69E-48F5-B5BC-D4E48B1E3F72}">
      <dgm:prSet/>
      <dgm:spPr/>
      <dgm:t>
        <a:bodyPr/>
        <a:lstStyle/>
        <a:p>
          <a:endParaRPr lang="en-US"/>
        </a:p>
      </dgm:t>
    </dgm:pt>
    <dgm:pt modelId="{1DB9D76B-A924-4E59-8480-82C4176419BF}">
      <dgm:prSet/>
      <dgm:spPr/>
      <dgm:t>
        <a:bodyPr/>
        <a:lstStyle/>
        <a:p>
          <a:r>
            <a:rPr lang="en-US"/>
            <a:t>Ultimately the high variance in the data and the low confidence values indicate that more collection and study should be done.</a:t>
          </a:r>
        </a:p>
      </dgm:t>
    </dgm:pt>
    <dgm:pt modelId="{14F98D43-088E-4DA4-B7B7-2B8A8A2549DC}" type="parTrans" cxnId="{7D41E002-7205-459E-8BBA-979BCF1E2DB9}">
      <dgm:prSet/>
      <dgm:spPr/>
      <dgm:t>
        <a:bodyPr/>
        <a:lstStyle/>
        <a:p>
          <a:endParaRPr lang="en-US"/>
        </a:p>
      </dgm:t>
    </dgm:pt>
    <dgm:pt modelId="{55B60049-6F39-41C7-87A6-30192EE82FE5}" type="sibTrans" cxnId="{7D41E002-7205-459E-8BBA-979BCF1E2DB9}">
      <dgm:prSet/>
      <dgm:spPr/>
      <dgm:t>
        <a:bodyPr/>
        <a:lstStyle/>
        <a:p>
          <a:endParaRPr lang="en-US"/>
        </a:p>
      </dgm:t>
    </dgm:pt>
    <dgm:pt modelId="{D8C43120-600F-42E4-9D74-EE39C0F1D565}">
      <dgm:prSet/>
      <dgm:spPr/>
      <dgm:t>
        <a:bodyPr/>
        <a:lstStyle/>
        <a:p>
          <a:r>
            <a:rPr lang="en-US"/>
            <a:t>Detailed results are given in the appendix.</a:t>
          </a:r>
        </a:p>
      </dgm:t>
    </dgm:pt>
    <dgm:pt modelId="{A7543022-E1BC-448F-8B05-1522A5624D2A}" type="parTrans" cxnId="{EBDF41E4-DFB4-4A2B-80BB-D6E5EED77B1A}">
      <dgm:prSet/>
      <dgm:spPr/>
      <dgm:t>
        <a:bodyPr/>
        <a:lstStyle/>
        <a:p>
          <a:endParaRPr lang="en-US"/>
        </a:p>
      </dgm:t>
    </dgm:pt>
    <dgm:pt modelId="{DE4207E3-6A49-4AC8-97D1-25D523DA1541}" type="sibTrans" cxnId="{EBDF41E4-DFB4-4A2B-80BB-D6E5EED77B1A}">
      <dgm:prSet/>
      <dgm:spPr/>
      <dgm:t>
        <a:bodyPr/>
        <a:lstStyle/>
        <a:p>
          <a:endParaRPr lang="en-US"/>
        </a:p>
      </dgm:t>
    </dgm:pt>
    <dgm:pt modelId="{8960D695-86C4-41A9-A37F-890FAF29FD0D}" type="pres">
      <dgm:prSet presAssocID="{85E8640C-BBDC-4AD9-9BFF-96635F29CBD5}" presName="root" presStyleCnt="0">
        <dgm:presLayoutVars>
          <dgm:dir/>
          <dgm:resizeHandles val="exact"/>
        </dgm:presLayoutVars>
      </dgm:prSet>
      <dgm:spPr/>
    </dgm:pt>
    <dgm:pt modelId="{0244EB9D-BB53-4EA7-8019-E476310B93E5}" type="pres">
      <dgm:prSet presAssocID="{85E8640C-BBDC-4AD9-9BFF-96635F29CBD5}" presName="container" presStyleCnt="0">
        <dgm:presLayoutVars>
          <dgm:dir/>
          <dgm:resizeHandles val="exact"/>
        </dgm:presLayoutVars>
      </dgm:prSet>
      <dgm:spPr/>
    </dgm:pt>
    <dgm:pt modelId="{42806F0F-3E95-4C14-9DC7-6A44F63590C0}" type="pres">
      <dgm:prSet presAssocID="{21A0B3F6-1B13-456A-A4D3-F072AE5CD30F}" presName="compNode" presStyleCnt="0"/>
      <dgm:spPr/>
    </dgm:pt>
    <dgm:pt modelId="{B4DA3CFB-E441-4D68-A20A-5DDC1ADACCB2}" type="pres">
      <dgm:prSet presAssocID="{21A0B3F6-1B13-456A-A4D3-F072AE5CD30F}" presName="iconBgRect" presStyleLbl="bgShp" presStyleIdx="0" presStyleCnt="4"/>
      <dgm:spPr/>
    </dgm:pt>
    <dgm:pt modelId="{F0BBC83B-63AF-411D-BD77-5F977B22D367}" type="pres">
      <dgm:prSet presAssocID="{21A0B3F6-1B13-456A-A4D3-F072AE5CD30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BD4B7C3-50FE-41AC-BC46-830AA7690E2A}" type="pres">
      <dgm:prSet presAssocID="{21A0B3F6-1B13-456A-A4D3-F072AE5CD30F}" presName="spaceRect" presStyleCnt="0"/>
      <dgm:spPr/>
    </dgm:pt>
    <dgm:pt modelId="{C6E72B77-D71A-41E9-AA26-F323549C8D0E}" type="pres">
      <dgm:prSet presAssocID="{21A0B3F6-1B13-456A-A4D3-F072AE5CD30F}" presName="textRect" presStyleLbl="revTx" presStyleIdx="0" presStyleCnt="4">
        <dgm:presLayoutVars>
          <dgm:chMax val="1"/>
          <dgm:chPref val="1"/>
        </dgm:presLayoutVars>
      </dgm:prSet>
      <dgm:spPr/>
    </dgm:pt>
    <dgm:pt modelId="{FF5F8EFB-9109-419B-B6A7-614BEE55D324}" type="pres">
      <dgm:prSet presAssocID="{E87E4DAF-197B-41E3-A647-C1E91C120297}" presName="sibTrans" presStyleLbl="sibTrans2D1" presStyleIdx="0" presStyleCnt="0"/>
      <dgm:spPr/>
    </dgm:pt>
    <dgm:pt modelId="{C2868596-9C5D-46CA-BE9F-A945BDB7E82A}" type="pres">
      <dgm:prSet presAssocID="{1DA54E56-2EFA-40EE-9FD6-DFCA98B9113C}" presName="compNode" presStyleCnt="0"/>
      <dgm:spPr/>
    </dgm:pt>
    <dgm:pt modelId="{731EB2FC-4A6B-4D89-88BA-BDE4F334E937}" type="pres">
      <dgm:prSet presAssocID="{1DA54E56-2EFA-40EE-9FD6-DFCA98B9113C}" presName="iconBgRect" presStyleLbl="bgShp" presStyleIdx="1" presStyleCnt="4"/>
      <dgm:spPr/>
    </dgm:pt>
    <dgm:pt modelId="{EB3EFA63-F420-43F0-9056-1653A222F094}" type="pres">
      <dgm:prSet presAssocID="{1DA54E56-2EFA-40EE-9FD6-DFCA98B9113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90F54369-F962-42B5-928B-BCDB6FEED1FB}" type="pres">
      <dgm:prSet presAssocID="{1DA54E56-2EFA-40EE-9FD6-DFCA98B9113C}" presName="spaceRect" presStyleCnt="0"/>
      <dgm:spPr/>
    </dgm:pt>
    <dgm:pt modelId="{31C33B80-AD07-46D8-B350-0BF786B11116}" type="pres">
      <dgm:prSet presAssocID="{1DA54E56-2EFA-40EE-9FD6-DFCA98B9113C}" presName="textRect" presStyleLbl="revTx" presStyleIdx="1" presStyleCnt="4">
        <dgm:presLayoutVars>
          <dgm:chMax val="1"/>
          <dgm:chPref val="1"/>
        </dgm:presLayoutVars>
      </dgm:prSet>
      <dgm:spPr/>
    </dgm:pt>
    <dgm:pt modelId="{D12A44F3-9CB9-4E2D-B43F-7CC2EE7A609A}" type="pres">
      <dgm:prSet presAssocID="{72298E7B-90ED-4FDA-B392-83B210CF6A09}" presName="sibTrans" presStyleLbl="sibTrans2D1" presStyleIdx="0" presStyleCnt="0"/>
      <dgm:spPr/>
    </dgm:pt>
    <dgm:pt modelId="{2CDE035C-A1C8-4393-9CC1-FBE6D2F419C7}" type="pres">
      <dgm:prSet presAssocID="{1DB9D76B-A924-4E59-8480-82C4176419BF}" presName="compNode" presStyleCnt="0"/>
      <dgm:spPr/>
    </dgm:pt>
    <dgm:pt modelId="{A6679D3C-7F56-4D6A-8A1C-2C1DAEB563FD}" type="pres">
      <dgm:prSet presAssocID="{1DB9D76B-A924-4E59-8480-82C4176419BF}" presName="iconBgRect" presStyleLbl="bgShp" presStyleIdx="2" presStyleCnt="4"/>
      <dgm:spPr/>
    </dgm:pt>
    <dgm:pt modelId="{53CA900B-9952-4BBB-9773-C0ADA2E2D33E}" type="pres">
      <dgm:prSet presAssocID="{1DB9D76B-A924-4E59-8480-82C4176419B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3A21FC9C-664E-4393-8CB3-B371BAF1440D}" type="pres">
      <dgm:prSet presAssocID="{1DB9D76B-A924-4E59-8480-82C4176419BF}" presName="spaceRect" presStyleCnt="0"/>
      <dgm:spPr/>
    </dgm:pt>
    <dgm:pt modelId="{5D17D62E-7A59-4CCA-B566-128FB72B7D30}" type="pres">
      <dgm:prSet presAssocID="{1DB9D76B-A924-4E59-8480-82C4176419BF}" presName="textRect" presStyleLbl="revTx" presStyleIdx="2" presStyleCnt="4">
        <dgm:presLayoutVars>
          <dgm:chMax val="1"/>
          <dgm:chPref val="1"/>
        </dgm:presLayoutVars>
      </dgm:prSet>
      <dgm:spPr/>
    </dgm:pt>
    <dgm:pt modelId="{58193FCD-38E3-4EBE-B06A-7B3C61397244}" type="pres">
      <dgm:prSet presAssocID="{55B60049-6F39-41C7-87A6-30192EE82FE5}" presName="sibTrans" presStyleLbl="sibTrans2D1" presStyleIdx="0" presStyleCnt="0"/>
      <dgm:spPr/>
    </dgm:pt>
    <dgm:pt modelId="{89550C69-E09B-4647-92E4-F9B9AE7AFFFA}" type="pres">
      <dgm:prSet presAssocID="{D8C43120-600F-42E4-9D74-EE39C0F1D565}" presName="compNode" presStyleCnt="0"/>
      <dgm:spPr/>
    </dgm:pt>
    <dgm:pt modelId="{D9DBE7FC-DE07-444C-B0DA-D4FBDA6999CC}" type="pres">
      <dgm:prSet presAssocID="{D8C43120-600F-42E4-9D74-EE39C0F1D565}" presName="iconBgRect" presStyleLbl="bgShp" presStyleIdx="3" presStyleCnt="4"/>
      <dgm:spPr/>
    </dgm:pt>
    <dgm:pt modelId="{FD90F54A-FB6D-4F51-914E-2AADCA7D54BF}" type="pres">
      <dgm:prSet presAssocID="{D8C43120-600F-42E4-9D74-EE39C0F1D56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clip"/>
        </a:ext>
      </dgm:extLst>
    </dgm:pt>
    <dgm:pt modelId="{36516655-CCBC-4156-8EE4-3AE083F47F7E}" type="pres">
      <dgm:prSet presAssocID="{D8C43120-600F-42E4-9D74-EE39C0F1D565}" presName="spaceRect" presStyleCnt="0"/>
      <dgm:spPr/>
    </dgm:pt>
    <dgm:pt modelId="{FC45BAAA-BC15-430F-95F8-8D6A66909B02}" type="pres">
      <dgm:prSet presAssocID="{D8C43120-600F-42E4-9D74-EE39C0F1D56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41E002-7205-459E-8BBA-979BCF1E2DB9}" srcId="{85E8640C-BBDC-4AD9-9BFF-96635F29CBD5}" destId="{1DB9D76B-A924-4E59-8480-82C4176419BF}" srcOrd="2" destOrd="0" parTransId="{14F98D43-088E-4DA4-B7B7-2B8A8A2549DC}" sibTransId="{55B60049-6F39-41C7-87A6-30192EE82FE5}"/>
    <dgm:cxn modelId="{1BEF0831-DB71-48A7-8D36-380020FCB51E}" srcId="{85E8640C-BBDC-4AD9-9BFF-96635F29CBD5}" destId="{21A0B3F6-1B13-456A-A4D3-F072AE5CD30F}" srcOrd="0" destOrd="0" parTransId="{6E8CB28F-29FA-4A67-949D-3043E7A9ECE6}" sibTransId="{E87E4DAF-197B-41E3-A647-C1E91C120297}"/>
    <dgm:cxn modelId="{45E0646D-0A54-4710-931D-402D6B8A2B31}" type="presOf" srcId="{1DA54E56-2EFA-40EE-9FD6-DFCA98B9113C}" destId="{31C33B80-AD07-46D8-B350-0BF786B11116}" srcOrd="0" destOrd="0" presId="urn:microsoft.com/office/officeart/2018/2/layout/IconCircleList"/>
    <dgm:cxn modelId="{706CDB94-1E54-4CF9-8D18-E41B7DE44C0B}" type="presOf" srcId="{72298E7B-90ED-4FDA-B392-83B210CF6A09}" destId="{D12A44F3-9CB9-4E2D-B43F-7CC2EE7A609A}" srcOrd="0" destOrd="0" presId="urn:microsoft.com/office/officeart/2018/2/layout/IconCircleList"/>
    <dgm:cxn modelId="{172C50AD-F755-41C5-9099-58EF3942D433}" type="presOf" srcId="{21A0B3F6-1B13-456A-A4D3-F072AE5CD30F}" destId="{C6E72B77-D71A-41E9-AA26-F323549C8D0E}" srcOrd="0" destOrd="0" presId="urn:microsoft.com/office/officeart/2018/2/layout/IconCircleList"/>
    <dgm:cxn modelId="{784A89C8-E54E-431D-A204-20F3A1CCF174}" type="presOf" srcId="{85E8640C-BBDC-4AD9-9BFF-96635F29CBD5}" destId="{8960D695-86C4-41A9-A37F-890FAF29FD0D}" srcOrd="0" destOrd="0" presId="urn:microsoft.com/office/officeart/2018/2/layout/IconCircleList"/>
    <dgm:cxn modelId="{67D10FCC-CAA6-4669-8004-4BDCC4D750B2}" type="presOf" srcId="{D8C43120-600F-42E4-9D74-EE39C0F1D565}" destId="{FC45BAAA-BC15-430F-95F8-8D6A66909B02}" srcOrd="0" destOrd="0" presId="urn:microsoft.com/office/officeart/2018/2/layout/IconCircleList"/>
    <dgm:cxn modelId="{8BB5FAD4-4164-4880-9728-F749DFEF3629}" type="presOf" srcId="{55B60049-6F39-41C7-87A6-30192EE82FE5}" destId="{58193FCD-38E3-4EBE-B06A-7B3C61397244}" srcOrd="0" destOrd="0" presId="urn:microsoft.com/office/officeart/2018/2/layout/IconCircleList"/>
    <dgm:cxn modelId="{32FFE0E2-F69E-48F5-B5BC-D4E48B1E3F72}" srcId="{85E8640C-BBDC-4AD9-9BFF-96635F29CBD5}" destId="{1DA54E56-2EFA-40EE-9FD6-DFCA98B9113C}" srcOrd="1" destOrd="0" parTransId="{6998E9AC-3096-4455-9E2A-6D135B6C6772}" sibTransId="{72298E7B-90ED-4FDA-B392-83B210CF6A09}"/>
    <dgm:cxn modelId="{EBDF41E4-DFB4-4A2B-80BB-D6E5EED77B1A}" srcId="{85E8640C-BBDC-4AD9-9BFF-96635F29CBD5}" destId="{D8C43120-600F-42E4-9D74-EE39C0F1D565}" srcOrd="3" destOrd="0" parTransId="{A7543022-E1BC-448F-8B05-1522A5624D2A}" sibTransId="{DE4207E3-6A49-4AC8-97D1-25D523DA1541}"/>
    <dgm:cxn modelId="{C82D66EA-73E3-464B-A5D4-454AFBF5ADB4}" type="presOf" srcId="{1DB9D76B-A924-4E59-8480-82C4176419BF}" destId="{5D17D62E-7A59-4CCA-B566-128FB72B7D30}" srcOrd="0" destOrd="0" presId="urn:microsoft.com/office/officeart/2018/2/layout/IconCircleList"/>
    <dgm:cxn modelId="{7B800BF3-1607-4014-A86B-F38957493924}" type="presOf" srcId="{E87E4DAF-197B-41E3-A647-C1E91C120297}" destId="{FF5F8EFB-9109-419B-B6A7-614BEE55D324}" srcOrd="0" destOrd="0" presId="urn:microsoft.com/office/officeart/2018/2/layout/IconCircleList"/>
    <dgm:cxn modelId="{C6BFB125-E517-49A0-8794-15F66451E766}" type="presParOf" srcId="{8960D695-86C4-41A9-A37F-890FAF29FD0D}" destId="{0244EB9D-BB53-4EA7-8019-E476310B93E5}" srcOrd="0" destOrd="0" presId="urn:microsoft.com/office/officeart/2018/2/layout/IconCircleList"/>
    <dgm:cxn modelId="{3F8F20E8-4E37-4A96-B537-93BED3575447}" type="presParOf" srcId="{0244EB9D-BB53-4EA7-8019-E476310B93E5}" destId="{42806F0F-3E95-4C14-9DC7-6A44F63590C0}" srcOrd="0" destOrd="0" presId="urn:microsoft.com/office/officeart/2018/2/layout/IconCircleList"/>
    <dgm:cxn modelId="{96DBE113-6060-42CA-A6AD-09248C2FA318}" type="presParOf" srcId="{42806F0F-3E95-4C14-9DC7-6A44F63590C0}" destId="{B4DA3CFB-E441-4D68-A20A-5DDC1ADACCB2}" srcOrd="0" destOrd="0" presId="urn:microsoft.com/office/officeart/2018/2/layout/IconCircleList"/>
    <dgm:cxn modelId="{E1F45662-337F-420F-8C71-B85BB831FBE2}" type="presParOf" srcId="{42806F0F-3E95-4C14-9DC7-6A44F63590C0}" destId="{F0BBC83B-63AF-411D-BD77-5F977B22D367}" srcOrd="1" destOrd="0" presId="urn:microsoft.com/office/officeart/2018/2/layout/IconCircleList"/>
    <dgm:cxn modelId="{FE9B7DA6-8889-4958-8604-5D4FA6AFB66A}" type="presParOf" srcId="{42806F0F-3E95-4C14-9DC7-6A44F63590C0}" destId="{DBD4B7C3-50FE-41AC-BC46-830AA7690E2A}" srcOrd="2" destOrd="0" presId="urn:microsoft.com/office/officeart/2018/2/layout/IconCircleList"/>
    <dgm:cxn modelId="{E809B05B-534C-4132-A060-458D29958432}" type="presParOf" srcId="{42806F0F-3E95-4C14-9DC7-6A44F63590C0}" destId="{C6E72B77-D71A-41E9-AA26-F323549C8D0E}" srcOrd="3" destOrd="0" presId="urn:microsoft.com/office/officeart/2018/2/layout/IconCircleList"/>
    <dgm:cxn modelId="{FFFAD85C-2077-4EF7-90E4-2E99D0E9583A}" type="presParOf" srcId="{0244EB9D-BB53-4EA7-8019-E476310B93E5}" destId="{FF5F8EFB-9109-419B-B6A7-614BEE55D324}" srcOrd="1" destOrd="0" presId="urn:microsoft.com/office/officeart/2018/2/layout/IconCircleList"/>
    <dgm:cxn modelId="{4BE74368-33D9-4E30-AD1F-18E4AC1B8010}" type="presParOf" srcId="{0244EB9D-BB53-4EA7-8019-E476310B93E5}" destId="{C2868596-9C5D-46CA-BE9F-A945BDB7E82A}" srcOrd="2" destOrd="0" presId="urn:microsoft.com/office/officeart/2018/2/layout/IconCircleList"/>
    <dgm:cxn modelId="{9FD0A87D-A055-4B38-A4F2-31B5DD4E8CDE}" type="presParOf" srcId="{C2868596-9C5D-46CA-BE9F-A945BDB7E82A}" destId="{731EB2FC-4A6B-4D89-88BA-BDE4F334E937}" srcOrd="0" destOrd="0" presId="urn:microsoft.com/office/officeart/2018/2/layout/IconCircleList"/>
    <dgm:cxn modelId="{CC7D3C34-5A64-4039-8717-1E85168FF7A9}" type="presParOf" srcId="{C2868596-9C5D-46CA-BE9F-A945BDB7E82A}" destId="{EB3EFA63-F420-43F0-9056-1653A222F094}" srcOrd="1" destOrd="0" presId="urn:microsoft.com/office/officeart/2018/2/layout/IconCircleList"/>
    <dgm:cxn modelId="{B9978E23-4F19-4A7E-A580-D19F4F5F8266}" type="presParOf" srcId="{C2868596-9C5D-46CA-BE9F-A945BDB7E82A}" destId="{90F54369-F962-42B5-928B-BCDB6FEED1FB}" srcOrd="2" destOrd="0" presId="urn:microsoft.com/office/officeart/2018/2/layout/IconCircleList"/>
    <dgm:cxn modelId="{28F9237D-2E67-4737-BBBD-C19E447E0780}" type="presParOf" srcId="{C2868596-9C5D-46CA-BE9F-A945BDB7E82A}" destId="{31C33B80-AD07-46D8-B350-0BF786B11116}" srcOrd="3" destOrd="0" presId="urn:microsoft.com/office/officeart/2018/2/layout/IconCircleList"/>
    <dgm:cxn modelId="{A117BF62-81A3-41CF-8967-CEF5CCE48FA0}" type="presParOf" srcId="{0244EB9D-BB53-4EA7-8019-E476310B93E5}" destId="{D12A44F3-9CB9-4E2D-B43F-7CC2EE7A609A}" srcOrd="3" destOrd="0" presId="urn:microsoft.com/office/officeart/2018/2/layout/IconCircleList"/>
    <dgm:cxn modelId="{D5BB26AA-5A29-43AA-9ECC-C7F43AA27929}" type="presParOf" srcId="{0244EB9D-BB53-4EA7-8019-E476310B93E5}" destId="{2CDE035C-A1C8-4393-9CC1-FBE6D2F419C7}" srcOrd="4" destOrd="0" presId="urn:microsoft.com/office/officeart/2018/2/layout/IconCircleList"/>
    <dgm:cxn modelId="{4A2B7B93-0D72-4475-BE79-5CBF4E2F4DEB}" type="presParOf" srcId="{2CDE035C-A1C8-4393-9CC1-FBE6D2F419C7}" destId="{A6679D3C-7F56-4D6A-8A1C-2C1DAEB563FD}" srcOrd="0" destOrd="0" presId="urn:microsoft.com/office/officeart/2018/2/layout/IconCircleList"/>
    <dgm:cxn modelId="{9EEA3FE6-940A-490D-9D31-9EEC9BC53E37}" type="presParOf" srcId="{2CDE035C-A1C8-4393-9CC1-FBE6D2F419C7}" destId="{53CA900B-9952-4BBB-9773-C0ADA2E2D33E}" srcOrd="1" destOrd="0" presId="urn:microsoft.com/office/officeart/2018/2/layout/IconCircleList"/>
    <dgm:cxn modelId="{1A11F22F-B834-4F35-B796-F1B5D896D3CE}" type="presParOf" srcId="{2CDE035C-A1C8-4393-9CC1-FBE6D2F419C7}" destId="{3A21FC9C-664E-4393-8CB3-B371BAF1440D}" srcOrd="2" destOrd="0" presId="urn:microsoft.com/office/officeart/2018/2/layout/IconCircleList"/>
    <dgm:cxn modelId="{42F8AFF5-B10D-4FB4-9F82-F167FCDEA579}" type="presParOf" srcId="{2CDE035C-A1C8-4393-9CC1-FBE6D2F419C7}" destId="{5D17D62E-7A59-4CCA-B566-128FB72B7D30}" srcOrd="3" destOrd="0" presId="urn:microsoft.com/office/officeart/2018/2/layout/IconCircleList"/>
    <dgm:cxn modelId="{3561BE6F-613B-4628-B8E6-7C0FED70138E}" type="presParOf" srcId="{0244EB9D-BB53-4EA7-8019-E476310B93E5}" destId="{58193FCD-38E3-4EBE-B06A-7B3C61397244}" srcOrd="5" destOrd="0" presId="urn:microsoft.com/office/officeart/2018/2/layout/IconCircleList"/>
    <dgm:cxn modelId="{259A972F-A4DB-4CFB-B467-83650DAF687F}" type="presParOf" srcId="{0244EB9D-BB53-4EA7-8019-E476310B93E5}" destId="{89550C69-E09B-4647-92E4-F9B9AE7AFFFA}" srcOrd="6" destOrd="0" presId="urn:microsoft.com/office/officeart/2018/2/layout/IconCircleList"/>
    <dgm:cxn modelId="{63184A77-80E6-43B3-866C-C82883DE6E6B}" type="presParOf" srcId="{89550C69-E09B-4647-92E4-F9B9AE7AFFFA}" destId="{D9DBE7FC-DE07-444C-B0DA-D4FBDA6999CC}" srcOrd="0" destOrd="0" presId="urn:microsoft.com/office/officeart/2018/2/layout/IconCircleList"/>
    <dgm:cxn modelId="{FE85A5B5-E893-4733-A37D-E4037F293D62}" type="presParOf" srcId="{89550C69-E09B-4647-92E4-F9B9AE7AFFFA}" destId="{FD90F54A-FB6D-4F51-914E-2AADCA7D54BF}" srcOrd="1" destOrd="0" presId="urn:microsoft.com/office/officeart/2018/2/layout/IconCircleList"/>
    <dgm:cxn modelId="{0F005864-FBD3-4C71-8F5F-5E838A15F354}" type="presParOf" srcId="{89550C69-E09B-4647-92E4-F9B9AE7AFFFA}" destId="{36516655-CCBC-4156-8EE4-3AE083F47F7E}" srcOrd="2" destOrd="0" presId="urn:microsoft.com/office/officeart/2018/2/layout/IconCircleList"/>
    <dgm:cxn modelId="{DEF012AF-497B-4735-A4BF-E3DC50C10991}" type="presParOf" srcId="{89550C69-E09B-4647-92E4-F9B9AE7AFFFA}" destId="{FC45BAAA-BC15-430F-95F8-8D6A66909B0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145A1F-426F-47D6-AD47-AB417EA6865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FFF400C-DFA3-490E-A9BB-A96933CEEE6E}">
      <dgm:prSet/>
      <dgm:spPr/>
      <dgm:t>
        <a:bodyPr/>
        <a:lstStyle/>
        <a:p>
          <a:r>
            <a:rPr lang="en-US"/>
            <a:t>Collect data over time to enable time series analyses</a:t>
          </a:r>
        </a:p>
      </dgm:t>
    </dgm:pt>
    <dgm:pt modelId="{A2900DDF-BC32-473C-8FF6-B894BF0F4796}" type="parTrans" cxnId="{24B1D645-D3B4-4DAC-8F3A-62C82ECA1B3C}">
      <dgm:prSet/>
      <dgm:spPr/>
      <dgm:t>
        <a:bodyPr/>
        <a:lstStyle/>
        <a:p>
          <a:endParaRPr lang="en-US"/>
        </a:p>
      </dgm:t>
    </dgm:pt>
    <dgm:pt modelId="{773F9435-84AF-4353-BE8C-6211B7FDFF89}" type="sibTrans" cxnId="{24B1D645-D3B4-4DAC-8F3A-62C82ECA1B3C}">
      <dgm:prSet/>
      <dgm:spPr/>
      <dgm:t>
        <a:bodyPr/>
        <a:lstStyle/>
        <a:p>
          <a:endParaRPr lang="en-US"/>
        </a:p>
      </dgm:t>
    </dgm:pt>
    <dgm:pt modelId="{B5E7DC98-1B0F-4321-8C6D-A27F1D753BCE}">
      <dgm:prSet/>
      <dgm:spPr/>
      <dgm:t>
        <a:bodyPr/>
        <a:lstStyle/>
        <a:p>
          <a:r>
            <a:rPr lang="en-US"/>
            <a:t>Follow providers who are not participating in the program in order to study counterfactual</a:t>
          </a:r>
        </a:p>
      </dgm:t>
    </dgm:pt>
    <dgm:pt modelId="{1F8DE3A2-8637-4F73-945F-17113A7EDE66}" type="parTrans" cxnId="{CE8D923C-4888-48A5-8922-CD5B43B82CA1}">
      <dgm:prSet/>
      <dgm:spPr/>
      <dgm:t>
        <a:bodyPr/>
        <a:lstStyle/>
        <a:p>
          <a:endParaRPr lang="en-US"/>
        </a:p>
      </dgm:t>
    </dgm:pt>
    <dgm:pt modelId="{59159D38-1430-47AE-AF05-ECD6C11DD143}" type="sibTrans" cxnId="{CE8D923C-4888-48A5-8922-CD5B43B82CA1}">
      <dgm:prSet/>
      <dgm:spPr/>
      <dgm:t>
        <a:bodyPr/>
        <a:lstStyle/>
        <a:p>
          <a:endParaRPr lang="en-US"/>
        </a:p>
      </dgm:t>
    </dgm:pt>
    <dgm:pt modelId="{909FE77C-193F-4A51-9A9B-890201A71534}">
      <dgm:prSet/>
      <dgm:spPr/>
      <dgm:t>
        <a:bodyPr/>
        <a:lstStyle/>
        <a:p>
          <a:r>
            <a:rPr lang="en-US"/>
            <a:t>Focus on metrics that are highly colinear to identify potential candidates for removal</a:t>
          </a:r>
        </a:p>
      </dgm:t>
    </dgm:pt>
    <dgm:pt modelId="{51306233-6898-49F4-9DFA-C35F60E4E8FC}" type="parTrans" cxnId="{31DC9C4F-8D21-491B-8A7F-EE9073729221}">
      <dgm:prSet/>
      <dgm:spPr/>
      <dgm:t>
        <a:bodyPr/>
        <a:lstStyle/>
        <a:p>
          <a:endParaRPr lang="en-US"/>
        </a:p>
      </dgm:t>
    </dgm:pt>
    <dgm:pt modelId="{4DD16947-1021-41DE-A26F-4C03D40182AA}" type="sibTrans" cxnId="{31DC9C4F-8D21-491B-8A7F-EE9073729221}">
      <dgm:prSet/>
      <dgm:spPr/>
      <dgm:t>
        <a:bodyPr/>
        <a:lstStyle/>
        <a:p>
          <a:endParaRPr lang="en-US"/>
        </a:p>
      </dgm:t>
    </dgm:pt>
    <dgm:pt modelId="{B1E962D9-9428-4DBB-A1D2-58512A6FA42E}">
      <dgm:prSet/>
      <dgm:spPr/>
      <dgm:t>
        <a:bodyPr/>
        <a:lstStyle/>
        <a:p>
          <a:r>
            <a:rPr lang="en-US"/>
            <a:t>Diversify metrics across CMS-recommended “meaningful measures” areas of focus</a:t>
          </a:r>
        </a:p>
      </dgm:t>
    </dgm:pt>
    <dgm:pt modelId="{1AADBF99-E71A-434A-B903-70BA904BA1F9}" type="parTrans" cxnId="{B3612134-08A5-4623-B9BB-49B06FFD78EC}">
      <dgm:prSet/>
      <dgm:spPr/>
      <dgm:t>
        <a:bodyPr/>
        <a:lstStyle/>
        <a:p>
          <a:endParaRPr lang="en-US"/>
        </a:p>
      </dgm:t>
    </dgm:pt>
    <dgm:pt modelId="{2BE7D1E5-BA0B-4EF0-A879-4074B4CB5ED7}" type="sibTrans" cxnId="{B3612134-08A5-4623-B9BB-49B06FFD78EC}">
      <dgm:prSet/>
      <dgm:spPr/>
      <dgm:t>
        <a:bodyPr/>
        <a:lstStyle/>
        <a:p>
          <a:endParaRPr lang="en-US"/>
        </a:p>
      </dgm:t>
    </dgm:pt>
    <dgm:pt modelId="{DEEE999A-3E82-4B1E-8C0E-A6C83E5A1353}">
      <dgm:prSet/>
      <dgm:spPr/>
      <dgm:t>
        <a:bodyPr/>
        <a:lstStyle/>
        <a:p>
          <a:r>
            <a:rPr lang="en-US"/>
            <a:t>Anything you/Jake want to add :)</a:t>
          </a:r>
        </a:p>
      </dgm:t>
    </dgm:pt>
    <dgm:pt modelId="{7913A37B-950C-40D2-93E5-6C854C2B3CCC}" type="parTrans" cxnId="{F883E154-249A-4BAF-B4F7-9DF750EE98F3}">
      <dgm:prSet/>
      <dgm:spPr/>
      <dgm:t>
        <a:bodyPr/>
        <a:lstStyle/>
        <a:p>
          <a:endParaRPr lang="en-US"/>
        </a:p>
      </dgm:t>
    </dgm:pt>
    <dgm:pt modelId="{215BA76A-6B4D-4675-B166-4848027F729A}" type="sibTrans" cxnId="{F883E154-249A-4BAF-B4F7-9DF750EE98F3}">
      <dgm:prSet/>
      <dgm:spPr/>
      <dgm:t>
        <a:bodyPr/>
        <a:lstStyle/>
        <a:p>
          <a:endParaRPr lang="en-US"/>
        </a:p>
      </dgm:t>
    </dgm:pt>
    <dgm:pt modelId="{7F4E7F83-A9B9-4A7B-8386-F4D5DFB63199}" type="pres">
      <dgm:prSet presAssocID="{A9145A1F-426F-47D6-AD47-AB417EA68650}" presName="root" presStyleCnt="0">
        <dgm:presLayoutVars>
          <dgm:dir/>
          <dgm:resizeHandles val="exact"/>
        </dgm:presLayoutVars>
      </dgm:prSet>
      <dgm:spPr/>
    </dgm:pt>
    <dgm:pt modelId="{52EDC1AD-35CE-48E0-8BFA-0635C8A7E8B2}" type="pres">
      <dgm:prSet presAssocID="{9FFF400C-DFA3-490E-A9BB-A96933CEEE6E}" presName="compNode" presStyleCnt="0"/>
      <dgm:spPr/>
    </dgm:pt>
    <dgm:pt modelId="{64E8D20D-55C7-491B-996C-549D756B9ABB}" type="pres">
      <dgm:prSet presAssocID="{9FFF400C-DFA3-490E-A9BB-A96933CEEE6E}" presName="bgRect" presStyleLbl="bgShp" presStyleIdx="0" presStyleCnt="5"/>
      <dgm:spPr/>
    </dgm:pt>
    <dgm:pt modelId="{7E057D9A-5A27-4298-8915-780DC6865D1F}" type="pres">
      <dgm:prSet presAssocID="{9FFF400C-DFA3-490E-A9BB-A96933CEEE6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51507DED-1A91-450D-8DCC-C05505C8FE4B}" type="pres">
      <dgm:prSet presAssocID="{9FFF400C-DFA3-490E-A9BB-A96933CEEE6E}" presName="spaceRect" presStyleCnt="0"/>
      <dgm:spPr/>
    </dgm:pt>
    <dgm:pt modelId="{D869CDA9-D817-401F-982A-9D7665D2ECB3}" type="pres">
      <dgm:prSet presAssocID="{9FFF400C-DFA3-490E-A9BB-A96933CEEE6E}" presName="parTx" presStyleLbl="revTx" presStyleIdx="0" presStyleCnt="5">
        <dgm:presLayoutVars>
          <dgm:chMax val="0"/>
          <dgm:chPref val="0"/>
        </dgm:presLayoutVars>
      </dgm:prSet>
      <dgm:spPr/>
    </dgm:pt>
    <dgm:pt modelId="{A68C04EE-1A3D-4CCC-AE59-E79EDBF3D3F0}" type="pres">
      <dgm:prSet presAssocID="{773F9435-84AF-4353-BE8C-6211B7FDFF89}" presName="sibTrans" presStyleCnt="0"/>
      <dgm:spPr/>
    </dgm:pt>
    <dgm:pt modelId="{7609F958-4A90-4EC9-A71B-94C0EBF788A1}" type="pres">
      <dgm:prSet presAssocID="{B5E7DC98-1B0F-4321-8C6D-A27F1D753BCE}" presName="compNode" presStyleCnt="0"/>
      <dgm:spPr/>
    </dgm:pt>
    <dgm:pt modelId="{F53619AD-ED2C-40A2-90EE-ED5B9BE7CEE4}" type="pres">
      <dgm:prSet presAssocID="{B5E7DC98-1B0F-4321-8C6D-A27F1D753BCE}" presName="bgRect" presStyleLbl="bgShp" presStyleIdx="1" presStyleCnt="5"/>
      <dgm:spPr/>
    </dgm:pt>
    <dgm:pt modelId="{949E5AF6-DC6C-4F58-8929-3B9D909E389B}" type="pres">
      <dgm:prSet presAssocID="{B5E7DC98-1B0F-4321-8C6D-A27F1D753BC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BAAEB5A9-BD26-48AE-AE8F-FBC76E3218CA}" type="pres">
      <dgm:prSet presAssocID="{B5E7DC98-1B0F-4321-8C6D-A27F1D753BCE}" presName="spaceRect" presStyleCnt="0"/>
      <dgm:spPr/>
    </dgm:pt>
    <dgm:pt modelId="{2429434B-AE60-4ADB-9E2A-DD451A2B14DC}" type="pres">
      <dgm:prSet presAssocID="{B5E7DC98-1B0F-4321-8C6D-A27F1D753BCE}" presName="parTx" presStyleLbl="revTx" presStyleIdx="1" presStyleCnt="5">
        <dgm:presLayoutVars>
          <dgm:chMax val="0"/>
          <dgm:chPref val="0"/>
        </dgm:presLayoutVars>
      </dgm:prSet>
      <dgm:spPr/>
    </dgm:pt>
    <dgm:pt modelId="{4FE330F4-D76D-462F-A8DD-F65A6D379C5E}" type="pres">
      <dgm:prSet presAssocID="{59159D38-1430-47AE-AF05-ECD6C11DD143}" presName="sibTrans" presStyleCnt="0"/>
      <dgm:spPr/>
    </dgm:pt>
    <dgm:pt modelId="{2A3ABF3D-60FD-4E0F-95F9-C7FA9B4E4508}" type="pres">
      <dgm:prSet presAssocID="{909FE77C-193F-4A51-9A9B-890201A71534}" presName="compNode" presStyleCnt="0"/>
      <dgm:spPr/>
    </dgm:pt>
    <dgm:pt modelId="{81F7A91C-C04B-41AE-BBF4-A4447B45B708}" type="pres">
      <dgm:prSet presAssocID="{909FE77C-193F-4A51-9A9B-890201A71534}" presName="bgRect" presStyleLbl="bgShp" presStyleIdx="2" presStyleCnt="5"/>
      <dgm:spPr/>
    </dgm:pt>
    <dgm:pt modelId="{D25533C7-69A7-409F-ACDA-044DB7A3759D}" type="pres">
      <dgm:prSet presAssocID="{909FE77C-193F-4A51-9A9B-890201A7153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382C0376-574F-43EC-A59A-C8E80205252E}" type="pres">
      <dgm:prSet presAssocID="{909FE77C-193F-4A51-9A9B-890201A71534}" presName="spaceRect" presStyleCnt="0"/>
      <dgm:spPr/>
    </dgm:pt>
    <dgm:pt modelId="{7AEFD458-65AA-47E7-8533-9772F012EA02}" type="pres">
      <dgm:prSet presAssocID="{909FE77C-193F-4A51-9A9B-890201A71534}" presName="parTx" presStyleLbl="revTx" presStyleIdx="2" presStyleCnt="5">
        <dgm:presLayoutVars>
          <dgm:chMax val="0"/>
          <dgm:chPref val="0"/>
        </dgm:presLayoutVars>
      </dgm:prSet>
      <dgm:spPr/>
    </dgm:pt>
    <dgm:pt modelId="{AA69F6A4-EBF3-440E-BF94-D8C337701E06}" type="pres">
      <dgm:prSet presAssocID="{4DD16947-1021-41DE-A26F-4C03D40182AA}" presName="sibTrans" presStyleCnt="0"/>
      <dgm:spPr/>
    </dgm:pt>
    <dgm:pt modelId="{CFF595E4-7E44-43C1-B1A2-B01808B2103A}" type="pres">
      <dgm:prSet presAssocID="{B1E962D9-9428-4DBB-A1D2-58512A6FA42E}" presName="compNode" presStyleCnt="0"/>
      <dgm:spPr/>
    </dgm:pt>
    <dgm:pt modelId="{9D1FC966-B733-4773-B954-FC118B4DD83C}" type="pres">
      <dgm:prSet presAssocID="{B1E962D9-9428-4DBB-A1D2-58512A6FA42E}" presName="bgRect" presStyleLbl="bgShp" presStyleIdx="3" presStyleCnt="5"/>
      <dgm:spPr/>
    </dgm:pt>
    <dgm:pt modelId="{0FA49E15-AD48-45B3-82C9-C80052E165D6}" type="pres">
      <dgm:prSet presAssocID="{B1E962D9-9428-4DBB-A1D2-58512A6FA42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FBC3E6F3-66D7-49B5-B0F8-7A0BA40DEDC0}" type="pres">
      <dgm:prSet presAssocID="{B1E962D9-9428-4DBB-A1D2-58512A6FA42E}" presName="spaceRect" presStyleCnt="0"/>
      <dgm:spPr/>
    </dgm:pt>
    <dgm:pt modelId="{0E8A82D0-2798-47FD-9C87-2BB6F06B020E}" type="pres">
      <dgm:prSet presAssocID="{B1E962D9-9428-4DBB-A1D2-58512A6FA42E}" presName="parTx" presStyleLbl="revTx" presStyleIdx="3" presStyleCnt="5">
        <dgm:presLayoutVars>
          <dgm:chMax val="0"/>
          <dgm:chPref val="0"/>
        </dgm:presLayoutVars>
      </dgm:prSet>
      <dgm:spPr/>
    </dgm:pt>
    <dgm:pt modelId="{555F7FF5-E22B-46C7-ADB8-9CA782243046}" type="pres">
      <dgm:prSet presAssocID="{2BE7D1E5-BA0B-4EF0-A879-4074B4CB5ED7}" presName="sibTrans" presStyleCnt="0"/>
      <dgm:spPr/>
    </dgm:pt>
    <dgm:pt modelId="{E28A0FE7-86C0-42E9-BB2D-18D04F3D11C3}" type="pres">
      <dgm:prSet presAssocID="{DEEE999A-3E82-4B1E-8C0E-A6C83E5A1353}" presName="compNode" presStyleCnt="0"/>
      <dgm:spPr/>
    </dgm:pt>
    <dgm:pt modelId="{0015B3AD-A018-4D83-A5DF-4D92EF593CA4}" type="pres">
      <dgm:prSet presAssocID="{DEEE999A-3E82-4B1E-8C0E-A6C83E5A1353}" presName="bgRect" presStyleLbl="bgShp" presStyleIdx="4" presStyleCnt="5"/>
      <dgm:spPr/>
    </dgm:pt>
    <dgm:pt modelId="{6A0AF295-298D-416E-878C-1C747C117BA0}" type="pres">
      <dgm:prSet presAssocID="{DEEE999A-3E82-4B1E-8C0E-A6C83E5A135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ve Letter"/>
        </a:ext>
      </dgm:extLst>
    </dgm:pt>
    <dgm:pt modelId="{52A765C5-3FEC-4DF8-A9B9-8A7D4B35C56B}" type="pres">
      <dgm:prSet presAssocID="{DEEE999A-3E82-4B1E-8C0E-A6C83E5A1353}" presName="spaceRect" presStyleCnt="0"/>
      <dgm:spPr/>
    </dgm:pt>
    <dgm:pt modelId="{73341D9B-CF50-4347-9067-778D74C144F3}" type="pres">
      <dgm:prSet presAssocID="{DEEE999A-3E82-4B1E-8C0E-A6C83E5A135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1600412-61BE-4D01-A9FE-8058DC3E3E1D}" type="presOf" srcId="{A9145A1F-426F-47D6-AD47-AB417EA68650}" destId="{7F4E7F83-A9B9-4A7B-8386-F4D5DFB63199}" srcOrd="0" destOrd="0" presId="urn:microsoft.com/office/officeart/2018/2/layout/IconVerticalSolidList"/>
    <dgm:cxn modelId="{90798217-EB3A-47F0-9579-0A9E8345A7CD}" type="presOf" srcId="{9FFF400C-DFA3-490E-A9BB-A96933CEEE6E}" destId="{D869CDA9-D817-401F-982A-9D7665D2ECB3}" srcOrd="0" destOrd="0" presId="urn:microsoft.com/office/officeart/2018/2/layout/IconVerticalSolidList"/>
    <dgm:cxn modelId="{B3612134-08A5-4623-B9BB-49B06FFD78EC}" srcId="{A9145A1F-426F-47D6-AD47-AB417EA68650}" destId="{B1E962D9-9428-4DBB-A1D2-58512A6FA42E}" srcOrd="3" destOrd="0" parTransId="{1AADBF99-E71A-434A-B903-70BA904BA1F9}" sibTransId="{2BE7D1E5-BA0B-4EF0-A879-4074B4CB5ED7}"/>
    <dgm:cxn modelId="{CE8D923C-4888-48A5-8922-CD5B43B82CA1}" srcId="{A9145A1F-426F-47D6-AD47-AB417EA68650}" destId="{B5E7DC98-1B0F-4321-8C6D-A27F1D753BCE}" srcOrd="1" destOrd="0" parTransId="{1F8DE3A2-8637-4F73-945F-17113A7EDE66}" sibTransId="{59159D38-1430-47AE-AF05-ECD6C11DD143}"/>
    <dgm:cxn modelId="{24B1D645-D3B4-4DAC-8F3A-62C82ECA1B3C}" srcId="{A9145A1F-426F-47D6-AD47-AB417EA68650}" destId="{9FFF400C-DFA3-490E-A9BB-A96933CEEE6E}" srcOrd="0" destOrd="0" parTransId="{A2900DDF-BC32-473C-8FF6-B894BF0F4796}" sibTransId="{773F9435-84AF-4353-BE8C-6211B7FDFF89}"/>
    <dgm:cxn modelId="{0D31796A-E692-4DC4-8E2B-21D8A644C0C2}" type="presOf" srcId="{B5E7DC98-1B0F-4321-8C6D-A27F1D753BCE}" destId="{2429434B-AE60-4ADB-9E2A-DD451A2B14DC}" srcOrd="0" destOrd="0" presId="urn:microsoft.com/office/officeart/2018/2/layout/IconVerticalSolidList"/>
    <dgm:cxn modelId="{31DC9C4F-8D21-491B-8A7F-EE9073729221}" srcId="{A9145A1F-426F-47D6-AD47-AB417EA68650}" destId="{909FE77C-193F-4A51-9A9B-890201A71534}" srcOrd="2" destOrd="0" parTransId="{51306233-6898-49F4-9DFA-C35F60E4E8FC}" sibTransId="{4DD16947-1021-41DE-A26F-4C03D40182AA}"/>
    <dgm:cxn modelId="{F883E154-249A-4BAF-B4F7-9DF750EE98F3}" srcId="{A9145A1F-426F-47D6-AD47-AB417EA68650}" destId="{DEEE999A-3E82-4B1E-8C0E-A6C83E5A1353}" srcOrd="4" destOrd="0" parTransId="{7913A37B-950C-40D2-93E5-6C854C2B3CCC}" sibTransId="{215BA76A-6B4D-4675-B166-4848027F729A}"/>
    <dgm:cxn modelId="{6B658891-A502-41C6-ACB0-52E3370D8436}" type="presOf" srcId="{B1E962D9-9428-4DBB-A1D2-58512A6FA42E}" destId="{0E8A82D0-2798-47FD-9C87-2BB6F06B020E}" srcOrd="0" destOrd="0" presId="urn:microsoft.com/office/officeart/2018/2/layout/IconVerticalSolidList"/>
    <dgm:cxn modelId="{15F5E4CC-C52D-41F6-A05C-B8B3A6450BC4}" type="presOf" srcId="{909FE77C-193F-4A51-9A9B-890201A71534}" destId="{7AEFD458-65AA-47E7-8533-9772F012EA02}" srcOrd="0" destOrd="0" presId="urn:microsoft.com/office/officeart/2018/2/layout/IconVerticalSolidList"/>
    <dgm:cxn modelId="{312B7BF6-985A-4F04-91BE-5D9F88A28300}" type="presOf" srcId="{DEEE999A-3E82-4B1E-8C0E-A6C83E5A1353}" destId="{73341D9B-CF50-4347-9067-778D74C144F3}" srcOrd="0" destOrd="0" presId="urn:microsoft.com/office/officeart/2018/2/layout/IconVerticalSolidList"/>
    <dgm:cxn modelId="{5E5690CB-D5B2-4FE5-845E-86593C3181E0}" type="presParOf" srcId="{7F4E7F83-A9B9-4A7B-8386-F4D5DFB63199}" destId="{52EDC1AD-35CE-48E0-8BFA-0635C8A7E8B2}" srcOrd="0" destOrd="0" presId="urn:microsoft.com/office/officeart/2018/2/layout/IconVerticalSolidList"/>
    <dgm:cxn modelId="{DBC75BE6-A9CB-47AE-A503-3AD8AEACB15D}" type="presParOf" srcId="{52EDC1AD-35CE-48E0-8BFA-0635C8A7E8B2}" destId="{64E8D20D-55C7-491B-996C-549D756B9ABB}" srcOrd="0" destOrd="0" presId="urn:microsoft.com/office/officeart/2018/2/layout/IconVerticalSolidList"/>
    <dgm:cxn modelId="{6D62CA9D-599E-4C17-9DE8-3DC3F6D77179}" type="presParOf" srcId="{52EDC1AD-35CE-48E0-8BFA-0635C8A7E8B2}" destId="{7E057D9A-5A27-4298-8915-780DC6865D1F}" srcOrd="1" destOrd="0" presId="urn:microsoft.com/office/officeart/2018/2/layout/IconVerticalSolidList"/>
    <dgm:cxn modelId="{85BA9D75-B9F8-4842-971B-AE416854F279}" type="presParOf" srcId="{52EDC1AD-35CE-48E0-8BFA-0635C8A7E8B2}" destId="{51507DED-1A91-450D-8DCC-C05505C8FE4B}" srcOrd="2" destOrd="0" presId="urn:microsoft.com/office/officeart/2018/2/layout/IconVerticalSolidList"/>
    <dgm:cxn modelId="{F9447027-AA29-4F3A-891D-075082E89C4B}" type="presParOf" srcId="{52EDC1AD-35CE-48E0-8BFA-0635C8A7E8B2}" destId="{D869CDA9-D817-401F-982A-9D7665D2ECB3}" srcOrd="3" destOrd="0" presId="urn:microsoft.com/office/officeart/2018/2/layout/IconVerticalSolidList"/>
    <dgm:cxn modelId="{74DF0B9B-E226-46A6-BB26-16904AE0B6A8}" type="presParOf" srcId="{7F4E7F83-A9B9-4A7B-8386-F4D5DFB63199}" destId="{A68C04EE-1A3D-4CCC-AE59-E79EDBF3D3F0}" srcOrd="1" destOrd="0" presId="urn:microsoft.com/office/officeart/2018/2/layout/IconVerticalSolidList"/>
    <dgm:cxn modelId="{1DD9F445-4FCE-41E6-A011-82EA5364A3B8}" type="presParOf" srcId="{7F4E7F83-A9B9-4A7B-8386-F4D5DFB63199}" destId="{7609F958-4A90-4EC9-A71B-94C0EBF788A1}" srcOrd="2" destOrd="0" presId="urn:microsoft.com/office/officeart/2018/2/layout/IconVerticalSolidList"/>
    <dgm:cxn modelId="{3556BF40-5171-433B-8903-2E0AC6E3E661}" type="presParOf" srcId="{7609F958-4A90-4EC9-A71B-94C0EBF788A1}" destId="{F53619AD-ED2C-40A2-90EE-ED5B9BE7CEE4}" srcOrd="0" destOrd="0" presId="urn:microsoft.com/office/officeart/2018/2/layout/IconVerticalSolidList"/>
    <dgm:cxn modelId="{C928E2D1-F856-4ACE-B6B4-9520C87654D3}" type="presParOf" srcId="{7609F958-4A90-4EC9-A71B-94C0EBF788A1}" destId="{949E5AF6-DC6C-4F58-8929-3B9D909E389B}" srcOrd="1" destOrd="0" presId="urn:microsoft.com/office/officeart/2018/2/layout/IconVerticalSolidList"/>
    <dgm:cxn modelId="{E88EA141-18AB-416E-976C-F40DA77C8F83}" type="presParOf" srcId="{7609F958-4A90-4EC9-A71B-94C0EBF788A1}" destId="{BAAEB5A9-BD26-48AE-AE8F-FBC76E3218CA}" srcOrd="2" destOrd="0" presId="urn:microsoft.com/office/officeart/2018/2/layout/IconVerticalSolidList"/>
    <dgm:cxn modelId="{7F618845-872E-489A-9D82-39A46ACA2C62}" type="presParOf" srcId="{7609F958-4A90-4EC9-A71B-94C0EBF788A1}" destId="{2429434B-AE60-4ADB-9E2A-DD451A2B14DC}" srcOrd="3" destOrd="0" presId="urn:microsoft.com/office/officeart/2018/2/layout/IconVerticalSolidList"/>
    <dgm:cxn modelId="{C870B4E9-D686-4971-8B27-F22C420FD69A}" type="presParOf" srcId="{7F4E7F83-A9B9-4A7B-8386-F4D5DFB63199}" destId="{4FE330F4-D76D-462F-A8DD-F65A6D379C5E}" srcOrd="3" destOrd="0" presId="urn:microsoft.com/office/officeart/2018/2/layout/IconVerticalSolidList"/>
    <dgm:cxn modelId="{52D2295E-F863-4BED-B666-1DECA1EC7490}" type="presParOf" srcId="{7F4E7F83-A9B9-4A7B-8386-F4D5DFB63199}" destId="{2A3ABF3D-60FD-4E0F-95F9-C7FA9B4E4508}" srcOrd="4" destOrd="0" presId="urn:microsoft.com/office/officeart/2018/2/layout/IconVerticalSolidList"/>
    <dgm:cxn modelId="{E6847B27-58BE-4124-AA97-4759141D88E2}" type="presParOf" srcId="{2A3ABF3D-60FD-4E0F-95F9-C7FA9B4E4508}" destId="{81F7A91C-C04B-41AE-BBF4-A4447B45B708}" srcOrd="0" destOrd="0" presId="urn:microsoft.com/office/officeart/2018/2/layout/IconVerticalSolidList"/>
    <dgm:cxn modelId="{412533F2-56E8-45D0-B640-21752EDD7599}" type="presParOf" srcId="{2A3ABF3D-60FD-4E0F-95F9-C7FA9B4E4508}" destId="{D25533C7-69A7-409F-ACDA-044DB7A3759D}" srcOrd="1" destOrd="0" presId="urn:microsoft.com/office/officeart/2018/2/layout/IconVerticalSolidList"/>
    <dgm:cxn modelId="{C4E74472-5B0D-4108-AE55-6884D2ED1C9B}" type="presParOf" srcId="{2A3ABF3D-60FD-4E0F-95F9-C7FA9B4E4508}" destId="{382C0376-574F-43EC-A59A-C8E80205252E}" srcOrd="2" destOrd="0" presId="urn:microsoft.com/office/officeart/2018/2/layout/IconVerticalSolidList"/>
    <dgm:cxn modelId="{51A3B5DD-197D-42CE-9A37-2B43FA496D0A}" type="presParOf" srcId="{2A3ABF3D-60FD-4E0F-95F9-C7FA9B4E4508}" destId="{7AEFD458-65AA-47E7-8533-9772F012EA02}" srcOrd="3" destOrd="0" presId="urn:microsoft.com/office/officeart/2018/2/layout/IconVerticalSolidList"/>
    <dgm:cxn modelId="{C65ABB11-8AD8-49AE-A8DF-2FFF02BECAE8}" type="presParOf" srcId="{7F4E7F83-A9B9-4A7B-8386-F4D5DFB63199}" destId="{AA69F6A4-EBF3-440E-BF94-D8C337701E06}" srcOrd="5" destOrd="0" presId="urn:microsoft.com/office/officeart/2018/2/layout/IconVerticalSolidList"/>
    <dgm:cxn modelId="{770C8905-20DC-4B62-850D-13CFD20A602E}" type="presParOf" srcId="{7F4E7F83-A9B9-4A7B-8386-F4D5DFB63199}" destId="{CFF595E4-7E44-43C1-B1A2-B01808B2103A}" srcOrd="6" destOrd="0" presId="urn:microsoft.com/office/officeart/2018/2/layout/IconVerticalSolidList"/>
    <dgm:cxn modelId="{0812FE4A-B0F3-4F0B-A6F7-AFD5E558889F}" type="presParOf" srcId="{CFF595E4-7E44-43C1-B1A2-B01808B2103A}" destId="{9D1FC966-B733-4773-B954-FC118B4DD83C}" srcOrd="0" destOrd="0" presId="urn:microsoft.com/office/officeart/2018/2/layout/IconVerticalSolidList"/>
    <dgm:cxn modelId="{FC45AF36-256A-43BC-93FD-C7DBB078FE72}" type="presParOf" srcId="{CFF595E4-7E44-43C1-B1A2-B01808B2103A}" destId="{0FA49E15-AD48-45B3-82C9-C80052E165D6}" srcOrd="1" destOrd="0" presId="urn:microsoft.com/office/officeart/2018/2/layout/IconVerticalSolidList"/>
    <dgm:cxn modelId="{18502237-11E8-4A9A-B546-F4ACB4E1EA73}" type="presParOf" srcId="{CFF595E4-7E44-43C1-B1A2-B01808B2103A}" destId="{FBC3E6F3-66D7-49B5-B0F8-7A0BA40DEDC0}" srcOrd="2" destOrd="0" presId="urn:microsoft.com/office/officeart/2018/2/layout/IconVerticalSolidList"/>
    <dgm:cxn modelId="{E6CC71B1-A468-43C0-824D-66591CC0D3F5}" type="presParOf" srcId="{CFF595E4-7E44-43C1-B1A2-B01808B2103A}" destId="{0E8A82D0-2798-47FD-9C87-2BB6F06B020E}" srcOrd="3" destOrd="0" presId="urn:microsoft.com/office/officeart/2018/2/layout/IconVerticalSolidList"/>
    <dgm:cxn modelId="{14B4DCC0-94E9-41E9-A5C7-7E90A90315AD}" type="presParOf" srcId="{7F4E7F83-A9B9-4A7B-8386-F4D5DFB63199}" destId="{555F7FF5-E22B-46C7-ADB8-9CA782243046}" srcOrd="7" destOrd="0" presId="urn:microsoft.com/office/officeart/2018/2/layout/IconVerticalSolidList"/>
    <dgm:cxn modelId="{F6BDDD7D-231F-4462-8AEC-843A807EA1F2}" type="presParOf" srcId="{7F4E7F83-A9B9-4A7B-8386-F4D5DFB63199}" destId="{E28A0FE7-86C0-42E9-BB2D-18D04F3D11C3}" srcOrd="8" destOrd="0" presId="urn:microsoft.com/office/officeart/2018/2/layout/IconVerticalSolidList"/>
    <dgm:cxn modelId="{CBEE80C9-C63B-4004-87F7-F4A0EAA5C749}" type="presParOf" srcId="{E28A0FE7-86C0-42E9-BB2D-18D04F3D11C3}" destId="{0015B3AD-A018-4D83-A5DF-4D92EF593CA4}" srcOrd="0" destOrd="0" presId="urn:microsoft.com/office/officeart/2018/2/layout/IconVerticalSolidList"/>
    <dgm:cxn modelId="{27957B21-AC13-4C15-94BA-20AA7C96D81D}" type="presParOf" srcId="{E28A0FE7-86C0-42E9-BB2D-18D04F3D11C3}" destId="{6A0AF295-298D-416E-878C-1C747C117BA0}" srcOrd="1" destOrd="0" presId="urn:microsoft.com/office/officeart/2018/2/layout/IconVerticalSolidList"/>
    <dgm:cxn modelId="{7710BC11-668E-4F41-BDE1-B0538574FA5C}" type="presParOf" srcId="{E28A0FE7-86C0-42E9-BB2D-18D04F3D11C3}" destId="{52A765C5-3FEC-4DF8-A9B9-8A7D4B35C56B}" srcOrd="2" destOrd="0" presId="urn:microsoft.com/office/officeart/2018/2/layout/IconVerticalSolidList"/>
    <dgm:cxn modelId="{D79AA9ED-2DD7-4940-B44E-438DFFB9F5CB}" type="presParOf" srcId="{E28A0FE7-86C0-42E9-BB2D-18D04F3D11C3}" destId="{73341D9B-CF50-4347-9067-778D74C144F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065CD63-9667-426B-848B-D3E1D51DBAD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A57158C-477B-4FC1-9D87-131334A9AED2}">
      <dgm:prSet/>
      <dgm:spPr/>
      <dgm:t>
        <a:bodyPr/>
        <a:lstStyle/>
        <a:p>
          <a:r>
            <a:rPr lang="en-US"/>
            <a:t>Collect data over time to enable time series analyses</a:t>
          </a:r>
        </a:p>
      </dgm:t>
    </dgm:pt>
    <dgm:pt modelId="{8564AEB6-017E-460F-BDA8-96C7DC899DF5}" type="parTrans" cxnId="{9718CD51-145A-4FF6-967A-ABDD5766522F}">
      <dgm:prSet/>
      <dgm:spPr/>
      <dgm:t>
        <a:bodyPr/>
        <a:lstStyle/>
        <a:p>
          <a:endParaRPr lang="en-US"/>
        </a:p>
      </dgm:t>
    </dgm:pt>
    <dgm:pt modelId="{32147DEE-8D28-43AE-B12E-0C638D05AE90}" type="sibTrans" cxnId="{9718CD51-145A-4FF6-967A-ABDD5766522F}">
      <dgm:prSet/>
      <dgm:spPr/>
      <dgm:t>
        <a:bodyPr/>
        <a:lstStyle/>
        <a:p>
          <a:endParaRPr lang="en-US"/>
        </a:p>
      </dgm:t>
    </dgm:pt>
    <dgm:pt modelId="{52802695-CB2B-42D2-8CC9-DD1AA7A9F96A}">
      <dgm:prSet/>
      <dgm:spPr/>
      <dgm:t>
        <a:bodyPr/>
        <a:lstStyle/>
        <a:p>
          <a:r>
            <a:rPr lang="en-US"/>
            <a:t>Follow providers who are not participating in the program in order to study counterfactual</a:t>
          </a:r>
        </a:p>
      </dgm:t>
    </dgm:pt>
    <dgm:pt modelId="{D1377C30-416E-4C71-9575-095D073DAE41}" type="parTrans" cxnId="{0E5AB6BA-CF6E-4B9C-8E51-6840CD8EA2BC}">
      <dgm:prSet/>
      <dgm:spPr/>
      <dgm:t>
        <a:bodyPr/>
        <a:lstStyle/>
        <a:p>
          <a:endParaRPr lang="en-US"/>
        </a:p>
      </dgm:t>
    </dgm:pt>
    <dgm:pt modelId="{A7051A9F-4595-417A-AB32-5784FAA1501C}" type="sibTrans" cxnId="{0E5AB6BA-CF6E-4B9C-8E51-6840CD8EA2BC}">
      <dgm:prSet/>
      <dgm:spPr/>
      <dgm:t>
        <a:bodyPr/>
        <a:lstStyle/>
        <a:p>
          <a:endParaRPr lang="en-US"/>
        </a:p>
      </dgm:t>
    </dgm:pt>
    <dgm:pt modelId="{A88907D7-8E07-49EE-8BB3-51D701E08860}">
      <dgm:prSet/>
      <dgm:spPr/>
      <dgm:t>
        <a:bodyPr/>
        <a:lstStyle/>
        <a:p>
          <a:r>
            <a:rPr lang="en-US"/>
            <a:t>Focus on metrics that are highly colinear to identify potential candidates for removal</a:t>
          </a:r>
        </a:p>
      </dgm:t>
    </dgm:pt>
    <dgm:pt modelId="{0C6B9B90-0D92-4679-884C-5ACF26135107}" type="parTrans" cxnId="{67B95F16-2923-4064-8047-59A282DC86AB}">
      <dgm:prSet/>
      <dgm:spPr/>
      <dgm:t>
        <a:bodyPr/>
        <a:lstStyle/>
        <a:p>
          <a:endParaRPr lang="en-US"/>
        </a:p>
      </dgm:t>
    </dgm:pt>
    <dgm:pt modelId="{B47E5A93-488C-4DB4-82CF-19FEBA52BC87}" type="sibTrans" cxnId="{67B95F16-2923-4064-8047-59A282DC86AB}">
      <dgm:prSet/>
      <dgm:spPr/>
      <dgm:t>
        <a:bodyPr/>
        <a:lstStyle/>
        <a:p>
          <a:endParaRPr lang="en-US"/>
        </a:p>
      </dgm:t>
    </dgm:pt>
    <dgm:pt modelId="{89898CE5-25DB-4822-A1DE-047531EC847E}">
      <dgm:prSet/>
      <dgm:spPr/>
      <dgm:t>
        <a:bodyPr/>
        <a:lstStyle/>
        <a:p>
          <a:r>
            <a:rPr lang="en-US"/>
            <a:t>Diversify metrics across CMS-recommended “meaningful measures” areas of focus</a:t>
          </a:r>
        </a:p>
      </dgm:t>
    </dgm:pt>
    <dgm:pt modelId="{A24B6154-1211-4913-8C44-F9EEF762E428}" type="parTrans" cxnId="{6ED6093D-F670-49FD-BC21-A6A803BAF070}">
      <dgm:prSet/>
      <dgm:spPr/>
      <dgm:t>
        <a:bodyPr/>
        <a:lstStyle/>
        <a:p>
          <a:endParaRPr lang="en-US"/>
        </a:p>
      </dgm:t>
    </dgm:pt>
    <dgm:pt modelId="{AEE1A16B-B07F-458D-99BB-8E4E792D2BD9}" type="sibTrans" cxnId="{6ED6093D-F670-49FD-BC21-A6A803BAF070}">
      <dgm:prSet/>
      <dgm:spPr/>
      <dgm:t>
        <a:bodyPr/>
        <a:lstStyle/>
        <a:p>
          <a:endParaRPr lang="en-US"/>
        </a:p>
      </dgm:t>
    </dgm:pt>
    <dgm:pt modelId="{4C46731E-08A1-4F67-8D66-B64788D5AC60}">
      <dgm:prSet/>
      <dgm:spPr/>
      <dgm:t>
        <a:bodyPr/>
        <a:lstStyle/>
        <a:p>
          <a:r>
            <a:rPr lang="en-US"/>
            <a:t>Anything you/Jake want to add :)</a:t>
          </a:r>
        </a:p>
      </dgm:t>
    </dgm:pt>
    <dgm:pt modelId="{5279ECBA-526F-4776-AF28-BF41F8E1F4ED}" type="parTrans" cxnId="{032BC9DE-6402-4467-9707-1619631C07A0}">
      <dgm:prSet/>
      <dgm:spPr/>
      <dgm:t>
        <a:bodyPr/>
        <a:lstStyle/>
        <a:p>
          <a:endParaRPr lang="en-US"/>
        </a:p>
      </dgm:t>
    </dgm:pt>
    <dgm:pt modelId="{97AE45CE-2E0A-4050-9571-C155CA27711F}" type="sibTrans" cxnId="{032BC9DE-6402-4467-9707-1619631C07A0}">
      <dgm:prSet/>
      <dgm:spPr/>
      <dgm:t>
        <a:bodyPr/>
        <a:lstStyle/>
        <a:p>
          <a:endParaRPr lang="en-US"/>
        </a:p>
      </dgm:t>
    </dgm:pt>
    <dgm:pt modelId="{96261009-B1C7-4529-9DF2-D0FE4DA76D01}" type="pres">
      <dgm:prSet presAssocID="{7065CD63-9667-426B-848B-D3E1D51DBADB}" presName="root" presStyleCnt="0">
        <dgm:presLayoutVars>
          <dgm:dir/>
          <dgm:resizeHandles val="exact"/>
        </dgm:presLayoutVars>
      </dgm:prSet>
      <dgm:spPr/>
    </dgm:pt>
    <dgm:pt modelId="{8FD0C969-153D-4136-8DAE-EAA9CCBB4C82}" type="pres">
      <dgm:prSet presAssocID="{7065CD63-9667-426B-848B-D3E1D51DBADB}" presName="container" presStyleCnt="0">
        <dgm:presLayoutVars>
          <dgm:dir/>
          <dgm:resizeHandles val="exact"/>
        </dgm:presLayoutVars>
      </dgm:prSet>
      <dgm:spPr/>
    </dgm:pt>
    <dgm:pt modelId="{1F6A1E68-761D-4E04-86BA-A08F36954683}" type="pres">
      <dgm:prSet presAssocID="{AA57158C-477B-4FC1-9D87-131334A9AED2}" presName="compNode" presStyleCnt="0"/>
      <dgm:spPr/>
    </dgm:pt>
    <dgm:pt modelId="{FCEFF84C-A51B-422B-9394-BF77C5A25E99}" type="pres">
      <dgm:prSet presAssocID="{AA57158C-477B-4FC1-9D87-131334A9AED2}" presName="iconBgRect" presStyleLbl="bgShp" presStyleIdx="0" presStyleCnt="5"/>
      <dgm:spPr/>
    </dgm:pt>
    <dgm:pt modelId="{2C88BF9C-9856-4DF1-A9E1-1E0434CE3074}" type="pres">
      <dgm:prSet presAssocID="{AA57158C-477B-4FC1-9D87-131334A9AED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A1E329DC-A287-4A6D-B49F-2337ED381470}" type="pres">
      <dgm:prSet presAssocID="{AA57158C-477B-4FC1-9D87-131334A9AED2}" presName="spaceRect" presStyleCnt="0"/>
      <dgm:spPr/>
    </dgm:pt>
    <dgm:pt modelId="{88F61255-327A-48A0-9CB8-9E42CDD4F5B0}" type="pres">
      <dgm:prSet presAssocID="{AA57158C-477B-4FC1-9D87-131334A9AED2}" presName="textRect" presStyleLbl="revTx" presStyleIdx="0" presStyleCnt="5">
        <dgm:presLayoutVars>
          <dgm:chMax val="1"/>
          <dgm:chPref val="1"/>
        </dgm:presLayoutVars>
      </dgm:prSet>
      <dgm:spPr/>
    </dgm:pt>
    <dgm:pt modelId="{D7660970-3D56-404D-B109-326539DE9F90}" type="pres">
      <dgm:prSet presAssocID="{32147DEE-8D28-43AE-B12E-0C638D05AE90}" presName="sibTrans" presStyleLbl="sibTrans2D1" presStyleIdx="0" presStyleCnt="0"/>
      <dgm:spPr/>
    </dgm:pt>
    <dgm:pt modelId="{CE3D49C0-CC2E-4FA9-BAAB-93376696DA01}" type="pres">
      <dgm:prSet presAssocID="{52802695-CB2B-42D2-8CC9-DD1AA7A9F96A}" presName="compNode" presStyleCnt="0"/>
      <dgm:spPr/>
    </dgm:pt>
    <dgm:pt modelId="{34AD3C9B-9892-47CB-8E1E-4F15FC6286FE}" type="pres">
      <dgm:prSet presAssocID="{52802695-CB2B-42D2-8CC9-DD1AA7A9F96A}" presName="iconBgRect" presStyleLbl="bgShp" presStyleIdx="1" presStyleCnt="5"/>
      <dgm:spPr/>
    </dgm:pt>
    <dgm:pt modelId="{EDBAEF42-1ACB-4C1D-9B12-F0A2CEF16086}" type="pres">
      <dgm:prSet presAssocID="{52802695-CB2B-42D2-8CC9-DD1AA7A9F96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69A6EDF5-1C5B-4197-A392-6CEC001B0B72}" type="pres">
      <dgm:prSet presAssocID="{52802695-CB2B-42D2-8CC9-DD1AA7A9F96A}" presName="spaceRect" presStyleCnt="0"/>
      <dgm:spPr/>
    </dgm:pt>
    <dgm:pt modelId="{03EF99CE-0AD4-44B9-B3DF-57A9826C8D14}" type="pres">
      <dgm:prSet presAssocID="{52802695-CB2B-42D2-8CC9-DD1AA7A9F96A}" presName="textRect" presStyleLbl="revTx" presStyleIdx="1" presStyleCnt="5">
        <dgm:presLayoutVars>
          <dgm:chMax val="1"/>
          <dgm:chPref val="1"/>
        </dgm:presLayoutVars>
      </dgm:prSet>
      <dgm:spPr/>
    </dgm:pt>
    <dgm:pt modelId="{A08154A9-066D-42C0-A955-9344AFBB0BBB}" type="pres">
      <dgm:prSet presAssocID="{A7051A9F-4595-417A-AB32-5784FAA1501C}" presName="sibTrans" presStyleLbl="sibTrans2D1" presStyleIdx="0" presStyleCnt="0"/>
      <dgm:spPr/>
    </dgm:pt>
    <dgm:pt modelId="{6C69CF11-FB8F-4769-A99F-3A2479778DAB}" type="pres">
      <dgm:prSet presAssocID="{A88907D7-8E07-49EE-8BB3-51D701E08860}" presName="compNode" presStyleCnt="0"/>
      <dgm:spPr/>
    </dgm:pt>
    <dgm:pt modelId="{35E7F5CC-B9ED-47D0-A28A-6C50B55AFEA0}" type="pres">
      <dgm:prSet presAssocID="{A88907D7-8E07-49EE-8BB3-51D701E08860}" presName="iconBgRect" presStyleLbl="bgShp" presStyleIdx="2" presStyleCnt="5"/>
      <dgm:spPr/>
    </dgm:pt>
    <dgm:pt modelId="{A5081191-E62A-412F-A3AF-1ECA920F424C}" type="pres">
      <dgm:prSet presAssocID="{A88907D7-8E07-49EE-8BB3-51D701E0886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A05CFE9C-5653-48C1-AC2B-819D215D3059}" type="pres">
      <dgm:prSet presAssocID="{A88907D7-8E07-49EE-8BB3-51D701E08860}" presName="spaceRect" presStyleCnt="0"/>
      <dgm:spPr/>
    </dgm:pt>
    <dgm:pt modelId="{A9A3EF61-64D4-4A0F-B63F-F1574EAAA5B9}" type="pres">
      <dgm:prSet presAssocID="{A88907D7-8E07-49EE-8BB3-51D701E08860}" presName="textRect" presStyleLbl="revTx" presStyleIdx="2" presStyleCnt="5">
        <dgm:presLayoutVars>
          <dgm:chMax val="1"/>
          <dgm:chPref val="1"/>
        </dgm:presLayoutVars>
      </dgm:prSet>
      <dgm:spPr/>
    </dgm:pt>
    <dgm:pt modelId="{D38443B8-9430-43B2-9F04-1C3295D86512}" type="pres">
      <dgm:prSet presAssocID="{B47E5A93-488C-4DB4-82CF-19FEBA52BC87}" presName="sibTrans" presStyleLbl="sibTrans2D1" presStyleIdx="0" presStyleCnt="0"/>
      <dgm:spPr/>
    </dgm:pt>
    <dgm:pt modelId="{260F3B19-66E7-4A5C-9136-EA0A50EFDED0}" type="pres">
      <dgm:prSet presAssocID="{89898CE5-25DB-4822-A1DE-047531EC847E}" presName="compNode" presStyleCnt="0"/>
      <dgm:spPr/>
    </dgm:pt>
    <dgm:pt modelId="{535CB593-4524-4B23-9E49-0B90B25EF1EC}" type="pres">
      <dgm:prSet presAssocID="{89898CE5-25DB-4822-A1DE-047531EC847E}" presName="iconBgRect" presStyleLbl="bgShp" presStyleIdx="3" presStyleCnt="5"/>
      <dgm:spPr/>
    </dgm:pt>
    <dgm:pt modelId="{0DD42F8F-2535-4610-8C4A-A703832EA7A0}" type="pres">
      <dgm:prSet presAssocID="{89898CE5-25DB-4822-A1DE-047531EC847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A0F10DFA-CB25-4E68-8AEA-E71245F1638F}" type="pres">
      <dgm:prSet presAssocID="{89898CE5-25DB-4822-A1DE-047531EC847E}" presName="spaceRect" presStyleCnt="0"/>
      <dgm:spPr/>
    </dgm:pt>
    <dgm:pt modelId="{8346A4C4-0A66-4FC2-9C38-6B26FACAFC41}" type="pres">
      <dgm:prSet presAssocID="{89898CE5-25DB-4822-A1DE-047531EC847E}" presName="textRect" presStyleLbl="revTx" presStyleIdx="3" presStyleCnt="5">
        <dgm:presLayoutVars>
          <dgm:chMax val="1"/>
          <dgm:chPref val="1"/>
        </dgm:presLayoutVars>
      </dgm:prSet>
      <dgm:spPr/>
    </dgm:pt>
    <dgm:pt modelId="{BDD56247-FDDF-4128-B33A-F888B250D6A3}" type="pres">
      <dgm:prSet presAssocID="{AEE1A16B-B07F-458D-99BB-8E4E792D2BD9}" presName="sibTrans" presStyleLbl="sibTrans2D1" presStyleIdx="0" presStyleCnt="0"/>
      <dgm:spPr/>
    </dgm:pt>
    <dgm:pt modelId="{D8F7371B-F486-4506-BB53-16D5A8DEBB0D}" type="pres">
      <dgm:prSet presAssocID="{4C46731E-08A1-4F67-8D66-B64788D5AC60}" presName="compNode" presStyleCnt="0"/>
      <dgm:spPr/>
    </dgm:pt>
    <dgm:pt modelId="{F9792F3C-711F-4655-8084-B704BEB21C08}" type="pres">
      <dgm:prSet presAssocID="{4C46731E-08A1-4F67-8D66-B64788D5AC60}" presName="iconBgRect" presStyleLbl="bgShp" presStyleIdx="4" presStyleCnt="5"/>
      <dgm:spPr/>
    </dgm:pt>
    <dgm:pt modelId="{CB2040A4-0337-4392-9C2A-E5B7DC631AE6}" type="pres">
      <dgm:prSet presAssocID="{4C46731E-08A1-4F67-8D66-B64788D5AC6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ve Letter"/>
        </a:ext>
      </dgm:extLst>
    </dgm:pt>
    <dgm:pt modelId="{F3B4F0BB-B276-4068-AD0D-E3A0604B12E8}" type="pres">
      <dgm:prSet presAssocID="{4C46731E-08A1-4F67-8D66-B64788D5AC60}" presName="spaceRect" presStyleCnt="0"/>
      <dgm:spPr/>
    </dgm:pt>
    <dgm:pt modelId="{7023E1DE-74F1-4504-85C6-6DB5561F6046}" type="pres">
      <dgm:prSet presAssocID="{4C46731E-08A1-4F67-8D66-B64788D5AC6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E8A1C00D-8117-4B6D-B0FF-A177491C4861}" type="presOf" srcId="{AA57158C-477B-4FC1-9D87-131334A9AED2}" destId="{88F61255-327A-48A0-9CB8-9E42CDD4F5B0}" srcOrd="0" destOrd="0" presId="urn:microsoft.com/office/officeart/2018/2/layout/IconCircleList"/>
    <dgm:cxn modelId="{67B95F16-2923-4064-8047-59A282DC86AB}" srcId="{7065CD63-9667-426B-848B-D3E1D51DBADB}" destId="{A88907D7-8E07-49EE-8BB3-51D701E08860}" srcOrd="2" destOrd="0" parTransId="{0C6B9B90-0D92-4679-884C-5ACF26135107}" sibTransId="{B47E5A93-488C-4DB4-82CF-19FEBA52BC87}"/>
    <dgm:cxn modelId="{18578028-C6B8-493B-93B0-FA253062901C}" type="presOf" srcId="{AEE1A16B-B07F-458D-99BB-8E4E792D2BD9}" destId="{BDD56247-FDDF-4128-B33A-F888B250D6A3}" srcOrd="0" destOrd="0" presId="urn:microsoft.com/office/officeart/2018/2/layout/IconCircleList"/>
    <dgm:cxn modelId="{45790939-C664-4B1C-A11E-F258E15E551A}" type="presOf" srcId="{A88907D7-8E07-49EE-8BB3-51D701E08860}" destId="{A9A3EF61-64D4-4A0F-B63F-F1574EAAA5B9}" srcOrd="0" destOrd="0" presId="urn:microsoft.com/office/officeart/2018/2/layout/IconCircleList"/>
    <dgm:cxn modelId="{70D4F03C-AB20-43D8-8260-B3643670D05F}" type="presOf" srcId="{32147DEE-8D28-43AE-B12E-0C638D05AE90}" destId="{D7660970-3D56-404D-B109-326539DE9F90}" srcOrd="0" destOrd="0" presId="urn:microsoft.com/office/officeart/2018/2/layout/IconCircleList"/>
    <dgm:cxn modelId="{6ED6093D-F670-49FD-BC21-A6A803BAF070}" srcId="{7065CD63-9667-426B-848B-D3E1D51DBADB}" destId="{89898CE5-25DB-4822-A1DE-047531EC847E}" srcOrd="3" destOrd="0" parTransId="{A24B6154-1211-4913-8C44-F9EEF762E428}" sibTransId="{AEE1A16B-B07F-458D-99BB-8E4E792D2BD9}"/>
    <dgm:cxn modelId="{FDE8A949-3EC8-45B2-9517-C8050957910F}" type="presOf" srcId="{7065CD63-9667-426B-848B-D3E1D51DBADB}" destId="{96261009-B1C7-4529-9DF2-D0FE4DA76D01}" srcOrd="0" destOrd="0" presId="urn:microsoft.com/office/officeart/2018/2/layout/IconCircleList"/>
    <dgm:cxn modelId="{9718CD51-145A-4FF6-967A-ABDD5766522F}" srcId="{7065CD63-9667-426B-848B-D3E1D51DBADB}" destId="{AA57158C-477B-4FC1-9D87-131334A9AED2}" srcOrd="0" destOrd="0" parTransId="{8564AEB6-017E-460F-BDA8-96C7DC899DF5}" sibTransId="{32147DEE-8D28-43AE-B12E-0C638D05AE90}"/>
    <dgm:cxn modelId="{3D65CD71-7AF2-4D54-8F96-E506ACE7F74A}" type="presOf" srcId="{89898CE5-25DB-4822-A1DE-047531EC847E}" destId="{8346A4C4-0A66-4FC2-9C38-6B26FACAFC41}" srcOrd="0" destOrd="0" presId="urn:microsoft.com/office/officeart/2018/2/layout/IconCircleList"/>
    <dgm:cxn modelId="{77A7355A-9028-41F4-ACA7-3C9E39931F76}" type="presOf" srcId="{4C46731E-08A1-4F67-8D66-B64788D5AC60}" destId="{7023E1DE-74F1-4504-85C6-6DB5561F6046}" srcOrd="0" destOrd="0" presId="urn:microsoft.com/office/officeart/2018/2/layout/IconCircleList"/>
    <dgm:cxn modelId="{D78F1883-6A0C-4152-9373-A6D5F506CF0F}" type="presOf" srcId="{52802695-CB2B-42D2-8CC9-DD1AA7A9F96A}" destId="{03EF99CE-0AD4-44B9-B3DF-57A9826C8D14}" srcOrd="0" destOrd="0" presId="urn:microsoft.com/office/officeart/2018/2/layout/IconCircleList"/>
    <dgm:cxn modelId="{5408EB8D-4D6C-4782-8752-E501C82E3A0F}" type="presOf" srcId="{B47E5A93-488C-4DB4-82CF-19FEBA52BC87}" destId="{D38443B8-9430-43B2-9F04-1C3295D86512}" srcOrd="0" destOrd="0" presId="urn:microsoft.com/office/officeart/2018/2/layout/IconCircleList"/>
    <dgm:cxn modelId="{0E5AB6BA-CF6E-4B9C-8E51-6840CD8EA2BC}" srcId="{7065CD63-9667-426B-848B-D3E1D51DBADB}" destId="{52802695-CB2B-42D2-8CC9-DD1AA7A9F96A}" srcOrd="1" destOrd="0" parTransId="{D1377C30-416E-4C71-9575-095D073DAE41}" sibTransId="{A7051A9F-4595-417A-AB32-5784FAA1501C}"/>
    <dgm:cxn modelId="{122BE1BF-F3A6-4D1B-82CC-21AA607A117A}" type="presOf" srcId="{A7051A9F-4595-417A-AB32-5784FAA1501C}" destId="{A08154A9-066D-42C0-A955-9344AFBB0BBB}" srcOrd="0" destOrd="0" presId="urn:microsoft.com/office/officeart/2018/2/layout/IconCircleList"/>
    <dgm:cxn modelId="{032BC9DE-6402-4467-9707-1619631C07A0}" srcId="{7065CD63-9667-426B-848B-D3E1D51DBADB}" destId="{4C46731E-08A1-4F67-8D66-B64788D5AC60}" srcOrd="4" destOrd="0" parTransId="{5279ECBA-526F-4776-AF28-BF41F8E1F4ED}" sibTransId="{97AE45CE-2E0A-4050-9571-C155CA27711F}"/>
    <dgm:cxn modelId="{9A33768A-0D71-446E-AF15-50E769B9C7AE}" type="presParOf" srcId="{96261009-B1C7-4529-9DF2-D0FE4DA76D01}" destId="{8FD0C969-153D-4136-8DAE-EAA9CCBB4C82}" srcOrd="0" destOrd="0" presId="urn:microsoft.com/office/officeart/2018/2/layout/IconCircleList"/>
    <dgm:cxn modelId="{8D2EF8F4-E9FA-4CFE-BDCB-1A7E5E2E9E0A}" type="presParOf" srcId="{8FD0C969-153D-4136-8DAE-EAA9CCBB4C82}" destId="{1F6A1E68-761D-4E04-86BA-A08F36954683}" srcOrd="0" destOrd="0" presId="urn:microsoft.com/office/officeart/2018/2/layout/IconCircleList"/>
    <dgm:cxn modelId="{060CD529-4713-4BCE-8953-EB05B32DF686}" type="presParOf" srcId="{1F6A1E68-761D-4E04-86BA-A08F36954683}" destId="{FCEFF84C-A51B-422B-9394-BF77C5A25E99}" srcOrd="0" destOrd="0" presId="urn:microsoft.com/office/officeart/2018/2/layout/IconCircleList"/>
    <dgm:cxn modelId="{750B089D-9979-4E7E-B847-FC8EC16232B2}" type="presParOf" srcId="{1F6A1E68-761D-4E04-86BA-A08F36954683}" destId="{2C88BF9C-9856-4DF1-A9E1-1E0434CE3074}" srcOrd="1" destOrd="0" presId="urn:microsoft.com/office/officeart/2018/2/layout/IconCircleList"/>
    <dgm:cxn modelId="{1DCE82FB-2665-48C8-BFD3-C4925D1E84CA}" type="presParOf" srcId="{1F6A1E68-761D-4E04-86BA-A08F36954683}" destId="{A1E329DC-A287-4A6D-B49F-2337ED381470}" srcOrd="2" destOrd="0" presId="urn:microsoft.com/office/officeart/2018/2/layout/IconCircleList"/>
    <dgm:cxn modelId="{88B99EF5-E1DF-40B0-91F6-DD06AC6F9C26}" type="presParOf" srcId="{1F6A1E68-761D-4E04-86BA-A08F36954683}" destId="{88F61255-327A-48A0-9CB8-9E42CDD4F5B0}" srcOrd="3" destOrd="0" presId="urn:microsoft.com/office/officeart/2018/2/layout/IconCircleList"/>
    <dgm:cxn modelId="{28586F9F-1737-454E-9476-E926CA101C74}" type="presParOf" srcId="{8FD0C969-153D-4136-8DAE-EAA9CCBB4C82}" destId="{D7660970-3D56-404D-B109-326539DE9F90}" srcOrd="1" destOrd="0" presId="urn:microsoft.com/office/officeart/2018/2/layout/IconCircleList"/>
    <dgm:cxn modelId="{68C8E9D2-DC62-4342-A65F-DC1F27102D3F}" type="presParOf" srcId="{8FD0C969-153D-4136-8DAE-EAA9CCBB4C82}" destId="{CE3D49C0-CC2E-4FA9-BAAB-93376696DA01}" srcOrd="2" destOrd="0" presId="urn:microsoft.com/office/officeart/2018/2/layout/IconCircleList"/>
    <dgm:cxn modelId="{89A38242-0B5B-4749-A602-92374B1123C4}" type="presParOf" srcId="{CE3D49C0-CC2E-4FA9-BAAB-93376696DA01}" destId="{34AD3C9B-9892-47CB-8E1E-4F15FC6286FE}" srcOrd="0" destOrd="0" presId="urn:microsoft.com/office/officeart/2018/2/layout/IconCircleList"/>
    <dgm:cxn modelId="{5497F4EA-5D52-4CD1-B0B4-05992985D571}" type="presParOf" srcId="{CE3D49C0-CC2E-4FA9-BAAB-93376696DA01}" destId="{EDBAEF42-1ACB-4C1D-9B12-F0A2CEF16086}" srcOrd="1" destOrd="0" presId="urn:microsoft.com/office/officeart/2018/2/layout/IconCircleList"/>
    <dgm:cxn modelId="{4084F3CA-16D0-4546-A5DD-CC0918A229C5}" type="presParOf" srcId="{CE3D49C0-CC2E-4FA9-BAAB-93376696DA01}" destId="{69A6EDF5-1C5B-4197-A392-6CEC001B0B72}" srcOrd="2" destOrd="0" presId="urn:microsoft.com/office/officeart/2018/2/layout/IconCircleList"/>
    <dgm:cxn modelId="{F1ADE288-32BE-4BCC-B8DF-F6BA2135C024}" type="presParOf" srcId="{CE3D49C0-CC2E-4FA9-BAAB-93376696DA01}" destId="{03EF99CE-0AD4-44B9-B3DF-57A9826C8D14}" srcOrd="3" destOrd="0" presId="urn:microsoft.com/office/officeart/2018/2/layout/IconCircleList"/>
    <dgm:cxn modelId="{61DFB4C2-CDD3-4EB3-A88C-BCE07245E07D}" type="presParOf" srcId="{8FD0C969-153D-4136-8DAE-EAA9CCBB4C82}" destId="{A08154A9-066D-42C0-A955-9344AFBB0BBB}" srcOrd="3" destOrd="0" presId="urn:microsoft.com/office/officeart/2018/2/layout/IconCircleList"/>
    <dgm:cxn modelId="{FB8529B0-2BD8-4834-B56F-BBBBAB673D59}" type="presParOf" srcId="{8FD0C969-153D-4136-8DAE-EAA9CCBB4C82}" destId="{6C69CF11-FB8F-4769-A99F-3A2479778DAB}" srcOrd="4" destOrd="0" presId="urn:microsoft.com/office/officeart/2018/2/layout/IconCircleList"/>
    <dgm:cxn modelId="{279111A4-43F1-43B7-9750-00742B28AB71}" type="presParOf" srcId="{6C69CF11-FB8F-4769-A99F-3A2479778DAB}" destId="{35E7F5CC-B9ED-47D0-A28A-6C50B55AFEA0}" srcOrd="0" destOrd="0" presId="urn:microsoft.com/office/officeart/2018/2/layout/IconCircleList"/>
    <dgm:cxn modelId="{C4595559-892C-42A4-A209-AAE68AEF7ECB}" type="presParOf" srcId="{6C69CF11-FB8F-4769-A99F-3A2479778DAB}" destId="{A5081191-E62A-412F-A3AF-1ECA920F424C}" srcOrd="1" destOrd="0" presId="urn:microsoft.com/office/officeart/2018/2/layout/IconCircleList"/>
    <dgm:cxn modelId="{C6FDFEB0-FDC1-42C4-BA56-256764EFC55B}" type="presParOf" srcId="{6C69CF11-FB8F-4769-A99F-3A2479778DAB}" destId="{A05CFE9C-5653-48C1-AC2B-819D215D3059}" srcOrd="2" destOrd="0" presId="urn:microsoft.com/office/officeart/2018/2/layout/IconCircleList"/>
    <dgm:cxn modelId="{1C4DD4A2-420D-4C85-B67C-AE280054B40D}" type="presParOf" srcId="{6C69CF11-FB8F-4769-A99F-3A2479778DAB}" destId="{A9A3EF61-64D4-4A0F-B63F-F1574EAAA5B9}" srcOrd="3" destOrd="0" presId="urn:microsoft.com/office/officeart/2018/2/layout/IconCircleList"/>
    <dgm:cxn modelId="{A9ACBCBE-3D13-4075-9099-7E25F548F7F6}" type="presParOf" srcId="{8FD0C969-153D-4136-8DAE-EAA9CCBB4C82}" destId="{D38443B8-9430-43B2-9F04-1C3295D86512}" srcOrd="5" destOrd="0" presId="urn:microsoft.com/office/officeart/2018/2/layout/IconCircleList"/>
    <dgm:cxn modelId="{79A94235-249F-41D8-B9FE-080D1B73B063}" type="presParOf" srcId="{8FD0C969-153D-4136-8DAE-EAA9CCBB4C82}" destId="{260F3B19-66E7-4A5C-9136-EA0A50EFDED0}" srcOrd="6" destOrd="0" presId="urn:microsoft.com/office/officeart/2018/2/layout/IconCircleList"/>
    <dgm:cxn modelId="{601420E8-E7D8-48A6-BE39-371D0C2FF66F}" type="presParOf" srcId="{260F3B19-66E7-4A5C-9136-EA0A50EFDED0}" destId="{535CB593-4524-4B23-9E49-0B90B25EF1EC}" srcOrd="0" destOrd="0" presId="urn:microsoft.com/office/officeart/2018/2/layout/IconCircleList"/>
    <dgm:cxn modelId="{7FB19AF0-0483-4C7B-9ED2-4516A790DF46}" type="presParOf" srcId="{260F3B19-66E7-4A5C-9136-EA0A50EFDED0}" destId="{0DD42F8F-2535-4610-8C4A-A703832EA7A0}" srcOrd="1" destOrd="0" presId="urn:microsoft.com/office/officeart/2018/2/layout/IconCircleList"/>
    <dgm:cxn modelId="{A20D8B0C-34DE-4643-83EB-AB31B310FC9B}" type="presParOf" srcId="{260F3B19-66E7-4A5C-9136-EA0A50EFDED0}" destId="{A0F10DFA-CB25-4E68-8AEA-E71245F1638F}" srcOrd="2" destOrd="0" presId="urn:microsoft.com/office/officeart/2018/2/layout/IconCircleList"/>
    <dgm:cxn modelId="{7789BD64-2B20-4590-8642-41D8AD389575}" type="presParOf" srcId="{260F3B19-66E7-4A5C-9136-EA0A50EFDED0}" destId="{8346A4C4-0A66-4FC2-9C38-6B26FACAFC41}" srcOrd="3" destOrd="0" presId="urn:microsoft.com/office/officeart/2018/2/layout/IconCircleList"/>
    <dgm:cxn modelId="{CB7889E2-A206-4F4A-AB9E-17000740DE04}" type="presParOf" srcId="{8FD0C969-153D-4136-8DAE-EAA9CCBB4C82}" destId="{BDD56247-FDDF-4128-B33A-F888B250D6A3}" srcOrd="7" destOrd="0" presId="urn:microsoft.com/office/officeart/2018/2/layout/IconCircleList"/>
    <dgm:cxn modelId="{AA631646-C498-4832-A1C3-8C24E9CA75C7}" type="presParOf" srcId="{8FD0C969-153D-4136-8DAE-EAA9CCBB4C82}" destId="{D8F7371B-F486-4506-BB53-16D5A8DEBB0D}" srcOrd="8" destOrd="0" presId="urn:microsoft.com/office/officeart/2018/2/layout/IconCircleList"/>
    <dgm:cxn modelId="{BB34A917-74EA-400B-B47F-45705390A65C}" type="presParOf" srcId="{D8F7371B-F486-4506-BB53-16D5A8DEBB0D}" destId="{F9792F3C-711F-4655-8084-B704BEB21C08}" srcOrd="0" destOrd="0" presId="urn:microsoft.com/office/officeart/2018/2/layout/IconCircleList"/>
    <dgm:cxn modelId="{5333F869-7D66-45F6-8492-74558175D24E}" type="presParOf" srcId="{D8F7371B-F486-4506-BB53-16D5A8DEBB0D}" destId="{CB2040A4-0337-4392-9C2A-E5B7DC631AE6}" srcOrd="1" destOrd="0" presId="urn:microsoft.com/office/officeart/2018/2/layout/IconCircleList"/>
    <dgm:cxn modelId="{59988FE5-0DBF-498F-8152-EA7C8C074DB1}" type="presParOf" srcId="{D8F7371B-F486-4506-BB53-16D5A8DEBB0D}" destId="{F3B4F0BB-B276-4068-AD0D-E3A0604B12E8}" srcOrd="2" destOrd="0" presId="urn:microsoft.com/office/officeart/2018/2/layout/IconCircleList"/>
    <dgm:cxn modelId="{F5138CAF-47E1-4B9C-A1A6-FF6CEBB30CCC}" type="presParOf" srcId="{D8F7371B-F486-4506-BB53-16D5A8DEBB0D}" destId="{7023E1DE-74F1-4504-85C6-6DB5561F604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C0BC9F-AD6B-4955-A4DB-E136497FA974}">
      <dsp:nvSpPr>
        <dsp:cNvPr id="0" name=""/>
        <dsp:cNvSpPr/>
      </dsp:nvSpPr>
      <dsp:spPr>
        <a:xfrm>
          <a:off x="927847" y="485611"/>
          <a:ext cx="1354827" cy="12632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AA256-010A-402D-8DB0-7D25E5641DF2}">
      <dsp:nvSpPr>
        <dsp:cNvPr id="0" name=""/>
        <dsp:cNvSpPr/>
      </dsp:nvSpPr>
      <dsp:spPr>
        <a:xfrm>
          <a:off x="569079" y="2065726"/>
          <a:ext cx="2072362" cy="18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analysis for the Adult population shows mixed results. </a:t>
          </a:r>
        </a:p>
      </dsp:txBody>
      <dsp:txXfrm>
        <a:off x="569079" y="2065726"/>
        <a:ext cx="2072362" cy="1800000"/>
      </dsp:txXfrm>
    </dsp:sp>
    <dsp:sp modelId="{A8EC07B3-A73C-4629-868C-00E3708F1549}">
      <dsp:nvSpPr>
        <dsp:cNvPr id="0" name=""/>
        <dsp:cNvSpPr/>
      </dsp:nvSpPr>
      <dsp:spPr>
        <a:xfrm>
          <a:off x="3362873" y="485611"/>
          <a:ext cx="1354827" cy="12632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00126-7A66-4CE1-BCF5-8CB0210BA53C}">
      <dsp:nvSpPr>
        <dsp:cNvPr id="0" name=""/>
        <dsp:cNvSpPr/>
      </dsp:nvSpPr>
      <dsp:spPr>
        <a:xfrm>
          <a:off x="3004105" y="2065726"/>
          <a:ext cx="2072362" cy="18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Several variables showed a high statistical correlation with the three outcomes. Some of these were expected, while a number were inversely correlated or unexplained.</a:t>
          </a:r>
        </a:p>
      </dsp:txBody>
      <dsp:txXfrm>
        <a:off x="3004105" y="2065726"/>
        <a:ext cx="2072362" cy="1800000"/>
      </dsp:txXfrm>
    </dsp:sp>
    <dsp:sp modelId="{AE47C427-3D19-42EF-9DE6-4C3F79158E9F}">
      <dsp:nvSpPr>
        <dsp:cNvPr id="0" name=""/>
        <dsp:cNvSpPr/>
      </dsp:nvSpPr>
      <dsp:spPr>
        <a:xfrm>
          <a:off x="5797899" y="485611"/>
          <a:ext cx="1354827" cy="12632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5D3FC4-C9CB-4613-988A-C030500234E4}">
      <dsp:nvSpPr>
        <dsp:cNvPr id="0" name=""/>
        <dsp:cNvSpPr/>
      </dsp:nvSpPr>
      <dsp:spPr>
        <a:xfrm>
          <a:off x="5439131" y="2065726"/>
          <a:ext cx="2072362" cy="18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Ultimately the high variance in the data and the low confidence values indicate that more collection and study should be done.</a:t>
          </a:r>
        </a:p>
      </dsp:txBody>
      <dsp:txXfrm>
        <a:off x="5439131" y="2065726"/>
        <a:ext cx="2072362" cy="1800000"/>
      </dsp:txXfrm>
    </dsp:sp>
    <dsp:sp modelId="{74601ECB-0146-4425-A0AE-5E915734A792}">
      <dsp:nvSpPr>
        <dsp:cNvPr id="0" name=""/>
        <dsp:cNvSpPr/>
      </dsp:nvSpPr>
      <dsp:spPr>
        <a:xfrm>
          <a:off x="8232925" y="485611"/>
          <a:ext cx="1354827" cy="126320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EB76F0-32BA-4231-A7C3-F196F5D2FD08}">
      <dsp:nvSpPr>
        <dsp:cNvPr id="0" name=""/>
        <dsp:cNvSpPr/>
      </dsp:nvSpPr>
      <dsp:spPr>
        <a:xfrm>
          <a:off x="7874157" y="2065726"/>
          <a:ext cx="2072362" cy="18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Detailed results are given in the appendix.</a:t>
          </a:r>
        </a:p>
      </dsp:txBody>
      <dsp:txXfrm>
        <a:off x="7874157" y="2065726"/>
        <a:ext cx="2072362" cy="180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A3CFB-E441-4D68-A20A-5DDC1ADACCB2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BBC83B-63AF-411D-BD77-5F977B22D367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E72B77-D71A-41E9-AA26-F323549C8D0E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analysis for the Adult population shows mixed results. </a:t>
          </a:r>
        </a:p>
      </dsp:txBody>
      <dsp:txXfrm>
        <a:off x="1834517" y="469890"/>
        <a:ext cx="3148942" cy="1335915"/>
      </dsp:txXfrm>
    </dsp:sp>
    <dsp:sp modelId="{731EB2FC-4A6B-4D89-88BA-BDE4F334E937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3EFA63-F420-43F0-9056-1653A222F094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C33B80-AD07-46D8-B350-0BF786B11116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Several variables showed a high statistical correlation with the three outcomes. Some of these were expected, while a number were inversely correlated or unexplained.</a:t>
          </a:r>
        </a:p>
      </dsp:txBody>
      <dsp:txXfrm>
        <a:off x="7154322" y="469890"/>
        <a:ext cx="3148942" cy="1335915"/>
      </dsp:txXfrm>
    </dsp:sp>
    <dsp:sp modelId="{A6679D3C-7F56-4D6A-8A1C-2C1DAEB563FD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CA900B-9952-4BBB-9773-C0ADA2E2D33E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17D62E-7A59-4CCA-B566-128FB72B7D30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Ultimately the high variance in the data and the low confidence values indicate that more collection and study should be done.</a:t>
          </a:r>
        </a:p>
      </dsp:txBody>
      <dsp:txXfrm>
        <a:off x="1834517" y="2545532"/>
        <a:ext cx="3148942" cy="1335915"/>
      </dsp:txXfrm>
    </dsp:sp>
    <dsp:sp modelId="{D9DBE7FC-DE07-444C-B0DA-D4FBDA6999CC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90F54A-FB6D-4F51-914E-2AADCA7D54BF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45BAAA-BC15-430F-95F8-8D6A66909B02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Detailed results are given in the appendix.</a:t>
          </a:r>
        </a:p>
      </dsp:txBody>
      <dsp:txXfrm>
        <a:off x="7154322" y="2545532"/>
        <a:ext cx="3148942" cy="13359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E8D20D-55C7-491B-996C-549D756B9ABB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057D9A-5A27-4298-8915-780DC6865D1F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69CDA9-D817-401F-982A-9D7665D2ECB3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Collect data over time to enable time series analyses</a:t>
          </a:r>
        </a:p>
      </dsp:txBody>
      <dsp:txXfrm>
        <a:off x="1131174" y="4597"/>
        <a:ext cx="5382429" cy="979371"/>
      </dsp:txXfrm>
    </dsp:sp>
    <dsp:sp modelId="{F53619AD-ED2C-40A2-90EE-ED5B9BE7CEE4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9E5AF6-DC6C-4F58-8929-3B9D909E389B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29434B-AE60-4ADB-9E2A-DD451A2B14DC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Follow providers who are not participating in the program in order to study counterfactual</a:t>
          </a:r>
        </a:p>
      </dsp:txBody>
      <dsp:txXfrm>
        <a:off x="1131174" y="1228812"/>
        <a:ext cx="5382429" cy="979371"/>
      </dsp:txXfrm>
    </dsp:sp>
    <dsp:sp modelId="{81F7A91C-C04B-41AE-BBF4-A4447B45B708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5533C7-69A7-409F-ACDA-044DB7A3759D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EFD458-65AA-47E7-8533-9772F012EA02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Focus on metrics that are highly colinear to identify potential candidates for removal</a:t>
          </a:r>
        </a:p>
      </dsp:txBody>
      <dsp:txXfrm>
        <a:off x="1131174" y="2453027"/>
        <a:ext cx="5382429" cy="979371"/>
      </dsp:txXfrm>
    </dsp:sp>
    <dsp:sp modelId="{9D1FC966-B733-4773-B954-FC118B4DD83C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A49E15-AD48-45B3-82C9-C80052E165D6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8A82D0-2798-47FD-9C87-2BB6F06B020E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Diversify metrics across CMS-recommended “meaningful measures” areas of focus</a:t>
          </a:r>
        </a:p>
      </dsp:txBody>
      <dsp:txXfrm>
        <a:off x="1131174" y="3677241"/>
        <a:ext cx="5382429" cy="979371"/>
      </dsp:txXfrm>
    </dsp:sp>
    <dsp:sp modelId="{0015B3AD-A018-4D83-A5DF-4D92EF593CA4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0AF295-298D-416E-878C-1C747C117BA0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41D9B-CF50-4347-9067-778D74C144F3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Anything you/Jake want to add :)</a:t>
          </a:r>
        </a:p>
      </dsp:txBody>
      <dsp:txXfrm>
        <a:off x="1131174" y="4901456"/>
        <a:ext cx="5382429" cy="9793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EFF84C-A51B-422B-9394-BF77C5A25E99}">
      <dsp:nvSpPr>
        <dsp:cNvPr id="0" name=""/>
        <dsp:cNvSpPr/>
      </dsp:nvSpPr>
      <dsp:spPr>
        <a:xfrm>
          <a:off x="82613" y="908559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88BF9C-9856-4DF1-A9E1-1E0434CE3074}">
      <dsp:nvSpPr>
        <dsp:cNvPr id="0" name=""/>
        <dsp:cNvSpPr/>
      </dsp:nvSpPr>
      <dsp:spPr>
        <a:xfrm>
          <a:off x="271034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F61255-327A-48A0-9CB8-9E42CDD4F5B0}">
      <dsp:nvSpPr>
        <dsp:cNvPr id="0" name=""/>
        <dsp:cNvSpPr/>
      </dsp:nvSpPr>
      <dsp:spPr>
        <a:xfrm>
          <a:off x="1172126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Collect data over time to enable time series analyses</a:t>
          </a:r>
        </a:p>
      </dsp:txBody>
      <dsp:txXfrm>
        <a:off x="1172126" y="908559"/>
        <a:ext cx="2114937" cy="897246"/>
      </dsp:txXfrm>
    </dsp:sp>
    <dsp:sp modelId="{34AD3C9B-9892-47CB-8E1E-4F15FC6286FE}">
      <dsp:nvSpPr>
        <dsp:cNvPr id="0" name=""/>
        <dsp:cNvSpPr/>
      </dsp:nvSpPr>
      <dsp:spPr>
        <a:xfrm>
          <a:off x="3655575" y="908559"/>
          <a:ext cx="897246" cy="897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BAEF42-1ACB-4C1D-9B12-F0A2CEF16086}">
      <dsp:nvSpPr>
        <dsp:cNvPr id="0" name=""/>
        <dsp:cNvSpPr/>
      </dsp:nvSpPr>
      <dsp:spPr>
        <a:xfrm>
          <a:off x="3843996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EF99CE-0AD4-44B9-B3DF-57A9826C8D14}">
      <dsp:nvSpPr>
        <dsp:cNvPr id="0" name=""/>
        <dsp:cNvSpPr/>
      </dsp:nvSpPr>
      <dsp:spPr>
        <a:xfrm>
          <a:off x="4745088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Follow providers who are not participating in the program in order to study counterfactual</a:t>
          </a:r>
        </a:p>
      </dsp:txBody>
      <dsp:txXfrm>
        <a:off x="4745088" y="908559"/>
        <a:ext cx="2114937" cy="897246"/>
      </dsp:txXfrm>
    </dsp:sp>
    <dsp:sp modelId="{35E7F5CC-B9ED-47D0-A28A-6C50B55AFEA0}">
      <dsp:nvSpPr>
        <dsp:cNvPr id="0" name=""/>
        <dsp:cNvSpPr/>
      </dsp:nvSpPr>
      <dsp:spPr>
        <a:xfrm>
          <a:off x="7228536" y="908559"/>
          <a:ext cx="897246" cy="897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081191-E62A-412F-A3AF-1ECA920F424C}">
      <dsp:nvSpPr>
        <dsp:cNvPr id="0" name=""/>
        <dsp:cNvSpPr/>
      </dsp:nvSpPr>
      <dsp:spPr>
        <a:xfrm>
          <a:off x="7416958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A3EF61-64D4-4A0F-B63F-F1574EAAA5B9}">
      <dsp:nvSpPr>
        <dsp:cNvPr id="0" name=""/>
        <dsp:cNvSpPr/>
      </dsp:nvSpPr>
      <dsp:spPr>
        <a:xfrm>
          <a:off x="8318049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Focus on metrics that are highly colinear to identify potential candidates for removal</a:t>
          </a:r>
        </a:p>
      </dsp:txBody>
      <dsp:txXfrm>
        <a:off x="8318049" y="908559"/>
        <a:ext cx="2114937" cy="897246"/>
      </dsp:txXfrm>
    </dsp:sp>
    <dsp:sp modelId="{535CB593-4524-4B23-9E49-0B90B25EF1EC}">
      <dsp:nvSpPr>
        <dsp:cNvPr id="0" name=""/>
        <dsp:cNvSpPr/>
      </dsp:nvSpPr>
      <dsp:spPr>
        <a:xfrm>
          <a:off x="82613" y="2545532"/>
          <a:ext cx="897246" cy="8972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D42F8F-2535-4610-8C4A-A703832EA7A0}">
      <dsp:nvSpPr>
        <dsp:cNvPr id="0" name=""/>
        <dsp:cNvSpPr/>
      </dsp:nvSpPr>
      <dsp:spPr>
        <a:xfrm>
          <a:off x="271034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46A4C4-0A66-4FC2-9C38-6B26FACAFC41}">
      <dsp:nvSpPr>
        <dsp:cNvPr id="0" name=""/>
        <dsp:cNvSpPr/>
      </dsp:nvSpPr>
      <dsp:spPr>
        <a:xfrm>
          <a:off x="1172126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Diversify metrics across CMS-recommended “meaningful measures” areas of focus</a:t>
          </a:r>
        </a:p>
      </dsp:txBody>
      <dsp:txXfrm>
        <a:off x="1172126" y="2545532"/>
        <a:ext cx="2114937" cy="897246"/>
      </dsp:txXfrm>
    </dsp:sp>
    <dsp:sp modelId="{F9792F3C-711F-4655-8084-B704BEB21C08}">
      <dsp:nvSpPr>
        <dsp:cNvPr id="0" name=""/>
        <dsp:cNvSpPr/>
      </dsp:nvSpPr>
      <dsp:spPr>
        <a:xfrm>
          <a:off x="3655575" y="2545532"/>
          <a:ext cx="897246" cy="89724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2040A4-0337-4392-9C2A-E5B7DC631AE6}">
      <dsp:nvSpPr>
        <dsp:cNvPr id="0" name=""/>
        <dsp:cNvSpPr/>
      </dsp:nvSpPr>
      <dsp:spPr>
        <a:xfrm>
          <a:off x="3843996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23E1DE-74F1-4504-85C6-6DB5561F6046}">
      <dsp:nvSpPr>
        <dsp:cNvPr id="0" name=""/>
        <dsp:cNvSpPr/>
      </dsp:nvSpPr>
      <dsp:spPr>
        <a:xfrm>
          <a:off x="4745088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Anything you/Jake want to add :)</a:t>
          </a:r>
        </a:p>
      </dsp:txBody>
      <dsp:txXfrm>
        <a:off x="4745088" y="2545532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24AE2-31D8-43DB-B6D6-0F999A179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C0AC72-7B0E-4A15-BD1D-ECBA5272C3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5512E-069E-4EAA-8B20-5BFDF6B7C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94DB-0552-40A1-8F01-64284F15784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4653B-884C-49F6-BC05-81E9DEC20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7D896-5DF4-45D6-8330-A4C3587EC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3690-99C2-4661-B843-C3A51D0B9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8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3C36-54C8-4375-AFD6-6BAF203CC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B7A8D3-6044-4606-956C-41E90968B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CB133-5625-4F21-A095-5C5180C7D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94DB-0552-40A1-8F01-64284F15784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405B5-E872-400B-A86E-01FCFBBEE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11D7B-08BA-4721-8B78-3C70272F6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3690-99C2-4661-B843-C3A51D0B9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18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8B3BE2-53CD-4B3E-B804-E8A52AA6F4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090EE9-00F5-41CB-B4A7-8AB56FF1C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15E2-E7E6-4A4D-B1CB-0B3E69F12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94DB-0552-40A1-8F01-64284F15784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CC922-D885-4461-A10B-7FC6D544F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A1250-F67B-4601-B08C-44ACC86A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3690-99C2-4661-B843-C3A51D0B9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4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4024B-2B2E-44A2-B25A-274A39EAB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EE3D1-0BE6-480B-9591-922DA797A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E6AA6-AB8B-4BB1-AB82-64072085C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94DB-0552-40A1-8F01-64284F15784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2DCA-D0FD-48A9-8BCA-94ED5B0C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87EFD-00AC-40EB-87FC-FAA22C563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3690-99C2-4661-B843-C3A51D0B9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2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AABCE-A50F-4B92-A9C0-2616F97BE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4DA06-48F7-455B-A4C0-4AE8A9742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364A7-A60B-4660-B449-491F74C4C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94DB-0552-40A1-8F01-64284F15784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28266-C3AE-41FF-AAE0-83A903A7B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B1D37-B2E2-4D7F-AE7C-1611D0CE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3690-99C2-4661-B843-C3A51D0B9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8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1B130-DE15-4F67-A6B6-DC44A4298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3E289-76B2-42D9-BCA2-F01B6C55C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68201-E5AF-4774-91D4-E859F5456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FEFD0-E9AB-4F68-8A16-D18B2F3B3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94DB-0552-40A1-8F01-64284F15784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83878-9E7F-4E76-98C8-039A08E42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C0BFC-488F-41F0-9EF5-F036F19F6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3690-99C2-4661-B843-C3A51D0B9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51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BB222-34C6-4FCC-A19C-542C608A6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A6C63-31FC-464F-B8B9-0DCFDF50B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9006C-B74D-497D-B2F9-5D4101C29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CD3FB4-A825-402C-B878-DF9E04BA57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DFEEBA-66DB-419C-BAF0-745421FB8B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C30D9F-7BE1-4D1D-95EF-16BFF7F4F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94DB-0552-40A1-8F01-64284F15784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6A8157-6064-4B6A-9AFE-E27681D99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213906-4288-4DE5-BFA3-98B0AC109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3690-99C2-4661-B843-C3A51D0B9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36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7B20D-BE00-4535-A4EB-D7BD3DD15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EC3862-8360-4903-AE2F-AC2FC832F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94DB-0552-40A1-8F01-64284F15784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3A20E8-87B5-4A73-AD49-D0577728E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774EEC-BAB8-474E-992C-632108B93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3690-99C2-4661-B843-C3A51D0B9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07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48DFCA-5AC3-41CB-BCB2-31740099A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94DB-0552-40A1-8F01-64284F15784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18DF63-0603-4CE2-8ACF-369151D47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8E41F4-0F82-417C-8530-28B7EA0C8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3690-99C2-4661-B843-C3A51D0B9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35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23CDE-D897-4B0F-9E86-270D7DE97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427CC-B70F-421D-8809-504BEEAC6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33D86D-7647-4BDE-AF14-65939926F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49651-6EE5-4745-B76B-6D87FB33A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94DB-0552-40A1-8F01-64284F15784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E53F83-A745-4555-ADDE-91F2FB78C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609DA-12D8-4DAF-B402-EE7AD18EB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3690-99C2-4661-B843-C3A51D0B9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40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08E40-997A-4092-BBAB-3F3883152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CD69D4-AE2C-459F-B0EB-35E577E577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0E637-A2A7-4314-8861-2FF3156B0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56827-08A9-4F3F-9544-3BB1A51AD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94DB-0552-40A1-8F01-64284F15784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6B9A7-AA93-4357-98F4-C7B969687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EA349-B9B6-44B2-A1EF-FA553CE50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3690-99C2-4661-B843-C3A51D0B9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9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9FA2FB-8F50-4590-B0AE-DB9FFC477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620BB-91A0-4D7A-93C1-B77657502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6AA64-CBB8-48F8-87E3-3FEDD38B84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694DB-0552-40A1-8F01-64284F15784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044C9-BE92-47F2-852E-B59C7B935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26A72-E7AD-4907-BF13-244834080F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33690-99C2-4661-B843-C3A51D0B9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1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1001C-2E33-4E91-AEC7-2CD5FBFF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 altLang="en-US" sz="4100"/>
              <a:t>       </a:t>
            </a:r>
            <a:br>
              <a:rPr lang="en-US" altLang="en-US" sz="4100"/>
            </a:br>
            <a:endParaRPr lang="en-US" altLang="en-US" sz="4100"/>
          </a:p>
          <a:p>
            <a:pPr lvl="0"/>
            <a:r>
              <a:rPr lang="en-US" altLang="en-US" sz="4100"/>
              <a:t>Quantitative Methods</a:t>
            </a:r>
          </a:p>
          <a:p>
            <a:pPr lvl="0"/>
            <a:br>
              <a:rPr lang="en-US" altLang="en-US" sz="4100"/>
            </a:br>
            <a:endParaRPr lang="en-US" altLang="en-US" sz="4100"/>
          </a:p>
        </p:txBody>
      </p:sp>
      <p:pic>
        <p:nvPicPr>
          <p:cNvPr id="1026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3791956-2AB8-4A85-974A-3EBD9F03B1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" b="2868"/>
          <a:stretch/>
        </p:blipFill>
        <p:spPr bwMode="auto">
          <a:xfrm>
            <a:off x="4654297" y="10"/>
            <a:ext cx="753770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012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A16CC8C-F597-4F39-B277-285BF368A959}"/>
              </a:ext>
            </a:extLst>
          </p:cNvPr>
          <p:cNvSpPr txBox="1"/>
          <p:nvPr/>
        </p:nvSpPr>
        <p:spPr>
          <a:xfrm>
            <a:off x="2140045" y="5715000"/>
            <a:ext cx="235308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High variability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6EFA7E-E663-4C0C-9D13-348B7871B351}"/>
              </a:ext>
            </a:extLst>
          </p:cNvPr>
          <p:cNvSpPr txBox="1"/>
          <p:nvPr/>
        </p:nvSpPr>
        <p:spPr>
          <a:xfrm>
            <a:off x="8025867" y="5715000"/>
            <a:ext cx="253652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Low confidence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0B37422-59BD-4D28-A3F1-9E9C44995908}"/>
              </a:ext>
            </a:extLst>
          </p:cNvPr>
          <p:cNvGrpSpPr/>
          <p:nvPr/>
        </p:nvGrpSpPr>
        <p:grpSpPr>
          <a:xfrm>
            <a:off x="316291" y="1302928"/>
            <a:ext cx="5951974" cy="3640919"/>
            <a:chOff x="316291" y="1302928"/>
            <a:chExt cx="5951974" cy="364091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67D5F45-7297-4243-8DE9-DA2CB3C523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678" t="2221" r="6333" b="4655"/>
            <a:stretch/>
          </p:blipFill>
          <p:spPr>
            <a:xfrm>
              <a:off x="316291" y="1302928"/>
              <a:ext cx="5951974" cy="3640919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2A62FFE-97FA-4E0B-A313-39CB3CEECBEB}"/>
                </a:ext>
              </a:extLst>
            </p:cNvPr>
            <p:cNvSpPr txBox="1"/>
            <p:nvPr/>
          </p:nvSpPr>
          <p:spPr>
            <a:xfrm>
              <a:off x="474009" y="2795307"/>
              <a:ext cx="738664" cy="833718"/>
            </a:xfrm>
            <a:prstGeom prst="rect">
              <a:avLst/>
            </a:prstGeom>
            <a:solidFill>
              <a:schemeClr val="bg1"/>
            </a:solidFill>
          </p:spPr>
          <p:txBody>
            <a:bodyPr vert="vert270" wrap="square" rtlCol="0">
              <a:spAutoFit/>
            </a:bodyPr>
            <a:lstStyle/>
            <a:p>
              <a:r>
                <a:rPr lang="en-US" dirty="0"/>
                <a:t>Adult</a:t>
              </a:r>
            </a:p>
            <a:p>
              <a:r>
                <a:rPr lang="en-US" dirty="0"/>
                <a:t>PMPM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B1D29B9-AE63-4EE9-BDA5-857863A74C10}"/>
              </a:ext>
            </a:extLst>
          </p:cNvPr>
          <p:cNvGrpSpPr/>
          <p:nvPr/>
        </p:nvGrpSpPr>
        <p:grpSpPr>
          <a:xfrm>
            <a:off x="6425983" y="1278884"/>
            <a:ext cx="5445543" cy="3866563"/>
            <a:chOff x="6414852" y="1143000"/>
            <a:chExt cx="5445543" cy="386656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DF45353-ED3C-44B6-9048-D3E697E9B4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291" t="2070"/>
            <a:stretch/>
          </p:blipFill>
          <p:spPr>
            <a:xfrm>
              <a:off x="6705600" y="1143000"/>
              <a:ext cx="5154795" cy="386656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BBB201C-2441-4119-9AD1-17A9697424FA}"/>
                </a:ext>
              </a:extLst>
            </p:cNvPr>
            <p:cNvSpPr txBox="1"/>
            <p:nvPr/>
          </p:nvSpPr>
          <p:spPr>
            <a:xfrm>
              <a:off x="6414852" y="2706528"/>
              <a:ext cx="738664" cy="833718"/>
            </a:xfrm>
            <a:prstGeom prst="rect">
              <a:avLst/>
            </a:prstGeom>
            <a:solidFill>
              <a:schemeClr val="bg1"/>
            </a:solidFill>
          </p:spPr>
          <p:txBody>
            <a:bodyPr vert="vert270" wrap="square" rtlCol="0">
              <a:spAutoFit/>
            </a:bodyPr>
            <a:lstStyle/>
            <a:p>
              <a:r>
                <a:rPr lang="en-US" dirty="0"/>
                <a:t>Adult</a:t>
              </a:r>
            </a:p>
            <a:p>
              <a:r>
                <a:rPr lang="en-US" dirty="0"/>
                <a:t>PMPM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6E38327-5176-4FB8-8DD1-9780B72B208F}"/>
              </a:ext>
            </a:extLst>
          </p:cNvPr>
          <p:cNvSpPr txBox="1"/>
          <p:nvPr/>
        </p:nvSpPr>
        <p:spPr>
          <a:xfrm>
            <a:off x="170329" y="327392"/>
            <a:ext cx="5087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Rates vs. Adult PMPM, zoomed in</a:t>
            </a:r>
          </a:p>
        </p:txBody>
      </p:sp>
    </p:spTree>
    <p:extLst>
      <p:ext uri="{BB962C8B-B14F-4D97-AF65-F5344CB8AC3E}">
        <p14:creationId xmlns:p14="http://schemas.microsoft.com/office/powerpoint/2010/main" val="28492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160C857-8216-4B54-B195-7D52FF5BE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Findings</a:t>
            </a:r>
          </a:p>
        </p:txBody>
      </p:sp>
      <p:graphicFrame>
        <p:nvGraphicFramePr>
          <p:cNvPr id="12" name="Content Placeholder 1">
            <a:extLst>
              <a:ext uri="{FF2B5EF4-FFF2-40B4-BE49-F238E27FC236}">
                <a16:creationId xmlns:a16="http://schemas.microsoft.com/office/drawing/2014/main" id="{7D6521A9-7256-40A3-8F11-B3BEC66C55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4196660"/>
              </p:ext>
            </p:extLst>
          </p:nvPr>
        </p:nvGraphicFramePr>
        <p:xfrm>
          <a:off x="838200" y="169068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0404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160C857-8216-4B54-B195-7D52FF5BE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Findings v2</a:t>
            </a:r>
          </a:p>
        </p:txBody>
      </p:sp>
      <p:graphicFrame>
        <p:nvGraphicFramePr>
          <p:cNvPr id="10" name="Content Placeholder 1">
            <a:extLst>
              <a:ext uri="{FF2B5EF4-FFF2-40B4-BE49-F238E27FC236}">
                <a16:creationId xmlns:a16="http://schemas.microsoft.com/office/drawing/2014/main" id="{9221531B-A466-4C46-BF4E-A54F2FB979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43676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4953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870FE-5380-4536-B226-829D6D5EF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476625" cy="132556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Collinearities in the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30434-8C89-4127-AB20-24E36FB4B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76625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Several variables were found to be correlated with each other</a:t>
            </a:r>
          </a:p>
          <a:p>
            <a:r>
              <a:rPr lang="en-US" dirty="0"/>
              <a:t>This could lead to skewed results in a standard regression test</a:t>
            </a:r>
          </a:p>
          <a:p>
            <a:r>
              <a:rPr lang="en-US" dirty="0"/>
              <a:t>Lasso regression and PCA can account for this problem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A4B934-117A-4563-961D-DFE6EC9880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65" t="1713" r="9703"/>
          <a:stretch/>
        </p:blipFill>
        <p:spPr bwMode="auto">
          <a:xfrm>
            <a:off x="4610100" y="82784"/>
            <a:ext cx="7581900" cy="669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809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62FC8-B23C-4BC0-8DAA-A1DC6D5B6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66700"/>
            <a:ext cx="4681742" cy="1432942"/>
          </a:xfrm>
        </p:spPr>
        <p:txBody>
          <a:bodyPr anchor="b">
            <a:normAutofit/>
          </a:bodyPr>
          <a:lstStyle/>
          <a:p>
            <a:r>
              <a:rPr lang="en-US" sz="4000"/>
              <a:t>Principal Component Analysis</a:t>
            </a: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9DDAD7-41E8-4A7C-8114-0CCB17F6B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842" y="980506"/>
            <a:ext cx="7049260" cy="5286944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5F9D729-432E-4479-93EF-ECF2B3952103}"/>
              </a:ext>
            </a:extLst>
          </p:cNvPr>
          <p:cNvSpPr txBox="1">
            <a:spLocks/>
          </p:cNvSpPr>
          <p:nvPr/>
        </p:nvSpPr>
        <p:spPr>
          <a:xfrm>
            <a:off x="439270" y="2038354"/>
            <a:ext cx="3801035" cy="26852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/>
              <a:t>Top contributors to the first component, which explains 47.22% of the variance in the adult data:</a:t>
            </a:r>
          </a:p>
          <a:p>
            <a:pPr lvl="1"/>
            <a:r>
              <a:rPr lang="en-US" sz="1600"/>
              <a:t>QN09 - Colorectal Cancer Screening </a:t>
            </a:r>
          </a:p>
          <a:p>
            <a:pPr lvl="1"/>
            <a:r>
              <a:rPr lang="en-US" sz="1600"/>
              <a:t>QN08 - Breast Cancer Screening</a:t>
            </a:r>
          </a:p>
          <a:p>
            <a:pPr lvl="1"/>
            <a:r>
              <a:rPr lang="en-US" sz="1600"/>
              <a:t>QN41 - Drug Therapy for Rheumatoid Arthritis</a:t>
            </a:r>
          </a:p>
          <a:p>
            <a:pPr lvl="1"/>
            <a:r>
              <a:rPr lang="en-US" sz="1600"/>
              <a:t>QN40 - Medication Adherence for Cholesterol (Statins)</a:t>
            </a:r>
          </a:p>
          <a:p>
            <a:pPr lvl="1"/>
            <a:r>
              <a:rPr lang="en-US" sz="1600"/>
              <a:t>QN39 - Medication Adherence for Hypertension: RASA</a:t>
            </a:r>
            <a:endParaRPr lang="en-US" sz="1600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A742A9C-890C-406C-B6AA-90C1F19EC201}"/>
              </a:ext>
            </a:extLst>
          </p:cNvPr>
          <p:cNvSpPr txBox="1">
            <a:spLocks/>
          </p:cNvSpPr>
          <p:nvPr/>
        </p:nvSpPr>
        <p:spPr>
          <a:xfrm>
            <a:off x="426798" y="4723635"/>
            <a:ext cx="3801034" cy="2044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Top contributors to the second component, which explains 5.3% of the variance in the adult data:</a:t>
            </a:r>
          </a:p>
          <a:p>
            <a:pPr lvl="1"/>
            <a:r>
              <a:rPr lang="en-US" sz="1600" dirty="0"/>
              <a:t>QN76 - Controlling High Blood Pressure</a:t>
            </a:r>
          </a:p>
          <a:p>
            <a:pPr lvl="1"/>
            <a:r>
              <a:rPr lang="en-US" sz="1600" dirty="0"/>
              <a:t>QN55 - Annual Monitoring for Patients on Persistent Medications</a:t>
            </a:r>
          </a:p>
          <a:p>
            <a:pPr lvl="1"/>
            <a:r>
              <a:rPr lang="en-US" sz="1600" dirty="0"/>
              <a:t>QN35 - Adult BMI Assessment</a:t>
            </a:r>
          </a:p>
        </p:txBody>
      </p:sp>
    </p:spTree>
    <p:extLst>
      <p:ext uri="{BB962C8B-B14F-4D97-AF65-F5344CB8AC3E}">
        <p14:creationId xmlns:p14="http://schemas.microsoft.com/office/powerpoint/2010/main" val="2210713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62FC8-B23C-4BC0-8DAA-A1DC6D5B6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98" y="229767"/>
            <a:ext cx="3801035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Principal Component Analysis v2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744D3-A2EB-4BC2-AFAB-DC0E197E4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270" y="2038354"/>
            <a:ext cx="3801035" cy="26852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/>
              <a:t>Top contributors to the first component, which explains 47.22% of the variance in the adult data:</a:t>
            </a:r>
          </a:p>
          <a:p>
            <a:pPr lvl="1"/>
            <a:r>
              <a:rPr lang="en-US" sz="1600" dirty="0"/>
              <a:t>QN09 - Colorectal Cancer Screening </a:t>
            </a:r>
          </a:p>
          <a:p>
            <a:pPr lvl="1"/>
            <a:r>
              <a:rPr lang="en-US" sz="1600" dirty="0"/>
              <a:t>QN08 - Breast Cancer Screening</a:t>
            </a:r>
          </a:p>
          <a:p>
            <a:pPr lvl="1"/>
            <a:r>
              <a:rPr lang="en-US" sz="1600" dirty="0"/>
              <a:t>QN41 - Drug Therapy for Rheumatoid Arthritis</a:t>
            </a:r>
          </a:p>
          <a:p>
            <a:pPr lvl="1"/>
            <a:r>
              <a:rPr lang="en-US" sz="1600" dirty="0"/>
              <a:t>QN40 - Medication Adherence for Cholesterol (Statins)</a:t>
            </a:r>
          </a:p>
          <a:p>
            <a:pPr lvl="1"/>
            <a:r>
              <a:rPr lang="en-US" sz="1600" dirty="0"/>
              <a:t>QN39 - Medication Adherence for Hypertension: RASA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9DDAD7-41E8-4A7C-8114-0CCB17F6B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769" y="607039"/>
            <a:ext cx="7525231" cy="5643922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03872390-C65D-49A1-BC97-53D05BD3F55B}"/>
              </a:ext>
            </a:extLst>
          </p:cNvPr>
          <p:cNvSpPr txBox="1">
            <a:spLocks/>
          </p:cNvSpPr>
          <p:nvPr/>
        </p:nvSpPr>
        <p:spPr>
          <a:xfrm>
            <a:off x="426798" y="4723635"/>
            <a:ext cx="3801034" cy="2044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Top contributors to the second component, which explains 5.3% of the variance in the adult data:</a:t>
            </a:r>
          </a:p>
          <a:p>
            <a:pPr lvl="1"/>
            <a:r>
              <a:rPr lang="en-US" sz="1600" dirty="0"/>
              <a:t>QN76 - Controlling High Blood Pressure</a:t>
            </a:r>
          </a:p>
          <a:p>
            <a:pPr lvl="1"/>
            <a:r>
              <a:rPr lang="en-US" sz="1600" dirty="0"/>
              <a:t>QN55 - Annual Monitoring for Patients on Persistent Medications</a:t>
            </a:r>
          </a:p>
          <a:p>
            <a:pPr lvl="1"/>
            <a:r>
              <a:rPr lang="en-US" sz="1600" dirty="0"/>
              <a:t>QN35 - Adult BMI Assessment</a:t>
            </a:r>
          </a:p>
        </p:txBody>
      </p:sp>
    </p:spTree>
    <p:extLst>
      <p:ext uri="{BB962C8B-B14F-4D97-AF65-F5344CB8AC3E}">
        <p14:creationId xmlns:p14="http://schemas.microsoft.com/office/powerpoint/2010/main" val="1541930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2F0F49-B56D-41B5-9028-0E4D63668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Next (quantitative) steps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6025B95B-7944-4FFA-93E5-5CD33B8D59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61335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3083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92F0F49-B56D-41B5-9028-0E4D63668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Next (quantitative) steps v2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266142FE-4DD6-41CE-9359-C0255C6F38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74949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578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2F0F49-B56D-41B5-9028-0E4D63668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/>
              <a:t>Next (quantitative) steps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6B329-096F-4DEB-8F7E-DEE327DD8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r>
              <a:rPr lang="en-US" sz="2200"/>
              <a:t>Collect data over time to enable time series analyses</a:t>
            </a:r>
          </a:p>
          <a:p>
            <a:r>
              <a:rPr lang="en-US" sz="2200"/>
              <a:t>Follow providers who are not participating in the program in order to study counterfactual</a:t>
            </a:r>
          </a:p>
          <a:p>
            <a:r>
              <a:rPr lang="en-US" sz="2200"/>
              <a:t>Focus on metrics that are highly colinear to identify potential candidates for removal</a:t>
            </a:r>
          </a:p>
          <a:p>
            <a:r>
              <a:rPr lang="en-US" sz="2200"/>
              <a:t>Diversify metrics across CMS-recommended “meaningful measures” areas of focus</a:t>
            </a:r>
          </a:p>
          <a:p>
            <a:r>
              <a:rPr lang="en-US" sz="2200"/>
              <a:t>Anything you/Jake want to add :)</a:t>
            </a:r>
          </a:p>
        </p:txBody>
      </p:sp>
    </p:spTree>
    <p:extLst>
      <p:ext uri="{BB962C8B-B14F-4D97-AF65-F5344CB8AC3E}">
        <p14:creationId xmlns:p14="http://schemas.microsoft.com/office/powerpoint/2010/main" val="3113719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1953D-A1D4-468B-90F6-8500CA208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4" y="365125"/>
            <a:ext cx="4076702" cy="1325563"/>
          </a:xfrm>
        </p:spPr>
        <p:txBody>
          <a:bodyPr>
            <a:normAutofit/>
          </a:bodyPr>
          <a:lstStyle/>
          <a:p>
            <a:r>
              <a:rPr lang="en-US" dirty="0"/>
              <a:t>Quality and Outcomes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ADF61D-1E45-49E0-820E-F9D693293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962" y="189924"/>
            <a:ext cx="6728974" cy="647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41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30F9C-EE1A-4137-B862-2E275505B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4025"/>
            <a:ext cx="10515600" cy="822326"/>
          </a:xfrm>
        </p:spPr>
        <p:txBody>
          <a:bodyPr>
            <a:normAutofit/>
          </a:bodyPr>
          <a:lstStyle/>
          <a:p>
            <a:pPr algn="ctr"/>
            <a:r>
              <a:rPr lang="en-US"/>
              <a:t>QA Score per Region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3A0DBE-2365-4FEE-9F0A-05C66AE53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25" y="122238"/>
            <a:ext cx="5329238" cy="52308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56EE67-8D0D-4DEF-BC7B-0F2461ABE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613" y="122238"/>
            <a:ext cx="5514975" cy="523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258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30F9C-EE1A-4137-B862-2E275505B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4025"/>
            <a:ext cx="10515600" cy="82232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PMPM Score per Region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B7332E-5E14-4F76-93CF-4F8CF8508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122238"/>
            <a:ext cx="5305425" cy="52308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172369-851C-4551-B4FB-E6FB925AC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275" y="122238"/>
            <a:ext cx="5303838" cy="523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68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30F9C-EE1A-4137-B862-2E275505B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4025"/>
            <a:ext cx="10515600" cy="82232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ED Score per Region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E0F814-BD0A-498F-8C3E-20463B8BE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" y="122238"/>
            <a:ext cx="5435600" cy="52308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3268AB-805E-45A3-A670-6E8EE1308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988" y="122238"/>
            <a:ext cx="5462588" cy="523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236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30F9C-EE1A-4137-B862-2E275505B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4025"/>
            <a:ext cx="10515600" cy="82232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RDM Score per Region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7ADC02-F7F8-4375-938F-A46E3B218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5" y="122238"/>
            <a:ext cx="5457825" cy="52308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EF5609-1D06-4563-A406-25FD05060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0" y="122238"/>
            <a:ext cx="5308600" cy="523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90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A45913-BA7A-44AC-A502-66C07F3DF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Effects</a:t>
            </a:r>
          </a:p>
        </p:txBody>
      </p:sp>
    </p:spTree>
    <p:extLst>
      <p:ext uri="{BB962C8B-B14F-4D97-AF65-F5344CB8AC3E}">
        <p14:creationId xmlns:p14="http://schemas.microsoft.com/office/powerpoint/2010/main" val="3953201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>
            <a:extLst>
              <a:ext uri="{FF2B5EF4-FFF2-40B4-BE49-F238E27FC236}">
                <a16:creationId xmlns:a16="http://schemas.microsoft.com/office/drawing/2014/main" id="{D67EB804-54AC-42F0-8F21-D26867F559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88"/>
          <a:stretch/>
        </p:blipFill>
        <p:spPr bwMode="auto">
          <a:xfrm>
            <a:off x="182697" y="1168213"/>
            <a:ext cx="11611452" cy="4987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5C9B5E36-F34E-412B-A903-5B64849D5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572" y="6156080"/>
            <a:ext cx="4626333" cy="57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E4435091-DA73-4F8B-BE79-4F94A89C7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126"/>
            <a:ext cx="10515600" cy="1325563"/>
          </a:xfrm>
        </p:spPr>
        <p:txBody>
          <a:bodyPr/>
          <a:lstStyle/>
          <a:p>
            <a:r>
              <a:rPr lang="en-US" dirty="0"/>
              <a:t>Multiple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175710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A3B02-89F5-4AD5-8D9B-093C30CEA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Rates vs. Adult PMPM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70F03A-F1FF-4B01-9D7D-052263E0E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690688"/>
            <a:ext cx="11810176" cy="48903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CD45AB-F125-494C-80A3-49DDF229F6CA}"/>
              </a:ext>
            </a:extLst>
          </p:cNvPr>
          <p:cNvSpPr txBox="1"/>
          <p:nvPr/>
        </p:nvSpPr>
        <p:spPr>
          <a:xfrm>
            <a:off x="0" y="2595282"/>
            <a:ext cx="738664" cy="833718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en-US" dirty="0"/>
              <a:t>Adult</a:t>
            </a:r>
          </a:p>
          <a:p>
            <a:r>
              <a:rPr lang="en-US" dirty="0"/>
              <a:t>PMPM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B71EF8-E31D-4FAE-A904-E246524120D3}"/>
              </a:ext>
            </a:extLst>
          </p:cNvPr>
          <p:cNvSpPr txBox="1"/>
          <p:nvPr/>
        </p:nvSpPr>
        <p:spPr>
          <a:xfrm>
            <a:off x="4362450" y="2595282"/>
            <a:ext cx="738664" cy="833718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en-US" dirty="0"/>
              <a:t>Adult</a:t>
            </a:r>
          </a:p>
          <a:p>
            <a:r>
              <a:rPr lang="en-US" dirty="0"/>
              <a:t>PMPM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EBADC5-6E78-4F46-9CC4-7B379FFC9562}"/>
              </a:ext>
            </a:extLst>
          </p:cNvPr>
          <p:cNvSpPr txBox="1"/>
          <p:nvPr/>
        </p:nvSpPr>
        <p:spPr>
          <a:xfrm>
            <a:off x="8505825" y="2595282"/>
            <a:ext cx="738664" cy="833718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en-US" dirty="0"/>
              <a:t>Adult</a:t>
            </a:r>
          </a:p>
          <a:p>
            <a:r>
              <a:rPr lang="en-US" dirty="0"/>
              <a:t>PMPM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2A77B7-4CB9-494D-B419-A87557AB90FA}"/>
              </a:ext>
            </a:extLst>
          </p:cNvPr>
          <p:cNvSpPr txBox="1"/>
          <p:nvPr/>
        </p:nvSpPr>
        <p:spPr>
          <a:xfrm>
            <a:off x="0" y="5043207"/>
            <a:ext cx="738664" cy="833718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en-US" dirty="0"/>
              <a:t>Adult</a:t>
            </a:r>
          </a:p>
          <a:p>
            <a:r>
              <a:rPr lang="en-US" dirty="0"/>
              <a:t>PMPM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ECC769-BD3C-46DB-B4AE-A3C66F4EA85F}"/>
              </a:ext>
            </a:extLst>
          </p:cNvPr>
          <p:cNvSpPr txBox="1"/>
          <p:nvPr/>
        </p:nvSpPr>
        <p:spPr>
          <a:xfrm>
            <a:off x="4360307" y="5043207"/>
            <a:ext cx="738664" cy="833718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en-US" dirty="0"/>
              <a:t>Adult</a:t>
            </a:r>
          </a:p>
          <a:p>
            <a:r>
              <a:rPr lang="en-US" dirty="0"/>
              <a:t>PMPM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4896E4-03E6-4DEE-8DD3-5D699EC7984A}"/>
              </a:ext>
            </a:extLst>
          </p:cNvPr>
          <p:cNvSpPr txBox="1"/>
          <p:nvPr/>
        </p:nvSpPr>
        <p:spPr>
          <a:xfrm>
            <a:off x="8505825" y="5043207"/>
            <a:ext cx="738664" cy="833718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en-US" dirty="0"/>
              <a:t>Adult</a:t>
            </a:r>
          </a:p>
          <a:p>
            <a:r>
              <a:rPr lang="en-US" dirty="0"/>
              <a:t>PMPM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749B12-2B47-47D9-BF21-9B4A32CAB7CC}"/>
              </a:ext>
            </a:extLst>
          </p:cNvPr>
          <p:cNvSpPr txBox="1"/>
          <p:nvPr/>
        </p:nvSpPr>
        <p:spPr>
          <a:xfrm>
            <a:off x="1866900" y="6396324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DFD6D7-58AF-4800-8DE2-2673DB0F2E3E}"/>
              </a:ext>
            </a:extLst>
          </p:cNvPr>
          <p:cNvSpPr txBox="1"/>
          <p:nvPr/>
        </p:nvSpPr>
        <p:spPr>
          <a:xfrm>
            <a:off x="6133688" y="6396324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A7643D-CA99-4EF2-A193-345C6702F392}"/>
              </a:ext>
            </a:extLst>
          </p:cNvPr>
          <p:cNvSpPr txBox="1"/>
          <p:nvPr/>
        </p:nvSpPr>
        <p:spPr>
          <a:xfrm>
            <a:off x="10325100" y="6396324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Rate</a:t>
            </a:r>
          </a:p>
        </p:txBody>
      </p:sp>
    </p:spTree>
    <p:extLst>
      <p:ext uri="{BB962C8B-B14F-4D97-AF65-F5344CB8AC3E}">
        <p14:creationId xmlns:p14="http://schemas.microsoft.com/office/powerpoint/2010/main" val="4098571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608</Words>
  <Application>Microsoft Office PowerPoint</Application>
  <PresentationFormat>Widescreen</PresentationFormat>
  <Paragraphs>87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         Quantitative Methods  </vt:lpstr>
      <vt:lpstr>Quality and Outcomes</vt:lpstr>
      <vt:lpstr>QA Score per Region</vt:lpstr>
      <vt:lpstr>PMPM Score per Region</vt:lpstr>
      <vt:lpstr>ED Score per Region</vt:lpstr>
      <vt:lpstr>RDM Score per Region</vt:lpstr>
      <vt:lpstr>Program Effects</vt:lpstr>
      <vt:lpstr>Multiple Linear Regression</vt:lpstr>
      <vt:lpstr>Rates vs. Adult PMPM</vt:lpstr>
      <vt:lpstr>PowerPoint Presentation</vt:lpstr>
      <vt:lpstr>Findings</vt:lpstr>
      <vt:lpstr>Findings v2</vt:lpstr>
      <vt:lpstr>Collinearities in the data</vt:lpstr>
      <vt:lpstr>Principal Component Analysis</vt:lpstr>
      <vt:lpstr>Principal Component Analysis v2</vt:lpstr>
      <vt:lpstr>Next (quantitative) steps</vt:lpstr>
      <vt:lpstr>Next (quantitative) steps v2</vt:lpstr>
      <vt:lpstr>Next (quantitative)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       Quantitative Methods  </dc:title>
  <dc:creator>Jon Dyer</dc:creator>
  <cp:lastModifiedBy>Jon Dyer</cp:lastModifiedBy>
  <cp:revision>3</cp:revision>
  <dcterms:created xsi:type="dcterms:W3CDTF">2019-12-02T12:37:07Z</dcterms:created>
  <dcterms:modified xsi:type="dcterms:W3CDTF">2019-12-02T13:15:05Z</dcterms:modified>
</cp:coreProperties>
</file>