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164" r:id="rId2"/>
    <p:sldId id="11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92E"/>
    <a:srgbClr val="777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2" autoAdjust="0"/>
  </p:normalViewPr>
  <p:slideViewPr>
    <p:cSldViewPr snapToGrid="0">
      <p:cViewPr varScale="1">
        <p:scale>
          <a:sx n="73" d="100"/>
          <a:sy n="73" d="100"/>
        </p:scale>
        <p:origin x="104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300-5F7A-455F-8AAC-E69DE14C50F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AE24-E2EE-4AD4-AB48-7C4BE982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92B4-8FCD-4511-8743-1B7DB396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EE82-F46E-4B37-ADF4-59A8B3EC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2FD9-504E-4383-A8C0-54B1475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3EAE-0B58-4D8C-BA42-FB74735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B3A-520B-4F16-A50C-41FC9FC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105-A5CE-443F-B727-97BD2B1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68A8-24F6-4499-B9C6-DC10605C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9BF-354D-435E-82AA-54A356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0637-CBCB-4DE5-8E7F-C4E6471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0F1-9688-4F9E-A10C-7209F0C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00B3F-E231-41F2-B259-7BCADE5F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6E048-5BDD-4006-8BD7-3E8BFB3E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1BD-CB48-42DD-A6C7-607F1FE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4C51-1CA8-4866-B5E4-BD893DD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549-28C0-4311-B96D-DA89463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0DA-EEED-4B48-B505-852BEC9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E559-8C6C-4EC8-8A8E-E1D2B2A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345-3EEC-4C2E-AE44-268E9F0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555-A29F-4914-B8B5-002DADB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CDAB-75AB-4DFE-AAF9-568172A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C27-8D1C-45BF-B5B8-49747B3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C50-9336-43CC-80E7-9803CFA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E9C-7AE5-4A27-B2AD-6E6077B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954-FDEB-4B6D-8630-E32E0D0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ACF-1BCB-4E24-B02E-AA8A1B9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7F2A-3BC8-4EAD-A01F-F54D966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60C-8072-4CA7-B2AD-C78D0F65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2B38-8A74-4BA3-80BA-173B232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5128-33CB-40ED-88C7-F8B480C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1A9E-16CC-4292-807A-13E24F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1F8-2361-4ADF-ABD3-BBE0065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E3D-36FD-4992-9919-5555AC4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25B-5F69-47A8-B22F-37DF6C7A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F10-E0B6-44C1-AC5F-6C18A360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4380-7D2D-4A4F-B5B1-2C75842E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DD10-9520-467C-B818-97B4D3EF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A1CE-9828-4C81-9AC1-B78C3B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9D0FC-FD0B-4D50-9444-F3744C5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7C7B-CA73-4536-98C3-8D55967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327-AE53-4665-9B68-2B7F712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B311-2A77-4F58-AC25-15C0DEA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3D13-61DA-452C-81B1-7C7E5947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70C-C819-4F89-BF87-A562D98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075-AFC6-4397-BCFA-B3028B7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ED42-DD61-443C-82BC-925C4694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2A5-3610-4373-AF9E-D4C6DE4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F2B-9F59-4215-BE61-807B2A2F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50D3-7048-4BE4-AE0B-7E864F82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B703-C843-44CD-98EC-CC3A27A8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5147-E348-474A-A1F8-226923B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945F-F0A7-4BF1-85D0-7DE4D0D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5255-3B45-4C3B-A9E0-B8102B8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99E-E313-43FB-AB9E-4FF5C46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ED78-1434-4504-A123-FC3F65B2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5228-EFC5-4CE9-A8E7-4E4589D1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E580-D952-424B-A0F5-2C08EB2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6B4B-8F74-4F06-B40D-E56EFC77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CFA4-C045-45E5-93CA-3A83E1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9977-3836-4FA0-9786-E4979DE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B020-BB71-4643-A201-D58137A5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BA7-F9B7-479E-A417-0F3534BB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61FD-ECBE-41F2-812C-3262616D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507-C9E3-49DF-9FA5-D8E15A81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" y="98854"/>
            <a:ext cx="2966546" cy="255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reveals clusters of similar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0C224-82BB-4462-9340-9FCF498F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45" y="61810"/>
            <a:ext cx="8797655" cy="679618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72513A-EFD6-469F-839D-A4A89132E402}"/>
              </a:ext>
            </a:extLst>
          </p:cNvPr>
          <p:cNvSpPr txBox="1">
            <a:spLocks/>
          </p:cNvSpPr>
          <p:nvPr/>
        </p:nvSpPr>
        <p:spPr>
          <a:xfrm>
            <a:off x="140255" y="3355429"/>
            <a:ext cx="3333944" cy="366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 component:</a:t>
            </a:r>
          </a:p>
          <a:p>
            <a:r>
              <a:rPr lang="en-US" sz="2000" dirty="0"/>
              <a:t>QN09 – Colorectal Cancer Screening </a:t>
            </a:r>
          </a:p>
          <a:p>
            <a:r>
              <a:rPr lang="en-US" sz="2000" dirty="0"/>
              <a:t>QN08 – Breast Cancer Screening</a:t>
            </a:r>
          </a:p>
          <a:p>
            <a:r>
              <a:rPr lang="en-US" sz="2000" dirty="0"/>
              <a:t>QN41 – Drug Therapy for Rheumatoid Arthritis</a:t>
            </a:r>
          </a:p>
          <a:p>
            <a:r>
              <a:rPr lang="en-US" sz="2000" dirty="0"/>
              <a:t>QN40 – Medication Adherence for Cholesterol (Statins)</a:t>
            </a:r>
          </a:p>
          <a:p>
            <a:r>
              <a:rPr lang="en-US" sz="2000" dirty="0"/>
              <a:t>QN39 – Medication Adherence for Hypertension: RASA</a:t>
            </a:r>
          </a:p>
          <a:p>
            <a:r>
              <a:rPr lang="en-US" sz="2000" dirty="0"/>
              <a:t>QN10 – Cervical Cancer Screening</a:t>
            </a:r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83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" y="98854"/>
            <a:ext cx="2966546" cy="255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reveals clusters of similar providers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72513A-EFD6-469F-839D-A4A89132E402}"/>
              </a:ext>
            </a:extLst>
          </p:cNvPr>
          <p:cNvSpPr txBox="1">
            <a:spLocks/>
          </p:cNvSpPr>
          <p:nvPr/>
        </p:nvSpPr>
        <p:spPr>
          <a:xfrm>
            <a:off x="140255" y="3355429"/>
            <a:ext cx="3333944" cy="366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First component:</a:t>
            </a:r>
          </a:p>
          <a:p>
            <a:r>
              <a:rPr lang="en-US" sz="2000"/>
              <a:t>QN09 – Colorectal Cancer Screening </a:t>
            </a:r>
          </a:p>
          <a:p>
            <a:r>
              <a:rPr lang="en-US" sz="2000"/>
              <a:t>QN08 – Breast Cancer Screening</a:t>
            </a:r>
          </a:p>
          <a:p>
            <a:r>
              <a:rPr lang="en-US" sz="2000"/>
              <a:t>QN41 – Drug Therapy for Rheumatoid Arthritis</a:t>
            </a:r>
          </a:p>
          <a:p>
            <a:r>
              <a:rPr lang="en-US" sz="2000"/>
              <a:t>QN40 – Medication Adherence for Cholesterol (Statins)</a:t>
            </a:r>
          </a:p>
          <a:p>
            <a:r>
              <a:rPr lang="en-US" sz="2000"/>
              <a:t>QN39 – Medication Adherence for Hypertension: RASA</a:t>
            </a:r>
          </a:p>
          <a:p>
            <a:r>
              <a:rPr lang="en-US" sz="2000"/>
              <a:t>QN10 – Cervical Cancer Screening</a:t>
            </a:r>
          </a:p>
          <a:p>
            <a:r>
              <a:rPr lang="en-US" sz="2000"/>
              <a:t>…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0C47-31A7-488D-AF4C-39A19254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79" y="0"/>
            <a:ext cx="8851745" cy="68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PCA reveals clusters of similar providers</vt:lpstr>
      <vt:lpstr>PCA reveals clusters of similar providers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Impact on Outcomes </dc:title>
  <dc:creator>Jon Dyer</dc:creator>
  <cp:lastModifiedBy>Jon Dyer</cp:lastModifiedBy>
  <cp:revision>9</cp:revision>
  <dcterms:created xsi:type="dcterms:W3CDTF">2019-12-06T02:28:41Z</dcterms:created>
  <dcterms:modified xsi:type="dcterms:W3CDTF">2019-12-10T16:43:48Z</dcterms:modified>
</cp:coreProperties>
</file>