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43" r:id="rId2"/>
    <p:sldId id="1157" r:id="rId3"/>
    <p:sldId id="1158" r:id="rId4"/>
    <p:sldId id="1159" r:id="rId5"/>
    <p:sldId id="11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1" autoAdjust="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FA03D-5E7B-4037-A68B-28B8F3B9F4D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DE2E06-8D22-4810-BA1B-1B63F6637D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Quality Metrics</a:t>
          </a:r>
        </a:p>
      </dgm:t>
    </dgm:pt>
    <dgm:pt modelId="{DA9F64E3-682F-4BBF-B635-4F36C6930C7C}" type="parTrans" cxnId="{561BD152-E275-4A1B-969B-B1D942614757}">
      <dgm:prSet/>
      <dgm:spPr/>
      <dgm:t>
        <a:bodyPr/>
        <a:lstStyle/>
        <a:p>
          <a:endParaRPr lang="en-US"/>
        </a:p>
      </dgm:t>
    </dgm:pt>
    <dgm:pt modelId="{0DF2DBC1-05D1-4E75-A180-5E2AEDE40134}" type="sibTrans" cxnId="{561BD152-E275-4A1B-969B-B1D942614757}">
      <dgm:prSet/>
      <dgm:spPr/>
      <dgm:t>
        <a:bodyPr/>
        <a:lstStyle/>
        <a:p>
          <a:endParaRPr lang="en-US"/>
        </a:p>
      </dgm:t>
    </dgm:pt>
    <dgm:pt modelId="{C0F9A2E0-DC59-408A-91C2-B9DBEF1464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 more data over time to enable better time-series analysis</a:t>
          </a:r>
        </a:p>
      </dgm:t>
    </dgm:pt>
    <dgm:pt modelId="{294E9E3F-4F4B-4FBE-B2E3-A66357467E89}" type="parTrans" cxnId="{846349CA-AB3B-4118-BD0F-7DF6A5662EE4}">
      <dgm:prSet/>
      <dgm:spPr/>
      <dgm:t>
        <a:bodyPr/>
        <a:lstStyle/>
        <a:p>
          <a:endParaRPr lang="en-US"/>
        </a:p>
      </dgm:t>
    </dgm:pt>
    <dgm:pt modelId="{E38C23D9-D1B6-4935-BA26-FE9512BF76BB}" type="sibTrans" cxnId="{846349CA-AB3B-4118-BD0F-7DF6A5662EE4}">
      <dgm:prSet/>
      <dgm:spPr/>
      <dgm:t>
        <a:bodyPr/>
        <a:lstStyle/>
        <a:p>
          <a:endParaRPr lang="en-US"/>
        </a:p>
      </dgm:t>
    </dgm:pt>
    <dgm:pt modelId="{07BE2439-DF0A-41F3-9F38-CDD4456BB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Eliminate metrics that are highly correlated since they do not add value and would also help reduce physician fatigue with data entry</a:t>
          </a:r>
        </a:p>
      </dgm:t>
    </dgm:pt>
    <dgm:pt modelId="{BDFE9DFA-E337-45DC-903B-3320E11BFDA9}" type="parTrans" cxnId="{C50FF614-2161-4DC3-885E-E050B1EAED28}">
      <dgm:prSet/>
      <dgm:spPr/>
      <dgm:t>
        <a:bodyPr/>
        <a:lstStyle/>
        <a:p>
          <a:endParaRPr lang="en-US"/>
        </a:p>
      </dgm:t>
    </dgm:pt>
    <dgm:pt modelId="{D50A116E-A989-4751-9267-BC4D93D553BF}" type="sibTrans" cxnId="{C50FF614-2161-4DC3-885E-E050B1EAED28}">
      <dgm:prSet/>
      <dgm:spPr/>
      <dgm:t>
        <a:bodyPr/>
        <a:lstStyle/>
        <a:p>
          <a:endParaRPr lang="en-US"/>
        </a:p>
      </dgm:t>
    </dgm:pt>
    <dgm:pt modelId="{4B0B6EFF-2D51-4D5E-8EF9-7FDE180B9A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Program-Specific</a:t>
          </a:r>
        </a:p>
      </dgm:t>
    </dgm:pt>
    <dgm:pt modelId="{32140C51-CE52-42BA-B26A-63DEE343FF84}" type="parTrans" cxnId="{1A586D20-81B4-4B9C-878F-99DB98D01A4A}">
      <dgm:prSet/>
      <dgm:spPr/>
      <dgm:t>
        <a:bodyPr/>
        <a:lstStyle/>
        <a:p>
          <a:endParaRPr lang="en-US"/>
        </a:p>
      </dgm:t>
    </dgm:pt>
    <dgm:pt modelId="{BEB0A79A-8F1C-4BF2-AE2E-AE3A34DB924D}" type="sibTrans" cxnId="{1A586D20-81B4-4B9C-878F-99DB98D01A4A}">
      <dgm:prSet/>
      <dgm:spPr/>
      <dgm:t>
        <a:bodyPr/>
        <a:lstStyle/>
        <a:p>
          <a:endParaRPr lang="en-US"/>
        </a:p>
      </dgm:t>
    </dgm:pt>
    <dgm:pt modelId="{A97A1C06-24C5-4315-9544-B2997173C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with Providers to ensure that physicians are translating feedback into process and behavioral changes</a:t>
          </a:r>
        </a:p>
      </dgm:t>
    </dgm:pt>
    <dgm:pt modelId="{1CD4A517-BF4B-4A94-B702-87EABB0AD5AF}" type="parTrans" cxnId="{BC0A9D72-C7EF-4B87-9F89-1EF4D7208679}">
      <dgm:prSet/>
      <dgm:spPr/>
      <dgm:t>
        <a:bodyPr/>
        <a:lstStyle/>
        <a:p>
          <a:endParaRPr lang="en-US"/>
        </a:p>
      </dgm:t>
    </dgm:pt>
    <dgm:pt modelId="{28AC8AA8-74DA-4F6D-B492-BE80A2A33E66}" type="sibTrans" cxnId="{BC0A9D72-C7EF-4B87-9F89-1EF4D7208679}">
      <dgm:prSet/>
      <dgm:spPr/>
      <dgm:t>
        <a:bodyPr/>
        <a:lstStyle/>
        <a:p>
          <a:endParaRPr lang="en-US"/>
        </a:p>
      </dgm:t>
    </dgm:pt>
    <dgm:pt modelId="{E383B44B-CEF3-48A7-826B-7CB5BB2D1C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Structure incentives based on behavioral economics</a:t>
          </a:r>
        </a:p>
      </dgm:t>
    </dgm:pt>
    <dgm:pt modelId="{54D6C542-4471-4107-B790-8F270C695879}" type="parTrans" cxnId="{0355BBD5-F73D-45D0-B988-A4E6BEB4A562}">
      <dgm:prSet/>
      <dgm:spPr/>
      <dgm:t>
        <a:bodyPr/>
        <a:lstStyle/>
        <a:p>
          <a:endParaRPr lang="en-US"/>
        </a:p>
      </dgm:t>
    </dgm:pt>
    <dgm:pt modelId="{534E1E80-B7B5-44FA-88F6-1699F4492607}" type="sibTrans" cxnId="{0355BBD5-F73D-45D0-B988-A4E6BEB4A562}">
      <dgm:prSet/>
      <dgm:spPr/>
      <dgm:t>
        <a:bodyPr/>
        <a:lstStyle/>
        <a:p>
          <a:endParaRPr lang="en-US"/>
        </a:p>
      </dgm:t>
    </dgm:pt>
    <dgm:pt modelId="{BDE05A37-4A80-4210-A5F9-A474410DD1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Evaluation of the Program</a:t>
          </a:r>
        </a:p>
      </dgm:t>
    </dgm:pt>
    <dgm:pt modelId="{79F149C9-C3A2-4051-A44D-C1E68DA9EC09}" type="parTrans" cxnId="{C8D34AB0-1B60-46D3-841C-FF3675992887}">
      <dgm:prSet/>
      <dgm:spPr/>
      <dgm:t>
        <a:bodyPr/>
        <a:lstStyle/>
        <a:p>
          <a:endParaRPr lang="en-US"/>
        </a:p>
      </dgm:t>
    </dgm:pt>
    <dgm:pt modelId="{B3109053-D436-4FD7-90E7-D7819720B291}" type="sibTrans" cxnId="{C8D34AB0-1B60-46D3-841C-FF3675992887}">
      <dgm:prSet/>
      <dgm:spPr/>
      <dgm:t>
        <a:bodyPr/>
        <a:lstStyle/>
        <a:p>
          <a:endParaRPr lang="en-US"/>
        </a:p>
      </dgm:t>
    </dgm:pt>
    <dgm:pt modelId="{6458657B-0926-470A-B94F-EDDE37ADD4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 outcomes related to health and patient experience</a:t>
          </a:r>
        </a:p>
      </dgm:t>
    </dgm:pt>
    <dgm:pt modelId="{984086D7-E629-4E2D-870F-7A859BD3430D}" type="parTrans" cxnId="{0E9C2989-E9EA-4DCD-92BE-F9B60647AED2}">
      <dgm:prSet/>
      <dgm:spPr/>
      <dgm:t>
        <a:bodyPr/>
        <a:lstStyle/>
        <a:p>
          <a:endParaRPr lang="en-US"/>
        </a:p>
      </dgm:t>
    </dgm:pt>
    <dgm:pt modelId="{E5934CC0-88CA-4EC4-A79C-B5785C1ED329}" type="sibTrans" cxnId="{0E9C2989-E9EA-4DCD-92BE-F9B60647AED2}">
      <dgm:prSet/>
      <dgm:spPr/>
      <dgm:t>
        <a:bodyPr/>
        <a:lstStyle/>
        <a:p>
          <a:endParaRPr lang="en-US"/>
        </a:p>
      </dgm:t>
    </dgm:pt>
    <dgm:pt modelId="{BAADF4B8-29C1-44E0-B989-BA7EABCAFF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Assess the causal effect of the program using a control group</a:t>
          </a:r>
        </a:p>
      </dgm:t>
    </dgm:pt>
    <dgm:pt modelId="{14D255AD-4946-4B6D-8461-6DB5361BBDC5}" type="parTrans" cxnId="{E3E63EB4-9B7B-43C5-B6AE-175ECCACDF09}">
      <dgm:prSet/>
      <dgm:spPr/>
      <dgm:t>
        <a:bodyPr/>
        <a:lstStyle/>
        <a:p>
          <a:endParaRPr lang="en-US"/>
        </a:p>
      </dgm:t>
    </dgm:pt>
    <dgm:pt modelId="{A3030B35-72A4-4D44-B677-351B07649FCC}" type="sibTrans" cxnId="{E3E63EB4-9B7B-43C5-B6AE-175ECCACDF09}">
      <dgm:prSet/>
      <dgm:spPr/>
      <dgm:t>
        <a:bodyPr/>
        <a:lstStyle/>
        <a:p>
          <a:endParaRPr lang="en-US"/>
        </a:p>
      </dgm:t>
    </dgm:pt>
    <dgm:pt modelId="{B1620A48-0E64-48B1-A555-822308091B5C}" type="pres">
      <dgm:prSet presAssocID="{D37FA03D-5E7B-4037-A68B-28B8F3B9F4D3}" presName="root" presStyleCnt="0">
        <dgm:presLayoutVars>
          <dgm:dir/>
          <dgm:resizeHandles val="exact"/>
        </dgm:presLayoutVars>
      </dgm:prSet>
      <dgm:spPr/>
    </dgm:pt>
    <dgm:pt modelId="{09B73C17-F937-4F52-BE67-F3FDA369007E}" type="pres">
      <dgm:prSet presAssocID="{86DE2E06-8D22-4810-BA1B-1B63F6637DF6}" presName="compNode" presStyleCnt="0"/>
      <dgm:spPr/>
    </dgm:pt>
    <dgm:pt modelId="{BA2760BC-BF15-4663-B47B-6FD005430990}" type="pres">
      <dgm:prSet presAssocID="{86DE2E06-8D22-4810-BA1B-1B63F6637D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E526250-A683-47D9-AE49-F6C1262BC39B}" type="pres">
      <dgm:prSet presAssocID="{86DE2E06-8D22-4810-BA1B-1B63F6637DF6}" presName="iconSpace" presStyleCnt="0"/>
      <dgm:spPr/>
    </dgm:pt>
    <dgm:pt modelId="{95700E37-A917-4927-BC3D-332122089AE1}" type="pres">
      <dgm:prSet presAssocID="{86DE2E06-8D22-4810-BA1B-1B63F6637DF6}" presName="parTx" presStyleLbl="revTx" presStyleIdx="0" presStyleCnt="6">
        <dgm:presLayoutVars>
          <dgm:chMax val="0"/>
          <dgm:chPref val="0"/>
        </dgm:presLayoutVars>
      </dgm:prSet>
      <dgm:spPr/>
    </dgm:pt>
    <dgm:pt modelId="{379D591B-E444-45BA-B568-30BCB52C30A4}" type="pres">
      <dgm:prSet presAssocID="{86DE2E06-8D22-4810-BA1B-1B63F6637DF6}" presName="txSpace" presStyleCnt="0"/>
      <dgm:spPr/>
    </dgm:pt>
    <dgm:pt modelId="{6ABD99F0-6121-43F8-B2F8-ED0429F324F7}" type="pres">
      <dgm:prSet presAssocID="{86DE2E06-8D22-4810-BA1B-1B63F6637DF6}" presName="desTx" presStyleLbl="revTx" presStyleIdx="1" presStyleCnt="6">
        <dgm:presLayoutVars/>
      </dgm:prSet>
      <dgm:spPr/>
    </dgm:pt>
    <dgm:pt modelId="{DAAF147D-E33E-47C1-B38C-0F9D0623B8F4}" type="pres">
      <dgm:prSet presAssocID="{0DF2DBC1-05D1-4E75-A180-5E2AEDE40134}" presName="sibTrans" presStyleCnt="0"/>
      <dgm:spPr/>
    </dgm:pt>
    <dgm:pt modelId="{9E521220-6106-4B95-8C69-8F968385AE23}" type="pres">
      <dgm:prSet presAssocID="{4B0B6EFF-2D51-4D5E-8EF9-7FDE180B9AB7}" presName="compNode" presStyleCnt="0"/>
      <dgm:spPr/>
    </dgm:pt>
    <dgm:pt modelId="{D8628EFD-359B-4C8B-AA22-334F4D97E608}" type="pres">
      <dgm:prSet presAssocID="{4B0B6EFF-2D51-4D5E-8EF9-7FDE180B9A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0E545DB-6E79-43A2-92DC-3BCD199606EB}" type="pres">
      <dgm:prSet presAssocID="{4B0B6EFF-2D51-4D5E-8EF9-7FDE180B9AB7}" presName="iconSpace" presStyleCnt="0"/>
      <dgm:spPr/>
    </dgm:pt>
    <dgm:pt modelId="{84846749-C8D7-4A5A-90D0-8151FBF80ABD}" type="pres">
      <dgm:prSet presAssocID="{4B0B6EFF-2D51-4D5E-8EF9-7FDE180B9AB7}" presName="parTx" presStyleLbl="revTx" presStyleIdx="2" presStyleCnt="6">
        <dgm:presLayoutVars>
          <dgm:chMax val="0"/>
          <dgm:chPref val="0"/>
        </dgm:presLayoutVars>
      </dgm:prSet>
      <dgm:spPr/>
    </dgm:pt>
    <dgm:pt modelId="{1DD2F30E-D7CD-4351-9144-BF343ACC0D0B}" type="pres">
      <dgm:prSet presAssocID="{4B0B6EFF-2D51-4D5E-8EF9-7FDE180B9AB7}" presName="txSpace" presStyleCnt="0"/>
      <dgm:spPr/>
    </dgm:pt>
    <dgm:pt modelId="{09714AF0-D5BC-44E5-A037-962180EF9EF0}" type="pres">
      <dgm:prSet presAssocID="{4B0B6EFF-2D51-4D5E-8EF9-7FDE180B9AB7}" presName="desTx" presStyleLbl="revTx" presStyleIdx="3" presStyleCnt="6">
        <dgm:presLayoutVars/>
      </dgm:prSet>
      <dgm:spPr/>
    </dgm:pt>
    <dgm:pt modelId="{615256EC-0AD5-4C94-B28D-14F898B63047}" type="pres">
      <dgm:prSet presAssocID="{BEB0A79A-8F1C-4BF2-AE2E-AE3A34DB924D}" presName="sibTrans" presStyleCnt="0"/>
      <dgm:spPr/>
    </dgm:pt>
    <dgm:pt modelId="{78E9ED84-35EC-47A4-907B-0CB3EEE0C6EE}" type="pres">
      <dgm:prSet presAssocID="{BDE05A37-4A80-4210-A5F9-A474410DD186}" presName="compNode" presStyleCnt="0"/>
      <dgm:spPr/>
    </dgm:pt>
    <dgm:pt modelId="{CD6F6664-05FB-4147-B65A-C66F78F0C088}" type="pres">
      <dgm:prSet presAssocID="{BDE05A37-4A80-4210-A5F9-A474410DD1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1458F06-7BCD-4477-98D6-6F71750B789C}" type="pres">
      <dgm:prSet presAssocID="{BDE05A37-4A80-4210-A5F9-A474410DD186}" presName="iconSpace" presStyleCnt="0"/>
      <dgm:spPr/>
    </dgm:pt>
    <dgm:pt modelId="{31BE701F-2070-4EAF-A568-4F48A1893E8D}" type="pres">
      <dgm:prSet presAssocID="{BDE05A37-4A80-4210-A5F9-A474410DD186}" presName="parTx" presStyleLbl="revTx" presStyleIdx="4" presStyleCnt="6">
        <dgm:presLayoutVars>
          <dgm:chMax val="0"/>
          <dgm:chPref val="0"/>
        </dgm:presLayoutVars>
      </dgm:prSet>
      <dgm:spPr/>
    </dgm:pt>
    <dgm:pt modelId="{B4265B84-3C4D-46B1-B1A8-ACC180096E12}" type="pres">
      <dgm:prSet presAssocID="{BDE05A37-4A80-4210-A5F9-A474410DD186}" presName="txSpace" presStyleCnt="0"/>
      <dgm:spPr/>
    </dgm:pt>
    <dgm:pt modelId="{56B428F1-AE6C-41FD-8613-B5ED01C2A5B7}" type="pres">
      <dgm:prSet presAssocID="{BDE05A37-4A80-4210-A5F9-A474410DD186}" presName="desTx" presStyleLbl="revTx" presStyleIdx="5" presStyleCnt="6">
        <dgm:presLayoutVars/>
      </dgm:prSet>
      <dgm:spPr/>
    </dgm:pt>
  </dgm:ptLst>
  <dgm:cxnLst>
    <dgm:cxn modelId="{DB44850F-0C9B-43F8-9E50-0F5DCCA807E1}" type="presOf" srcId="{E383B44B-CEF3-48A7-826B-7CB5BB2D1C3A}" destId="{09714AF0-D5BC-44E5-A037-962180EF9EF0}" srcOrd="0" destOrd="1" presId="urn:microsoft.com/office/officeart/2018/5/layout/CenteredIconLabelDescriptionList"/>
    <dgm:cxn modelId="{C50FF614-2161-4DC3-885E-E050B1EAED28}" srcId="{86DE2E06-8D22-4810-BA1B-1B63F6637DF6}" destId="{07BE2439-DF0A-41F3-9F38-CDD4456BB328}" srcOrd="1" destOrd="0" parTransId="{BDFE9DFA-E337-45DC-903B-3320E11BFDA9}" sibTransId="{D50A116E-A989-4751-9267-BC4D93D553BF}"/>
    <dgm:cxn modelId="{1A586D20-81B4-4B9C-878F-99DB98D01A4A}" srcId="{D37FA03D-5E7B-4037-A68B-28B8F3B9F4D3}" destId="{4B0B6EFF-2D51-4D5E-8EF9-7FDE180B9AB7}" srcOrd="1" destOrd="0" parTransId="{32140C51-CE52-42BA-B26A-63DEE343FF84}" sibTransId="{BEB0A79A-8F1C-4BF2-AE2E-AE3A34DB924D}"/>
    <dgm:cxn modelId="{6A4E6631-E157-476C-AA33-DC04924D955D}" type="presOf" srcId="{07BE2439-DF0A-41F3-9F38-CDD4456BB328}" destId="{6ABD99F0-6121-43F8-B2F8-ED0429F324F7}" srcOrd="0" destOrd="1" presId="urn:microsoft.com/office/officeart/2018/5/layout/CenteredIconLabelDescriptionList"/>
    <dgm:cxn modelId="{46FA2F3C-30B4-4293-BAF6-F1B630D7F216}" type="presOf" srcId="{86DE2E06-8D22-4810-BA1B-1B63F6637DF6}" destId="{95700E37-A917-4927-BC3D-332122089AE1}" srcOrd="0" destOrd="0" presId="urn:microsoft.com/office/officeart/2018/5/layout/CenteredIconLabelDescriptionList"/>
    <dgm:cxn modelId="{BC0A9D72-C7EF-4B87-9F89-1EF4D7208679}" srcId="{4B0B6EFF-2D51-4D5E-8EF9-7FDE180B9AB7}" destId="{A97A1C06-24C5-4315-9544-B2997173C1DC}" srcOrd="0" destOrd="0" parTransId="{1CD4A517-BF4B-4A94-B702-87EABB0AD5AF}" sibTransId="{28AC8AA8-74DA-4F6D-B492-BE80A2A33E66}"/>
    <dgm:cxn modelId="{561BD152-E275-4A1B-969B-B1D942614757}" srcId="{D37FA03D-5E7B-4037-A68B-28B8F3B9F4D3}" destId="{86DE2E06-8D22-4810-BA1B-1B63F6637DF6}" srcOrd="0" destOrd="0" parTransId="{DA9F64E3-682F-4BBF-B635-4F36C6930C7C}" sibTransId="{0DF2DBC1-05D1-4E75-A180-5E2AEDE40134}"/>
    <dgm:cxn modelId="{47EE747F-3419-4A88-9FCC-8F3D60C5B5B9}" type="presOf" srcId="{BDE05A37-4A80-4210-A5F9-A474410DD186}" destId="{31BE701F-2070-4EAF-A568-4F48A1893E8D}" srcOrd="0" destOrd="0" presId="urn:microsoft.com/office/officeart/2018/5/layout/CenteredIconLabelDescriptionList"/>
    <dgm:cxn modelId="{0E9C2989-E9EA-4DCD-92BE-F9B60647AED2}" srcId="{BDE05A37-4A80-4210-A5F9-A474410DD186}" destId="{6458657B-0926-470A-B94F-EDDE37ADD4E8}" srcOrd="0" destOrd="0" parTransId="{984086D7-E629-4E2D-870F-7A859BD3430D}" sibTransId="{E5934CC0-88CA-4EC4-A79C-B5785C1ED329}"/>
    <dgm:cxn modelId="{F954CC8F-9D47-49C6-B5BC-C4355253CDBB}" type="presOf" srcId="{BAADF4B8-29C1-44E0-B989-BA7EABCAFF3A}" destId="{56B428F1-AE6C-41FD-8613-B5ED01C2A5B7}" srcOrd="0" destOrd="1" presId="urn:microsoft.com/office/officeart/2018/5/layout/CenteredIconLabelDescriptionList"/>
    <dgm:cxn modelId="{850ADDA8-A1F4-4A64-B3E4-65257AF3616C}" type="presOf" srcId="{A97A1C06-24C5-4315-9544-B2997173C1DC}" destId="{09714AF0-D5BC-44E5-A037-962180EF9EF0}" srcOrd="0" destOrd="0" presId="urn:microsoft.com/office/officeart/2018/5/layout/CenteredIconLabelDescriptionList"/>
    <dgm:cxn modelId="{C8D34AB0-1B60-46D3-841C-FF3675992887}" srcId="{D37FA03D-5E7B-4037-A68B-28B8F3B9F4D3}" destId="{BDE05A37-4A80-4210-A5F9-A474410DD186}" srcOrd="2" destOrd="0" parTransId="{79F149C9-C3A2-4051-A44D-C1E68DA9EC09}" sibTransId="{B3109053-D436-4FD7-90E7-D7819720B291}"/>
    <dgm:cxn modelId="{E3E63EB4-9B7B-43C5-B6AE-175ECCACDF09}" srcId="{BDE05A37-4A80-4210-A5F9-A474410DD186}" destId="{BAADF4B8-29C1-44E0-B989-BA7EABCAFF3A}" srcOrd="1" destOrd="0" parTransId="{14D255AD-4946-4B6D-8461-6DB5361BBDC5}" sibTransId="{A3030B35-72A4-4D44-B677-351B07649FCC}"/>
    <dgm:cxn modelId="{742A73B6-52BC-4574-832F-7537F72F0731}" type="presOf" srcId="{D37FA03D-5E7B-4037-A68B-28B8F3B9F4D3}" destId="{B1620A48-0E64-48B1-A555-822308091B5C}" srcOrd="0" destOrd="0" presId="urn:microsoft.com/office/officeart/2018/5/layout/CenteredIconLabelDescriptionList"/>
    <dgm:cxn modelId="{B8F05DB7-C010-4446-AF59-B6AE683A6E0C}" type="presOf" srcId="{4B0B6EFF-2D51-4D5E-8EF9-7FDE180B9AB7}" destId="{84846749-C8D7-4A5A-90D0-8151FBF80ABD}" srcOrd="0" destOrd="0" presId="urn:microsoft.com/office/officeart/2018/5/layout/CenteredIconLabelDescriptionList"/>
    <dgm:cxn modelId="{846349CA-AB3B-4118-BD0F-7DF6A5662EE4}" srcId="{86DE2E06-8D22-4810-BA1B-1B63F6637DF6}" destId="{C0F9A2E0-DC59-408A-91C2-B9DBEF1464A5}" srcOrd="0" destOrd="0" parTransId="{294E9E3F-4F4B-4FBE-B2E3-A66357467E89}" sibTransId="{E38C23D9-D1B6-4935-BA26-FE9512BF76BB}"/>
    <dgm:cxn modelId="{0355BBD5-F73D-45D0-B988-A4E6BEB4A562}" srcId="{4B0B6EFF-2D51-4D5E-8EF9-7FDE180B9AB7}" destId="{E383B44B-CEF3-48A7-826B-7CB5BB2D1C3A}" srcOrd="1" destOrd="0" parTransId="{54D6C542-4471-4107-B790-8F270C695879}" sibTransId="{534E1E80-B7B5-44FA-88F6-1699F4492607}"/>
    <dgm:cxn modelId="{B841FDD7-3D15-46C1-A62C-15283571A1C7}" type="presOf" srcId="{C0F9A2E0-DC59-408A-91C2-B9DBEF1464A5}" destId="{6ABD99F0-6121-43F8-B2F8-ED0429F324F7}" srcOrd="0" destOrd="0" presId="urn:microsoft.com/office/officeart/2018/5/layout/CenteredIconLabelDescriptionList"/>
    <dgm:cxn modelId="{F5A03AD9-2606-4EA0-A279-32AC30A8B6E6}" type="presOf" srcId="{6458657B-0926-470A-B94F-EDDE37ADD4E8}" destId="{56B428F1-AE6C-41FD-8613-B5ED01C2A5B7}" srcOrd="0" destOrd="0" presId="urn:microsoft.com/office/officeart/2018/5/layout/CenteredIconLabelDescriptionList"/>
    <dgm:cxn modelId="{03EED4ED-B88D-47C7-AE0E-515DBAC30213}" type="presParOf" srcId="{B1620A48-0E64-48B1-A555-822308091B5C}" destId="{09B73C17-F937-4F52-BE67-F3FDA369007E}" srcOrd="0" destOrd="0" presId="urn:microsoft.com/office/officeart/2018/5/layout/CenteredIconLabelDescriptionList"/>
    <dgm:cxn modelId="{4779EED4-D96B-4290-8846-BFE1121A7231}" type="presParOf" srcId="{09B73C17-F937-4F52-BE67-F3FDA369007E}" destId="{BA2760BC-BF15-4663-B47B-6FD005430990}" srcOrd="0" destOrd="0" presId="urn:microsoft.com/office/officeart/2018/5/layout/CenteredIconLabelDescriptionList"/>
    <dgm:cxn modelId="{0BB89F22-87C6-44E3-9827-0E0A83518184}" type="presParOf" srcId="{09B73C17-F937-4F52-BE67-F3FDA369007E}" destId="{AE526250-A683-47D9-AE49-F6C1262BC39B}" srcOrd="1" destOrd="0" presId="urn:microsoft.com/office/officeart/2018/5/layout/CenteredIconLabelDescriptionList"/>
    <dgm:cxn modelId="{41220D8F-9A3A-4020-BF66-BC6FE4DA67BB}" type="presParOf" srcId="{09B73C17-F937-4F52-BE67-F3FDA369007E}" destId="{95700E37-A917-4927-BC3D-332122089AE1}" srcOrd="2" destOrd="0" presId="urn:microsoft.com/office/officeart/2018/5/layout/CenteredIconLabelDescriptionList"/>
    <dgm:cxn modelId="{3F397DDF-AEDE-4C8C-9CE0-6C2B47E1F6B0}" type="presParOf" srcId="{09B73C17-F937-4F52-BE67-F3FDA369007E}" destId="{379D591B-E444-45BA-B568-30BCB52C30A4}" srcOrd="3" destOrd="0" presId="urn:microsoft.com/office/officeart/2018/5/layout/CenteredIconLabelDescriptionList"/>
    <dgm:cxn modelId="{14CAB877-459E-44AC-BD71-C5F736A4B99A}" type="presParOf" srcId="{09B73C17-F937-4F52-BE67-F3FDA369007E}" destId="{6ABD99F0-6121-43F8-B2F8-ED0429F324F7}" srcOrd="4" destOrd="0" presId="urn:microsoft.com/office/officeart/2018/5/layout/CenteredIconLabelDescriptionList"/>
    <dgm:cxn modelId="{3C1CA4CE-5890-4B74-B53A-04B30464C9CE}" type="presParOf" srcId="{B1620A48-0E64-48B1-A555-822308091B5C}" destId="{DAAF147D-E33E-47C1-B38C-0F9D0623B8F4}" srcOrd="1" destOrd="0" presId="urn:microsoft.com/office/officeart/2018/5/layout/CenteredIconLabelDescriptionList"/>
    <dgm:cxn modelId="{0BA36C62-849C-4C7B-9049-BEC5AE72E610}" type="presParOf" srcId="{B1620A48-0E64-48B1-A555-822308091B5C}" destId="{9E521220-6106-4B95-8C69-8F968385AE23}" srcOrd="2" destOrd="0" presId="urn:microsoft.com/office/officeart/2018/5/layout/CenteredIconLabelDescriptionList"/>
    <dgm:cxn modelId="{237377F6-5190-400D-8041-CE2F2EC84F38}" type="presParOf" srcId="{9E521220-6106-4B95-8C69-8F968385AE23}" destId="{D8628EFD-359B-4C8B-AA22-334F4D97E608}" srcOrd="0" destOrd="0" presId="urn:microsoft.com/office/officeart/2018/5/layout/CenteredIconLabelDescriptionList"/>
    <dgm:cxn modelId="{8CCFAE95-858D-4F34-A7D4-A0C84D6A331E}" type="presParOf" srcId="{9E521220-6106-4B95-8C69-8F968385AE23}" destId="{B0E545DB-6E79-43A2-92DC-3BCD199606EB}" srcOrd="1" destOrd="0" presId="urn:microsoft.com/office/officeart/2018/5/layout/CenteredIconLabelDescriptionList"/>
    <dgm:cxn modelId="{C8222EFA-3D4A-4260-BBD2-F4FC801617FE}" type="presParOf" srcId="{9E521220-6106-4B95-8C69-8F968385AE23}" destId="{84846749-C8D7-4A5A-90D0-8151FBF80ABD}" srcOrd="2" destOrd="0" presId="urn:microsoft.com/office/officeart/2018/5/layout/CenteredIconLabelDescriptionList"/>
    <dgm:cxn modelId="{9D015DFF-5457-4C9D-84A4-0688C08A8A62}" type="presParOf" srcId="{9E521220-6106-4B95-8C69-8F968385AE23}" destId="{1DD2F30E-D7CD-4351-9144-BF343ACC0D0B}" srcOrd="3" destOrd="0" presId="urn:microsoft.com/office/officeart/2018/5/layout/CenteredIconLabelDescriptionList"/>
    <dgm:cxn modelId="{57D756D0-71AA-4A50-93DE-9C64284B322F}" type="presParOf" srcId="{9E521220-6106-4B95-8C69-8F968385AE23}" destId="{09714AF0-D5BC-44E5-A037-962180EF9EF0}" srcOrd="4" destOrd="0" presId="urn:microsoft.com/office/officeart/2018/5/layout/CenteredIconLabelDescriptionList"/>
    <dgm:cxn modelId="{DC29141D-95EB-491C-A4A5-EC0F77871DB8}" type="presParOf" srcId="{B1620A48-0E64-48B1-A555-822308091B5C}" destId="{615256EC-0AD5-4C94-B28D-14F898B63047}" srcOrd="3" destOrd="0" presId="urn:microsoft.com/office/officeart/2018/5/layout/CenteredIconLabelDescriptionList"/>
    <dgm:cxn modelId="{63B7B1C9-0B85-431C-AD11-E83BC43E7802}" type="presParOf" srcId="{B1620A48-0E64-48B1-A555-822308091B5C}" destId="{78E9ED84-35EC-47A4-907B-0CB3EEE0C6EE}" srcOrd="4" destOrd="0" presId="urn:microsoft.com/office/officeart/2018/5/layout/CenteredIconLabelDescriptionList"/>
    <dgm:cxn modelId="{78B649CB-7986-44F2-91AE-98C8A96891FF}" type="presParOf" srcId="{78E9ED84-35EC-47A4-907B-0CB3EEE0C6EE}" destId="{CD6F6664-05FB-4147-B65A-C66F78F0C088}" srcOrd="0" destOrd="0" presId="urn:microsoft.com/office/officeart/2018/5/layout/CenteredIconLabelDescriptionList"/>
    <dgm:cxn modelId="{575379F2-8FEC-496D-A797-21D3F359CE58}" type="presParOf" srcId="{78E9ED84-35EC-47A4-907B-0CB3EEE0C6EE}" destId="{31458F06-7BCD-4477-98D6-6F71750B789C}" srcOrd="1" destOrd="0" presId="urn:microsoft.com/office/officeart/2018/5/layout/CenteredIconLabelDescriptionList"/>
    <dgm:cxn modelId="{970EB28E-BE70-454B-B9BE-3C0B82CAA6ED}" type="presParOf" srcId="{78E9ED84-35EC-47A4-907B-0CB3EEE0C6EE}" destId="{31BE701F-2070-4EAF-A568-4F48A1893E8D}" srcOrd="2" destOrd="0" presId="urn:microsoft.com/office/officeart/2018/5/layout/CenteredIconLabelDescriptionList"/>
    <dgm:cxn modelId="{5E90F917-A6D9-40A9-91DA-EB1CDEFAC793}" type="presParOf" srcId="{78E9ED84-35EC-47A4-907B-0CB3EEE0C6EE}" destId="{B4265B84-3C4D-46B1-B1A8-ACC180096E12}" srcOrd="3" destOrd="0" presId="urn:microsoft.com/office/officeart/2018/5/layout/CenteredIconLabelDescriptionList"/>
    <dgm:cxn modelId="{F8B3DCE9-B7E1-47A1-B964-2D231D46C3D5}" type="presParOf" srcId="{78E9ED84-35EC-47A4-907B-0CB3EEE0C6EE}" destId="{56B428F1-AE6C-41FD-8613-B5ED01C2A5B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FA03D-5E7B-4037-A68B-28B8F3B9F4D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DE2E06-8D22-4810-BA1B-1B63F6637D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Quality Metrics</a:t>
          </a:r>
        </a:p>
      </dgm:t>
    </dgm:pt>
    <dgm:pt modelId="{DA9F64E3-682F-4BBF-B635-4F36C6930C7C}" type="parTrans" cxnId="{561BD152-E275-4A1B-969B-B1D942614757}">
      <dgm:prSet/>
      <dgm:spPr/>
      <dgm:t>
        <a:bodyPr/>
        <a:lstStyle/>
        <a:p>
          <a:endParaRPr lang="en-US"/>
        </a:p>
      </dgm:t>
    </dgm:pt>
    <dgm:pt modelId="{0DF2DBC1-05D1-4E75-A180-5E2AEDE40134}" type="sibTrans" cxnId="{561BD152-E275-4A1B-969B-B1D942614757}">
      <dgm:prSet/>
      <dgm:spPr/>
      <dgm:t>
        <a:bodyPr/>
        <a:lstStyle/>
        <a:p>
          <a:endParaRPr lang="en-US"/>
        </a:p>
      </dgm:t>
    </dgm:pt>
    <dgm:pt modelId="{C0F9A2E0-DC59-408A-91C2-B9DBEF1464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 more data over time to enable better time-series analysis</a:t>
          </a:r>
        </a:p>
      </dgm:t>
    </dgm:pt>
    <dgm:pt modelId="{294E9E3F-4F4B-4FBE-B2E3-A66357467E89}" type="parTrans" cxnId="{846349CA-AB3B-4118-BD0F-7DF6A5662EE4}">
      <dgm:prSet/>
      <dgm:spPr/>
      <dgm:t>
        <a:bodyPr/>
        <a:lstStyle/>
        <a:p>
          <a:endParaRPr lang="en-US"/>
        </a:p>
      </dgm:t>
    </dgm:pt>
    <dgm:pt modelId="{E38C23D9-D1B6-4935-BA26-FE9512BF76BB}" type="sibTrans" cxnId="{846349CA-AB3B-4118-BD0F-7DF6A5662EE4}">
      <dgm:prSet/>
      <dgm:spPr/>
      <dgm:t>
        <a:bodyPr/>
        <a:lstStyle/>
        <a:p>
          <a:endParaRPr lang="en-US"/>
        </a:p>
      </dgm:t>
    </dgm:pt>
    <dgm:pt modelId="{07BE2439-DF0A-41F3-9F38-CDD4456BB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Eliminate metrics that are highly correlated since they do not add value and would also help reduce physician fatigue with data entry</a:t>
          </a:r>
        </a:p>
      </dgm:t>
    </dgm:pt>
    <dgm:pt modelId="{BDFE9DFA-E337-45DC-903B-3320E11BFDA9}" type="parTrans" cxnId="{C50FF614-2161-4DC3-885E-E050B1EAED28}">
      <dgm:prSet/>
      <dgm:spPr/>
      <dgm:t>
        <a:bodyPr/>
        <a:lstStyle/>
        <a:p>
          <a:endParaRPr lang="en-US"/>
        </a:p>
      </dgm:t>
    </dgm:pt>
    <dgm:pt modelId="{D50A116E-A989-4751-9267-BC4D93D553BF}" type="sibTrans" cxnId="{C50FF614-2161-4DC3-885E-E050B1EAED28}">
      <dgm:prSet/>
      <dgm:spPr/>
      <dgm:t>
        <a:bodyPr/>
        <a:lstStyle/>
        <a:p>
          <a:endParaRPr lang="en-US"/>
        </a:p>
      </dgm:t>
    </dgm:pt>
    <dgm:pt modelId="{4B0B6EFF-2D51-4D5E-8EF9-7FDE180B9A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Program-Specific</a:t>
          </a:r>
        </a:p>
      </dgm:t>
    </dgm:pt>
    <dgm:pt modelId="{32140C51-CE52-42BA-B26A-63DEE343FF84}" type="parTrans" cxnId="{1A586D20-81B4-4B9C-878F-99DB98D01A4A}">
      <dgm:prSet/>
      <dgm:spPr/>
      <dgm:t>
        <a:bodyPr/>
        <a:lstStyle/>
        <a:p>
          <a:endParaRPr lang="en-US"/>
        </a:p>
      </dgm:t>
    </dgm:pt>
    <dgm:pt modelId="{BEB0A79A-8F1C-4BF2-AE2E-AE3A34DB924D}" type="sibTrans" cxnId="{1A586D20-81B4-4B9C-878F-99DB98D01A4A}">
      <dgm:prSet/>
      <dgm:spPr/>
      <dgm:t>
        <a:bodyPr/>
        <a:lstStyle/>
        <a:p>
          <a:endParaRPr lang="en-US"/>
        </a:p>
      </dgm:t>
    </dgm:pt>
    <dgm:pt modelId="{A97A1C06-24C5-4315-9544-B2997173C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with Providers to ensure that physicians are translating feedback into process and behavioral changes</a:t>
          </a:r>
        </a:p>
      </dgm:t>
    </dgm:pt>
    <dgm:pt modelId="{1CD4A517-BF4B-4A94-B702-87EABB0AD5AF}" type="parTrans" cxnId="{BC0A9D72-C7EF-4B87-9F89-1EF4D7208679}">
      <dgm:prSet/>
      <dgm:spPr/>
      <dgm:t>
        <a:bodyPr/>
        <a:lstStyle/>
        <a:p>
          <a:endParaRPr lang="en-US"/>
        </a:p>
      </dgm:t>
    </dgm:pt>
    <dgm:pt modelId="{28AC8AA8-74DA-4F6D-B492-BE80A2A33E66}" type="sibTrans" cxnId="{BC0A9D72-C7EF-4B87-9F89-1EF4D7208679}">
      <dgm:prSet/>
      <dgm:spPr/>
      <dgm:t>
        <a:bodyPr/>
        <a:lstStyle/>
        <a:p>
          <a:endParaRPr lang="en-US"/>
        </a:p>
      </dgm:t>
    </dgm:pt>
    <dgm:pt modelId="{E383B44B-CEF3-48A7-826B-7CB5BB2D1C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Structure incentives based on behavioral economics</a:t>
          </a:r>
        </a:p>
      </dgm:t>
    </dgm:pt>
    <dgm:pt modelId="{54D6C542-4471-4107-B790-8F270C695879}" type="parTrans" cxnId="{0355BBD5-F73D-45D0-B988-A4E6BEB4A562}">
      <dgm:prSet/>
      <dgm:spPr/>
      <dgm:t>
        <a:bodyPr/>
        <a:lstStyle/>
        <a:p>
          <a:endParaRPr lang="en-US"/>
        </a:p>
      </dgm:t>
    </dgm:pt>
    <dgm:pt modelId="{534E1E80-B7B5-44FA-88F6-1699F4492607}" type="sibTrans" cxnId="{0355BBD5-F73D-45D0-B988-A4E6BEB4A562}">
      <dgm:prSet/>
      <dgm:spPr/>
      <dgm:t>
        <a:bodyPr/>
        <a:lstStyle/>
        <a:p>
          <a:endParaRPr lang="en-US"/>
        </a:p>
      </dgm:t>
    </dgm:pt>
    <dgm:pt modelId="{BDE05A37-4A80-4210-A5F9-A474410DD1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 of the Program</a:t>
          </a:r>
        </a:p>
      </dgm:t>
    </dgm:pt>
    <dgm:pt modelId="{79F149C9-C3A2-4051-A44D-C1E68DA9EC09}" type="parTrans" cxnId="{C8D34AB0-1B60-46D3-841C-FF3675992887}">
      <dgm:prSet/>
      <dgm:spPr/>
      <dgm:t>
        <a:bodyPr/>
        <a:lstStyle/>
        <a:p>
          <a:endParaRPr lang="en-US"/>
        </a:p>
      </dgm:t>
    </dgm:pt>
    <dgm:pt modelId="{B3109053-D436-4FD7-90E7-D7819720B291}" type="sibTrans" cxnId="{C8D34AB0-1B60-46D3-841C-FF3675992887}">
      <dgm:prSet/>
      <dgm:spPr/>
      <dgm:t>
        <a:bodyPr/>
        <a:lstStyle/>
        <a:p>
          <a:endParaRPr lang="en-US"/>
        </a:p>
      </dgm:t>
    </dgm:pt>
    <dgm:pt modelId="{6458657B-0926-470A-B94F-EDDE37ADD4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 outcomes related to health and patient experience</a:t>
          </a:r>
        </a:p>
      </dgm:t>
    </dgm:pt>
    <dgm:pt modelId="{984086D7-E629-4E2D-870F-7A859BD3430D}" type="parTrans" cxnId="{0E9C2989-E9EA-4DCD-92BE-F9B60647AED2}">
      <dgm:prSet/>
      <dgm:spPr/>
      <dgm:t>
        <a:bodyPr/>
        <a:lstStyle/>
        <a:p>
          <a:endParaRPr lang="en-US"/>
        </a:p>
      </dgm:t>
    </dgm:pt>
    <dgm:pt modelId="{E5934CC0-88CA-4EC4-A79C-B5785C1ED329}" type="sibTrans" cxnId="{0E9C2989-E9EA-4DCD-92BE-F9B60647AED2}">
      <dgm:prSet/>
      <dgm:spPr/>
      <dgm:t>
        <a:bodyPr/>
        <a:lstStyle/>
        <a:p>
          <a:endParaRPr lang="en-US"/>
        </a:p>
      </dgm:t>
    </dgm:pt>
    <dgm:pt modelId="{BAADF4B8-29C1-44E0-B989-BA7EABCAFF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Assess the causal effect of the program using a control group</a:t>
          </a:r>
        </a:p>
      </dgm:t>
    </dgm:pt>
    <dgm:pt modelId="{14D255AD-4946-4B6D-8461-6DB5361BBDC5}" type="parTrans" cxnId="{E3E63EB4-9B7B-43C5-B6AE-175ECCACDF09}">
      <dgm:prSet/>
      <dgm:spPr/>
      <dgm:t>
        <a:bodyPr/>
        <a:lstStyle/>
        <a:p>
          <a:endParaRPr lang="en-US"/>
        </a:p>
      </dgm:t>
    </dgm:pt>
    <dgm:pt modelId="{A3030B35-72A4-4D44-B677-351B07649FCC}" type="sibTrans" cxnId="{E3E63EB4-9B7B-43C5-B6AE-175ECCACDF09}">
      <dgm:prSet/>
      <dgm:spPr/>
      <dgm:t>
        <a:bodyPr/>
        <a:lstStyle/>
        <a:p>
          <a:endParaRPr lang="en-US"/>
        </a:p>
      </dgm:t>
    </dgm:pt>
    <dgm:pt modelId="{F27E2A9F-89CA-4E75-8666-9AB4060208BA}" type="pres">
      <dgm:prSet presAssocID="{D37FA03D-5E7B-4037-A68B-28B8F3B9F4D3}" presName="Name0" presStyleCnt="0">
        <dgm:presLayoutVars>
          <dgm:dir/>
          <dgm:animLvl val="lvl"/>
          <dgm:resizeHandles val="exact"/>
        </dgm:presLayoutVars>
      </dgm:prSet>
      <dgm:spPr/>
    </dgm:pt>
    <dgm:pt modelId="{7672A029-B76F-479E-A488-C21BAF463C5F}" type="pres">
      <dgm:prSet presAssocID="{86DE2E06-8D22-4810-BA1B-1B63F6637DF6}" presName="linNode" presStyleCnt="0"/>
      <dgm:spPr/>
    </dgm:pt>
    <dgm:pt modelId="{17188C92-2066-4383-A32E-022EA6098D7C}" type="pres">
      <dgm:prSet presAssocID="{86DE2E06-8D22-4810-BA1B-1B63F6637D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1ACE3AA-BBC5-4531-829F-058CF2ECBA10}" type="pres">
      <dgm:prSet presAssocID="{86DE2E06-8D22-4810-BA1B-1B63F6637DF6}" presName="descendantText" presStyleLbl="alignAccFollowNode1" presStyleIdx="0" presStyleCnt="3">
        <dgm:presLayoutVars>
          <dgm:bulletEnabled val="1"/>
        </dgm:presLayoutVars>
      </dgm:prSet>
      <dgm:spPr/>
    </dgm:pt>
    <dgm:pt modelId="{37014406-C2C0-4FA2-B92F-67F113271615}" type="pres">
      <dgm:prSet presAssocID="{0DF2DBC1-05D1-4E75-A180-5E2AEDE40134}" presName="sp" presStyleCnt="0"/>
      <dgm:spPr/>
    </dgm:pt>
    <dgm:pt modelId="{27FA4172-1565-428B-9EEA-20B7EAB6D82B}" type="pres">
      <dgm:prSet presAssocID="{4B0B6EFF-2D51-4D5E-8EF9-7FDE180B9AB7}" presName="linNode" presStyleCnt="0"/>
      <dgm:spPr/>
    </dgm:pt>
    <dgm:pt modelId="{80908553-FC06-4834-948F-58D6FB2804EB}" type="pres">
      <dgm:prSet presAssocID="{4B0B6EFF-2D51-4D5E-8EF9-7FDE180B9AB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6C7A477-2C79-4748-903B-A02B57566E4D}" type="pres">
      <dgm:prSet presAssocID="{4B0B6EFF-2D51-4D5E-8EF9-7FDE180B9AB7}" presName="descendantText" presStyleLbl="alignAccFollowNode1" presStyleIdx="1" presStyleCnt="3">
        <dgm:presLayoutVars>
          <dgm:bulletEnabled val="1"/>
        </dgm:presLayoutVars>
      </dgm:prSet>
      <dgm:spPr/>
    </dgm:pt>
    <dgm:pt modelId="{FABCCD73-1E6F-4297-82F7-8951F96862FB}" type="pres">
      <dgm:prSet presAssocID="{BEB0A79A-8F1C-4BF2-AE2E-AE3A34DB924D}" presName="sp" presStyleCnt="0"/>
      <dgm:spPr/>
    </dgm:pt>
    <dgm:pt modelId="{757B44DE-D43C-45CB-B934-72A141281555}" type="pres">
      <dgm:prSet presAssocID="{BDE05A37-4A80-4210-A5F9-A474410DD186}" presName="linNode" presStyleCnt="0"/>
      <dgm:spPr/>
    </dgm:pt>
    <dgm:pt modelId="{BB2208D6-C6F4-4EBC-8BEE-5FC7AF7B3BAA}" type="pres">
      <dgm:prSet presAssocID="{BDE05A37-4A80-4210-A5F9-A474410DD18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709BB7-9CA4-47A7-A638-2E1207E3EC73}" type="pres">
      <dgm:prSet presAssocID="{BDE05A37-4A80-4210-A5F9-A474410DD18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50FF614-2161-4DC3-885E-E050B1EAED28}" srcId="{86DE2E06-8D22-4810-BA1B-1B63F6637DF6}" destId="{07BE2439-DF0A-41F3-9F38-CDD4456BB328}" srcOrd="1" destOrd="0" parTransId="{BDFE9DFA-E337-45DC-903B-3320E11BFDA9}" sibTransId="{D50A116E-A989-4751-9267-BC4D93D553BF}"/>
    <dgm:cxn modelId="{1A586D20-81B4-4B9C-878F-99DB98D01A4A}" srcId="{D37FA03D-5E7B-4037-A68B-28B8F3B9F4D3}" destId="{4B0B6EFF-2D51-4D5E-8EF9-7FDE180B9AB7}" srcOrd="1" destOrd="0" parTransId="{32140C51-CE52-42BA-B26A-63DEE343FF84}" sibTransId="{BEB0A79A-8F1C-4BF2-AE2E-AE3A34DB924D}"/>
    <dgm:cxn modelId="{229D0431-265C-4437-B6CE-BE0C758A4617}" type="presOf" srcId="{4B0B6EFF-2D51-4D5E-8EF9-7FDE180B9AB7}" destId="{80908553-FC06-4834-948F-58D6FB2804EB}" srcOrd="0" destOrd="0" presId="urn:microsoft.com/office/officeart/2005/8/layout/vList5"/>
    <dgm:cxn modelId="{A11FCE32-9E89-4B1C-8472-D71CB5CC49E3}" type="presOf" srcId="{6458657B-0926-470A-B94F-EDDE37ADD4E8}" destId="{E7709BB7-9CA4-47A7-A638-2E1207E3EC73}" srcOrd="0" destOrd="0" presId="urn:microsoft.com/office/officeart/2005/8/layout/vList5"/>
    <dgm:cxn modelId="{BC0A9D72-C7EF-4B87-9F89-1EF4D7208679}" srcId="{4B0B6EFF-2D51-4D5E-8EF9-7FDE180B9AB7}" destId="{A97A1C06-24C5-4315-9544-B2997173C1DC}" srcOrd="0" destOrd="0" parTransId="{1CD4A517-BF4B-4A94-B702-87EABB0AD5AF}" sibTransId="{28AC8AA8-74DA-4F6D-B492-BE80A2A33E66}"/>
    <dgm:cxn modelId="{561BD152-E275-4A1B-969B-B1D942614757}" srcId="{D37FA03D-5E7B-4037-A68B-28B8F3B9F4D3}" destId="{86DE2E06-8D22-4810-BA1B-1B63F6637DF6}" srcOrd="0" destOrd="0" parTransId="{DA9F64E3-682F-4BBF-B635-4F36C6930C7C}" sibTransId="{0DF2DBC1-05D1-4E75-A180-5E2AEDE40134}"/>
    <dgm:cxn modelId="{4775EA79-A253-40DE-B38D-A88E9547FAED}" type="presOf" srcId="{D37FA03D-5E7B-4037-A68B-28B8F3B9F4D3}" destId="{F27E2A9F-89CA-4E75-8666-9AB4060208BA}" srcOrd="0" destOrd="0" presId="urn:microsoft.com/office/officeart/2005/8/layout/vList5"/>
    <dgm:cxn modelId="{44A26F83-D4E9-4E43-B0B8-1A8BCABD32D3}" type="presOf" srcId="{86DE2E06-8D22-4810-BA1B-1B63F6637DF6}" destId="{17188C92-2066-4383-A32E-022EA6098D7C}" srcOrd="0" destOrd="0" presId="urn:microsoft.com/office/officeart/2005/8/layout/vList5"/>
    <dgm:cxn modelId="{0E9C2989-E9EA-4DCD-92BE-F9B60647AED2}" srcId="{BDE05A37-4A80-4210-A5F9-A474410DD186}" destId="{6458657B-0926-470A-B94F-EDDE37ADD4E8}" srcOrd="0" destOrd="0" parTransId="{984086D7-E629-4E2D-870F-7A859BD3430D}" sibTransId="{E5934CC0-88CA-4EC4-A79C-B5785C1ED329}"/>
    <dgm:cxn modelId="{C8D34AB0-1B60-46D3-841C-FF3675992887}" srcId="{D37FA03D-5E7B-4037-A68B-28B8F3B9F4D3}" destId="{BDE05A37-4A80-4210-A5F9-A474410DD186}" srcOrd="2" destOrd="0" parTransId="{79F149C9-C3A2-4051-A44D-C1E68DA9EC09}" sibTransId="{B3109053-D436-4FD7-90E7-D7819720B291}"/>
    <dgm:cxn modelId="{E3E63EB4-9B7B-43C5-B6AE-175ECCACDF09}" srcId="{BDE05A37-4A80-4210-A5F9-A474410DD186}" destId="{BAADF4B8-29C1-44E0-B989-BA7EABCAFF3A}" srcOrd="1" destOrd="0" parTransId="{14D255AD-4946-4B6D-8461-6DB5361BBDC5}" sibTransId="{A3030B35-72A4-4D44-B677-351B07649FCC}"/>
    <dgm:cxn modelId="{F12959B6-D0ED-4473-A16C-C9D3B527AD83}" type="presOf" srcId="{E383B44B-CEF3-48A7-826B-7CB5BB2D1C3A}" destId="{C6C7A477-2C79-4748-903B-A02B57566E4D}" srcOrd="0" destOrd="1" presId="urn:microsoft.com/office/officeart/2005/8/layout/vList5"/>
    <dgm:cxn modelId="{846349CA-AB3B-4118-BD0F-7DF6A5662EE4}" srcId="{86DE2E06-8D22-4810-BA1B-1B63F6637DF6}" destId="{C0F9A2E0-DC59-408A-91C2-B9DBEF1464A5}" srcOrd="0" destOrd="0" parTransId="{294E9E3F-4F4B-4FBE-B2E3-A66357467E89}" sibTransId="{E38C23D9-D1B6-4935-BA26-FE9512BF76BB}"/>
    <dgm:cxn modelId="{AF67B5CD-9051-4757-B40A-3189950B6BA4}" type="presOf" srcId="{07BE2439-DF0A-41F3-9F38-CDD4456BB328}" destId="{61ACE3AA-BBC5-4531-829F-058CF2ECBA10}" srcOrd="0" destOrd="1" presId="urn:microsoft.com/office/officeart/2005/8/layout/vList5"/>
    <dgm:cxn modelId="{0355BBD5-F73D-45D0-B988-A4E6BEB4A562}" srcId="{4B0B6EFF-2D51-4D5E-8EF9-7FDE180B9AB7}" destId="{E383B44B-CEF3-48A7-826B-7CB5BB2D1C3A}" srcOrd="1" destOrd="0" parTransId="{54D6C542-4471-4107-B790-8F270C695879}" sibTransId="{534E1E80-B7B5-44FA-88F6-1699F4492607}"/>
    <dgm:cxn modelId="{80324ED8-598B-440F-8C91-60247A8C2309}" type="presOf" srcId="{BAADF4B8-29C1-44E0-B989-BA7EABCAFF3A}" destId="{E7709BB7-9CA4-47A7-A638-2E1207E3EC73}" srcOrd="0" destOrd="1" presId="urn:microsoft.com/office/officeart/2005/8/layout/vList5"/>
    <dgm:cxn modelId="{E4D531DA-FECF-4166-8670-8467B8B86320}" type="presOf" srcId="{BDE05A37-4A80-4210-A5F9-A474410DD186}" destId="{BB2208D6-C6F4-4EBC-8BEE-5FC7AF7B3BAA}" srcOrd="0" destOrd="0" presId="urn:microsoft.com/office/officeart/2005/8/layout/vList5"/>
    <dgm:cxn modelId="{9251E4DA-8CE0-415D-8481-7ED9C85AD9FF}" type="presOf" srcId="{A97A1C06-24C5-4315-9544-B2997173C1DC}" destId="{C6C7A477-2C79-4748-903B-A02B57566E4D}" srcOrd="0" destOrd="0" presId="urn:microsoft.com/office/officeart/2005/8/layout/vList5"/>
    <dgm:cxn modelId="{BB8CFBEC-C4DE-435B-971E-CA54B6C19675}" type="presOf" srcId="{C0F9A2E0-DC59-408A-91C2-B9DBEF1464A5}" destId="{61ACE3AA-BBC5-4531-829F-058CF2ECBA10}" srcOrd="0" destOrd="0" presId="urn:microsoft.com/office/officeart/2005/8/layout/vList5"/>
    <dgm:cxn modelId="{593D7FE1-A2C6-4352-B0BC-87E7EA30454A}" type="presParOf" srcId="{F27E2A9F-89CA-4E75-8666-9AB4060208BA}" destId="{7672A029-B76F-479E-A488-C21BAF463C5F}" srcOrd="0" destOrd="0" presId="urn:microsoft.com/office/officeart/2005/8/layout/vList5"/>
    <dgm:cxn modelId="{D0B700E9-71BB-42C3-BB67-6B50DECF5C77}" type="presParOf" srcId="{7672A029-B76F-479E-A488-C21BAF463C5F}" destId="{17188C92-2066-4383-A32E-022EA6098D7C}" srcOrd="0" destOrd="0" presId="urn:microsoft.com/office/officeart/2005/8/layout/vList5"/>
    <dgm:cxn modelId="{89119292-BC89-4454-B3B2-55DC86261025}" type="presParOf" srcId="{7672A029-B76F-479E-A488-C21BAF463C5F}" destId="{61ACE3AA-BBC5-4531-829F-058CF2ECBA10}" srcOrd="1" destOrd="0" presId="urn:microsoft.com/office/officeart/2005/8/layout/vList5"/>
    <dgm:cxn modelId="{991C21D7-448B-411F-BBDE-9C004DFFE3B7}" type="presParOf" srcId="{F27E2A9F-89CA-4E75-8666-9AB4060208BA}" destId="{37014406-C2C0-4FA2-B92F-67F113271615}" srcOrd="1" destOrd="0" presId="urn:microsoft.com/office/officeart/2005/8/layout/vList5"/>
    <dgm:cxn modelId="{FCB33F1D-97A5-4232-8766-1080E6F6A331}" type="presParOf" srcId="{F27E2A9F-89CA-4E75-8666-9AB4060208BA}" destId="{27FA4172-1565-428B-9EEA-20B7EAB6D82B}" srcOrd="2" destOrd="0" presId="urn:microsoft.com/office/officeart/2005/8/layout/vList5"/>
    <dgm:cxn modelId="{517C4EF4-8E68-4AFD-8A95-20EE49E4C582}" type="presParOf" srcId="{27FA4172-1565-428B-9EEA-20B7EAB6D82B}" destId="{80908553-FC06-4834-948F-58D6FB2804EB}" srcOrd="0" destOrd="0" presId="urn:microsoft.com/office/officeart/2005/8/layout/vList5"/>
    <dgm:cxn modelId="{57C29AA1-8257-4D4D-8506-1A779E7458FB}" type="presParOf" srcId="{27FA4172-1565-428B-9EEA-20B7EAB6D82B}" destId="{C6C7A477-2C79-4748-903B-A02B57566E4D}" srcOrd="1" destOrd="0" presId="urn:microsoft.com/office/officeart/2005/8/layout/vList5"/>
    <dgm:cxn modelId="{49D925B2-2A6D-46D3-8E1C-B340C25F37C6}" type="presParOf" srcId="{F27E2A9F-89CA-4E75-8666-9AB4060208BA}" destId="{FABCCD73-1E6F-4297-82F7-8951F96862FB}" srcOrd="3" destOrd="0" presId="urn:microsoft.com/office/officeart/2005/8/layout/vList5"/>
    <dgm:cxn modelId="{A2FB5095-114B-478C-98AC-E7FEEFC50DC2}" type="presParOf" srcId="{F27E2A9F-89CA-4E75-8666-9AB4060208BA}" destId="{757B44DE-D43C-45CB-B934-72A141281555}" srcOrd="4" destOrd="0" presId="urn:microsoft.com/office/officeart/2005/8/layout/vList5"/>
    <dgm:cxn modelId="{6F131CDE-0F6F-4907-A771-D4458EA17A45}" type="presParOf" srcId="{757B44DE-D43C-45CB-B934-72A141281555}" destId="{BB2208D6-C6F4-4EBC-8BEE-5FC7AF7B3BAA}" srcOrd="0" destOrd="0" presId="urn:microsoft.com/office/officeart/2005/8/layout/vList5"/>
    <dgm:cxn modelId="{62889AD4-990B-4BCF-A751-36C7F3B37AAF}" type="presParOf" srcId="{757B44DE-D43C-45CB-B934-72A141281555}" destId="{E7709BB7-9CA4-47A7-A638-2E1207E3EC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7FA03D-5E7B-4037-A68B-28B8F3B9F4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6DE2E06-8D22-4810-BA1B-1B63F6637DF6}">
      <dgm:prSet/>
      <dgm:spPr/>
      <dgm:t>
        <a:bodyPr/>
        <a:lstStyle/>
        <a:p>
          <a:r>
            <a:rPr lang="en-US"/>
            <a:t>Quality Metrics</a:t>
          </a:r>
        </a:p>
      </dgm:t>
    </dgm:pt>
    <dgm:pt modelId="{DA9F64E3-682F-4BBF-B635-4F36C6930C7C}" type="parTrans" cxnId="{561BD152-E275-4A1B-969B-B1D942614757}">
      <dgm:prSet/>
      <dgm:spPr/>
      <dgm:t>
        <a:bodyPr/>
        <a:lstStyle/>
        <a:p>
          <a:endParaRPr lang="en-US"/>
        </a:p>
      </dgm:t>
    </dgm:pt>
    <dgm:pt modelId="{0DF2DBC1-05D1-4E75-A180-5E2AEDE40134}" type="sibTrans" cxnId="{561BD152-E275-4A1B-969B-B1D942614757}">
      <dgm:prSet/>
      <dgm:spPr/>
      <dgm:t>
        <a:bodyPr/>
        <a:lstStyle/>
        <a:p>
          <a:endParaRPr lang="en-US"/>
        </a:p>
      </dgm:t>
    </dgm:pt>
    <dgm:pt modelId="{C0F9A2E0-DC59-408A-91C2-B9DBEF1464A5}">
      <dgm:prSet/>
      <dgm:spPr/>
      <dgm:t>
        <a:bodyPr/>
        <a:lstStyle/>
        <a:p>
          <a:r>
            <a:rPr lang="en-US"/>
            <a:t>Collect more data over time to enable better time-series analysis</a:t>
          </a:r>
        </a:p>
      </dgm:t>
    </dgm:pt>
    <dgm:pt modelId="{294E9E3F-4F4B-4FBE-B2E3-A66357467E89}" type="parTrans" cxnId="{846349CA-AB3B-4118-BD0F-7DF6A5662EE4}">
      <dgm:prSet/>
      <dgm:spPr/>
      <dgm:t>
        <a:bodyPr/>
        <a:lstStyle/>
        <a:p>
          <a:endParaRPr lang="en-US"/>
        </a:p>
      </dgm:t>
    </dgm:pt>
    <dgm:pt modelId="{E38C23D9-D1B6-4935-BA26-FE9512BF76BB}" type="sibTrans" cxnId="{846349CA-AB3B-4118-BD0F-7DF6A5662EE4}">
      <dgm:prSet/>
      <dgm:spPr/>
      <dgm:t>
        <a:bodyPr/>
        <a:lstStyle/>
        <a:p>
          <a:endParaRPr lang="en-US"/>
        </a:p>
      </dgm:t>
    </dgm:pt>
    <dgm:pt modelId="{07BE2439-DF0A-41F3-9F38-CDD4456BB328}">
      <dgm:prSet/>
      <dgm:spPr/>
      <dgm:t>
        <a:bodyPr/>
        <a:lstStyle/>
        <a:p>
          <a:r>
            <a:rPr lang="en-US"/>
            <a:t>Eliminate metrics that are highly correlated since they do not add value and would also help reduce physician fatigue with data entry</a:t>
          </a:r>
        </a:p>
      </dgm:t>
    </dgm:pt>
    <dgm:pt modelId="{BDFE9DFA-E337-45DC-903B-3320E11BFDA9}" type="parTrans" cxnId="{C50FF614-2161-4DC3-885E-E050B1EAED28}">
      <dgm:prSet/>
      <dgm:spPr/>
      <dgm:t>
        <a:bodyPr/>
        <a:lstStyle/>
        <a:p>
          <a:endParaRPr lang="en-US"/>
        </a:p>
      </dgm:t>
    </dgm:pt>
    <dgm:pt modelId="{D50A116E-A989-4751-9267-BC4D93D553BF}" type="sibTrans" cxnId="{C50FF614-2161-4DC3-885E-E050B1EAED28}">
      <dgm:prSet/>
      <dgm:spPr/>
      <dgm:t>
        <a:bodyPr/>
        <a:lstStyle/>
        <a:p>
          <a:endParaRPr lang="en-US"/>
        </a:p>
      </dgm:t>
    </dgm:pt>
    <dgm:pt modelId="{4B0B6EFF-2D51-4D5E-8EF9-7FDE180B9AB7}">
      <dgm:prSet/>
      <dgm:spPr/>
      <dgm:t>
        <a:bodyPr/>
        <a:lstStyle/>
        <a:p>
          <a:r>
            <a:rPr lang="en-US"/>
            <a:t>Program-Specific</a:t>
          </a:r>
        </a:p>
      </dgm:t>
    </dgm:pt>
    <dgm:pt modelId="{32140C51-CE52-42BA-B26A-63DEE343FF84}" type="parTrans" cxnId="{1A586D20-81B4-4B9C-878F-99DB98D01A4A}">
      <dgm:prSet/>
      <dgm:spPr/>
      <dgm:t>
        <a:bodyPr/>
        <a:lstStyle/>
        <a:p>
          <a:endParaRPr lang="en-US"/>
        </a:p>
      </dgm:t>
    </dgm:pt>
    <dgm:pt modelId="{BEB0A79A-8F1C-4BF2-AE2E-AE3A34DB924D}" type="sibTrans" cxnId="{1A586D20-81B4-4B9C-878F-99DB98D01A4A}">
      <dgm:prSet/>
      <dgm:spPr/>
      <dgm:t>
        <a:bodyPr/>
        <a:lstStyle/>
        <a:p>
          <a:endParaRPr lang="en-US"/>
        </a:p>
      </dgm:t>
    </dgm:pt>
    <dgm:pt modelId="{A97A1C06-24C5-4315-9544-B2997173C1DC}">
      <dgm:prSet/>
      <dgm:spPr/>
      <dgm:t>
        <a:bodyPr/>
        <a:lstStyle/>
        <a:p>
          <a:r>
            <a:rPr lang="en-US"/>
            <a:t>Work with Providers to ensure that physicians are translating feedback into process and behavioral changes</a:t>
          </a:r>
        </a:p>
      </dgm:t>
    </dgm:pt>
    <dgm:pt modelId="{1CD4A517-BF4B-4A94-B702-87EABB0AD5AF}" type="parTrans" cxnId="{BC0A9D72-C7EF-4B87-9F89-1EF4D7208679}">
      <dgm:prSet/>
      <dgm:spPr/>
      <dgm:t>
        <a:bodyPr/>
        <a:lstStyle/>
        <a:p>
          <a:endParaRPr lang="en-US"/>
        </a:p>
      </dgm:t>
    </dgm:pt>
    <dgm:pt modelId="{28AC8AA8-74DA-4F6D-B492-BE80A2A33E66}" type="sibTrans" cxnId="{BC0A9D72-C7EF-4B87-9F89-1EF4D7208679}">
      <dgm:prSet/>
      <dgm:spPr/>
      <dgm:t>
        <a:bodyPr/>
        <a:lstStyle/>
        <a:p>
          <a:endParaRPr lang="en-US"/>
        </a:p>
      </dgm:t>
    </dgm:pt>
    <dgm:pt modelId="{E383B44B-CEF3-48A7-826B-7CB5BB2D1C3A}">
      <dgm:prSet/>
      <dgm:spPr/>
      <dgm:t>
        <a:bodyPr/>
        <a:lstStyle/>
        <a:p>
          <a:r>
            <a:rPr lang="en-US"/>
            <a:t>Structure incentives based on behavioral economics</a:t>
          </a:r>
        </a:p>
      </dgm:t>
    </dgm:pt>
    <dgm:pt modelId="{54D6C542-4471-4107-B790-8F270C695879}" type="parTrans" cxnId="{0355BBD5-F73D-45D0-B988-A4E6BEB4A562}">
      <dgm:prSet/>
      <dgm:spPr/>
      <dgm:t>
        <a:bodyPr/>
        <a:lstStyle/>
        <a:p>
          <a:endParaRPr lang="en-US"/>
        </a:p>
      </dgm:t>
    </dgm:pt>
    <dgm:pt modelId="{534E1E80-B7B5-44FA-88F6-1699F4492607}" type="sibTrans" cxnId="{0355BBD5-F73D-45D0-B988-A4E6BEB4A562}">
      <dgm:prSet/>
      <dgm:spPr/>
      <dgm:t>
        <a:bodyPr/>
        <a:lstStyle/>
        <a:p>
          <a:endParaRPr lang="en-US"/>
        </a:p>
      </dgm:t>
    </dgm:pt>
    <dgm:pt modelId="{BDE05A37-4A80-4210-A5F9-A474410DD186}">
      <dgm:prSet/>
      <dgm:spPr/>
      <dgm:t>
        <a:bodyPr/>
        <a:lstStyle/>
        <a:p>
          <a:r>
            <a:rPr lang="en-US"/>
            <a:t>Evaluation of the Program</a:t>
          </a:r>
        </a:p>
      </dgm:t>
    </dgm:pt>
    <dgm:pt modelId="{79F149C9-C3A2-4051-A44D-C1E68DA9EC09}" type="parTrans" cxnId="{C8D34AB0-1B60-46D3-841C-FF3675992887}">
      <dgm:prSet/>
      <dgm:spPr/>
      <dgm:t>
        <a:bodyPr/>
        <a:lstStyle/>
        <a:p>
          <a:endParaRPr lang="en-US"/>
        </a:p>
      </dgm:t>
    </dgm:pt>
    <dgm:pt modelId="{B3109053-D436-4FD7-90E7-D7819720B291}" type="sibTrans" cxnId="{C8D34AB0-1B60-46D3-841C-FF3675992887}">
      <dgm:prSet/>
      <dgm:spPr/>
      <dgm:t>
        <a:bodyPr/>
        <a:lstStyle/>
        <a:p>
          <a:endParaRPr lang="en-US"/>
        </a:p>
      </dgm:t>
    </dgm:pt>
    <dgm:pt modelId="{6458657B-0926-470A-B94F-EDDE37ADD4E8}">
      <dgm:prSet/>
      <dgm:spPr/>
      <dgm:t>
        <a:bodyPr/>
        <a:lstStyle/>
        <a:p>
          <a:r>
            <a:rPr lang="en-US"/>
            <a:t>Measure outcomes related to health and patient experience</a:t>
          </a:r>
        </a:p>
      </dgm:t>
    </dgm:pt>
    <dgm:pt modelId="{984086D7-E629-4E2D-870F-7A859BD3430D}" type="parTrans" cxnId="{0E9C2989-E9EA-4DCD-92BE-F9B60647AED2}">
      <dgm:prSet/>
      <dgm:spPr/>
      <dgm:t>
        <a:bodyPr/>
        <a:lstStyle/>
        <a:p>
          <a:endParaRPr lang="en-US"/>
        </a:p>
      </dgm:t>
    </dgm:pt>
    <dgm:pt modelId="{E5934CC0-88CA-4EC4-A79C-B5785C1ED329}" type="sibTrans" cxnId="{0E9C2989-E9EA-4DCD-92BE-F9B60647AED2}">
      <dgm:prSet/>
      <dgm:spPr/>
      <dgm:t>
        <a:bodyPr/>
        <a:lstStyle/>
        <a:p>
          <a:endParaRPr lang="en-US"/>
        </a:p>
      </dgm:t>
    </dgm:pt>
    <dgm:pt modelId="{BAADF4B8-29C1-44E0-B989-BA7EABCAFF3A}">
      <dgm:prSet/>
      <dgm:spPr/>
      <dgm:t>
        <a:bodyPr/>
        <a:lstStyle/>
        <a:p>
          <a:r>
            <a:rPr lang="en-US"/>
            <a:t>Assess the causal effect of the program using a control group</a:t>
          </a:r>
        </a:p>
      </dgm:t>
    </dgm:pt>
    <dgm:pt modelId="{14D255AD-4946-4B6D-8461-6DB5361BBDC5}" type="parTrans" cxnId="{E3E63EB4-9B7B-43C5-B6AE-175ECCACDF09}">
      <dgm:prSet/>
      <dgm:spPr/>
      <dgm:t>
        <a:bodyPr/>
        <a:lstStyle/>
        <a:p>
          <a:endParaRPr lang="en-US"/>
        </a:p>
      </dgm:t>
    </dgm:pt>
    <dgm:pt modelId="{A3030B35-72A4-4D44-B677-351B07649FCC}" type="sibTrans" cxnId="{E3E63EB4-9B7B-43C5-B6AE-175ECCACDF09}">
      <dgm:prSet/>
      <dgm:spPr/>
      <dgm:t>
        <a:bodyPr/>
        <a:lstStyle/>
        <a:p>
          <a:endParaRPr lang="en-US"/>
        </a:p>
      </dgm:t>
    </dgm:pt>
    <dgm:pt modelId="{61087672-8B76-48B9-B715-E257BBA88B54}" type="pres">
      <dgm:prSet presAssocID="{D37FA03D-5E7B-4037-A68B-28B8F3B9F4D3}" presName="root" presStyleCnt="0">
        <dgm:presLayoutVars>
          <dgm:dir/>
          <dgm:resizeHandles val="exact"/>
        </dgm:presLayoutVars>
      </dgm:prSet>
      <dgm:spPr/>
    </dgm:pt>
    <dgm:pt modelId="{1808A7B7-3A44-47B7-8C62-88ED5CA9BB7A}" type="pres">
      <dgm:prSet presAssocID="{86DE2E06-8D22-4810-BA1B-1B63F6637DF6}" presName="compNode" presStyleCnt="0"/>
      <dgm:spPr/>
    </dgm:pt>
    <dgm:pt modelId="{38E17595-5E92-402A-920E-99B452E3177F}" type="pres">
      <dgm:prSet presAssocID="{86DE2E06-8D22-4810-BA1B-1B63F6637DF6}" presName="bgRect" presStyleLbl="bgShp" presStyleIdx="0" presStyleCnt="3"/>
      <dgm:spPr/>
    </dgm:pt>
    <dgm:pt modelId="{43F33A04-6E5B-4E64-B3ED-3A8F3D613391}" type="pres">
      <dgm:prSet presAssocID="{86DE2E06-8D22-4810-BA1B-1B63F6637D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47C2F31-5B46-4840-A2CE-B8BE68CF315B}" type="pres">
      <dgm:prSet presAssocID="{86DE2E06-8D22-4810-BA1B-1B63F6637DF6}" presName="spaceRect" presStyleCnt="0"/>
      <dgm:spPr/>
    </dgm:pt>
    <dgm:pt modelId="{84333B74-579D-45F9-8201-D5E5B38F9643}" type="pres">
      <dgm:prSet presAssocID="{86DE2E06-8D22-4810-BA1B-1B63F6637DF6}" presName="parTx" presStyleLbl="revTx" presStyleIdx="0" presStyleCnt="6">
        <dgm:presLayoutVars>
          <dgm:chMax val="0"/>
          <dgm:chPref val="0"/>
        </dgm:presLayoutVars>
      </dgm:prSet>
      <dgm:spPr/>
    </dgm:pt>
    <dgm:pt modelId="{AF94B3C5-FB21-4185-B5D6-B4675123E1ED}" type="pres">
      <dgm:prSet presAssocID="{86DE2E06-8D22-4810-BA1B-1B63F6637DF6}" presName="desTx" presStyleLbl="revTx" presStyleIdx="1" presStyleCnt="6">
        <dgm:presLayoutVars/>
      </dgm:prSet>
      <dgm:spPr/>
    </dgm:pt>
    <dgm:pt modelId="{FDA8F3AC-EACC-4AD3-8533-74B5ED74C182}" type="pres">
      <dgm:prSet presAssocID="{0DF2DBC1-05D1-4E75-A180-5E2AEDE40134}" presName="sibTrans" presStyleCnt="0"/>
      <dgm:spPr/>
    </dgm:pt>
    <dgm:pt modelId="{FDAB4653-7654-496E-977F-3E05B6E2C2CF}" type="pres">
      <dgm:prSet presAssocID="{4B0B6EFF-2D51-4D5E-8EF9-7FDE180B9AB7}" presName="compNode" presStyleCnt="0"/>
      <dgm:spPr/>
    </dgm:pt>
    <dgm:pt modelId="{A00B8A22-AEC5-48CB-8394-1375DE5B87ED}" type="pres">
      <dgm:prSet presAssocID="{4B0B6EFF-2D51-4D5E-8EF9-7FDE180B9AB7}" presName="bgRect" presStyleLbl="bgShp" presStyleIdx="1" presStyleCnt="3"/>
      <dgm:spPr/>
    </dgm:pt>
    <dgm:pt modelId="{A6F79D7A-87E6-4A61-80AF-81076E4BFF1B}" type="pres">
      <dgm:prSet presAssocID="{4B0B6EFF-2D51-4D5E-8EF9-7FDE180B9A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1EE5663-150B-4CDA-9914-70B17014C1F5}" type="pres">
      <dgm:prSet presAssocID="{4B0B6EFF-2D51-4D5E-8EF9-7FDE180B9AB7}" presName="spaceRect" presStyleCnt="0"/>
      <dgm:spPr/>
    </dgm:pt>
    <dgm:pt modelId="{F543DF78-6DA4-4149-970D-206D57203177}" type="pres">
      <dgm:prSet presAssocID="{4B0B6EFF-2D51-4D5E-8EF9-7FDE180B9AB7}" presName="parTx" presStyleLbl="revTx" presStyleIdx="2" presStyleCnt="6">
        <dgm:presLayoutVars>
          <dgm:chMax val="0"/>
          <dgm:chPref val="0"/>
        </dgm:presLayoutVars>
      </dgm:prSet>
      <dgm:spPr/>
    </dgm:pt>
    <dgm:pt modelId="{5F9A3A6A-3675-4647-9ED4-2EC5257A7C4E}" type="pres">
      <dgm:prSet presAssocID="{4B0B6EFF-2D51-4D5E-8EF9-7FDE180B9AB7}" presName="desTx" presStyleLbl="revTx" presStyleIdx="3" presStyleCnt="6">
        <dgm:presLayoutVars/>
      </dgm:prSet>
      <dgm:spPr/>
    </dgm:pt>
    <dgm:pt modelId="{B373C555-0BE9-4AD4-B933-20E36626CAD3}" type="pres">
      <dgm:prSet presAssocID="{BEB0A79A-8F1C-4BF2-AE2E-AE3A34DB924D}" presName="sibTrans" presStyleCnt="0"/>
      <dgm:spPr/>
    </dgm:pt>
    <dgm:pt modelId="{66C08E41-35DA-48DC-BA42-1FED5CDF5590}" type="pres">
      <dgm:prSet presAssocID="{BDE05A37-4A80-4210-A5F9-A474410DD186}" presName="compNode" presStyleCnt="0"/>
      <dgm:spPr/>
    </dgm:pt>
    <dgm:pt modelId="{5568940F-D91D-417C-9806-554F6AE68AE5}" type="pres">
      <dgm:prSet presAssocID="{BDE05A37-4A80-4210-A5F9-A474410DD186}" presName="bgRect" presStyleLbl="bgShp" presStyleIdx="2" presStyleCnt="3"/>
      <dgm:spPr/>
    </dgm:pt>
    <dgm:pt modelId="{2941C0AD-9987-495A-A541-900FA2F137D4}" type="pres">
      <dgm:prSet presAssocID="{BDE05A37-4A80-4210-A5F9-A474410DD1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A551EA2-8672-4BBF-BA2E-DCFED9035AF1}" type="pres">
      <dgm:prSet presAssocID="{BDE05A37-4A80-4210-A5F9-A474410DD186}" presName="spaceRect" presStyleCnt="0"/>
      <dgm:spPr/>
    </dgm:pt>
    <dgm:pt modelId="{6FFA03E1-A499-46A7-BA26-6F729BAD8944}" type="pres">
      <dgm:prSet presAssocID="{BDE05A37-4A80-4210-A5F9-A474410DD186}" presName="parTx" presStyleLbl="revTx" presStyleIdx="4" presStyleCnt="6">
        <dgm:presLayoutVars>
          <dgm:chMax val="0"/>
          <dgm:chPref val="0"/>
        </dgm:presLayoutVars>
      </dgm:prSet>
      <dgm:spPr/>
    </dgm:pt>
    <dgm:pt modelId="{48A30AB1-BD68-4198-B6EC-05D6A7383552}" type="pres">
      <dgm:prSet presAssocID="{BDE05A37-4A80-4210-A5F9-A474410DD186}" presName="desTx" presStyleLbl="revTx" presStyleIdx="5" presStyleCnt="6">
        <dgm:presLayoutVars/>
      </dgm:prSet>
      <dgm:spPr/>
    </dgm:pt>
  </dgm:ptLst>
  <dgm:cxnLst>
    <dgm:cxn modelId="{09C24F10-F882-4337-9DD8-9A0F9EB6C6F8}" type="presOf" srcId="{E383B44B-CEF3-48A7-826B-7CB5BB2D1C3A}" destId="{5F9A3A6A-3675-4647-9ED4-2EC5257A7C4E}" srcOrd="0" destOrd="1" presId="urn:microsoft.com/office/officeart/2018/2/layout/IconVerticalSolidList"/>
    <dgm:cxn modelId="{C50FF614-2161-4DC3-885E-E050B1EAED28}" srcId="{86DE2E06-8D22-4810-BA1B-1B63F6637DF6}" destId="{07BE2439-DF0A-41F3-9F38-CDD4456BB328}" srcOrd="1" destOrd="0" parTransId="{BDFE9DFA-E337-45DC-903B-3320E11BFDA9}" sibTransId="{D50A116E-A989-4751-9267-BC4D93D553BF}"/>
    <dgm:cxn modelId="{1A586D20-81B4-4B9C-878F-99DB98D01A4A}" srcId="{D37FA03D-5E7B-4037-A68B-28B8F3B9F4D3}" destId="{4B0B6EFF-2D51-4D5E-8EF9-7FDE180B9AB7}" srcOrd="1" destOrd="0" parTransId="{32140C51-CE52-42BA-B26A-63DEE343FF84}" sibTransId="{BEB0A79A-8F1C-4BF2-AE2E-AE3A34DB924D}"/>
    <dgm:cxn modelId="{E32D0326-D5A2-493F-831D-5BC71753D06B}" type="presOf" srcId="{A97A1C06-24C5-4315-9544-B2997173C1DC}" destId="{5F9A3A6A-3675-4647-9ED4-2EC5257A7C4E}" srcOrd="0" destOrd="0" presId="urn:microsoft.com/office/officeart/2018/2/layout/IconVerticalSolidList"/>
    <dgm:cxn modelId="{BC0A9D72-C7EF-4B87-9F89-1EF4D7208679}" srcId="{4B0B6EFF-2D51-4D5E-8EF9-7FDE180B9AB7}" destId="{A97A1C06-24C5-4315-9544-B2997173C1DC}" srcOrd="0" destOrd="0" parTransId="{1CD4A517-BF4B-4A94-B702-87EABB0AD5AF}" sibTransId="{28AC8AA8-74DA-4F6D-B492-BE80A2A33E66}"/>
    <dgm:cxn modelId="{561BD152-E275-4A1B-969B-B1D942614757}" srcId="{D37FA03D-5E7B-4037-A68B-28B8F3B9F4D3}" destId="{86DE2E06-8D22-4810-BA1B-1B63F6637DF6}" srcOrd="0" destOrd="0" parTransId="{DA9F64E3-682F-4BBF-B635-4F36C6930C7C}" sibTransId="{0DF2DBC1-05D1-4E75-A180-5E2AEDE40134}"/>
    <dgm:cxn modelId="{38B51B74-4200-4988-94A6-5A3934B54E46}" type="presOf" srcId="{86DE2E06-8D22-4810-BA1B-1B63F6637DF6}" destId="{84333B74-579D-45F9-8201-D5E5B38F9643}" srcOrd="0" destOrd="0" presId="urn:microsoft.com/office/officeart/2018/2/layout/IconVerticalSolidList"/>
    <dgm:cxn modelId="{6FFBBB55-A8B4-45AC-A30B-035187FF5C5A}" type="presOf" srcId="{07BE2439-DF0A-41F3-9F38-CDD4456BB328}" destId="{AF94B3C5-FB21-4185-B5D6-B4675123E1ED}" srcOrd="0" destOrd="1" presId="urn:microsoft.com/office/officeart/2018/2/layout/IconVerticalSolidList"/>
    <dgm:cxn modelId="{6851DA85-B05A-43C3-8E4C-8DE2AE267F99}" type="presOf" srcId="{BDE05A37-4A80-4210-A5F9-A474410DD186}" destId="{6FFA03E1-A499-46A7-BA26-6F729BAD8944}" srcOrd="0" destOrd="0" presId="urn:microsoft.com/office/officeart/2018/2/layout/IconVerticalSolidList"/>
    <dgm:cxn modelId="{0E9C2989-E9EA-4DCD-92BE-F9B60647AED2}" srcId="{BDE05A37-4A80-4210-A5F9-A474410DD186}" destId="{6458657B-0926-470A-B94F-EDDE37ADD4E8}" srcOrd="0" destOrd="0" parTransId="{984086D7-E629-4E2D-870F-7A859BD3430D}" sibTransId="{E5934CC0-88CA-4EC4-A79C-B5785C1ED329}"/>
    <dgm:cxn modelId="{C8D34AB0-1B60-46D3-841C-FF3675992887}" srcId="{D37FA03D-5E7B-4037-A68B-28B8F3B9F4D3}" destId="{BDE05A37-4A80-4210-A5F9-A474410DD186}" srcOrd="2" destOrd="0" parTransId="{79F149C9-C3A2-4051-A44D-C1E68DA9EC09}" sibTransId="{B3109053-D436-4FD7-90E7-D7819720B291}"/>
    <dgm:cxn modelId="{E3E63EB4-9B7B-43C5-B6AE-175ECCACDF09}" srcId="{BDE05A37-4A80-4210-A5F9-A474410DD186}" destId="{BAADF4B8-29C1-44E0-B989-BA7EABCAFF3A}" srcOrd="1" destOrd="0" parTransId="{14D255AD-4946-4B6D-8461-6DB5361BBDC5}" sibTransId="{A3030B35-72A4-4D44-B677-351B07649FCC}"/>
    <dgm:cxn modelId="{846349CA-AB3B-4118-BD0F-7DF6A5662EE4}" srcId="{86DE2E06-8D22-4810-BA1B-1B63F6637DF6}" destId="{C0F9A2E0-DC59-408A-91C2-B9DBEF1464A5}" srcOrd="0" destOrd="0" parTransId="{294E9E3F-4F4B-4FBE-B2E3-A66357467E89}" sibTransId="{E38C23D9-D1B6-4935-BA26-FE9512BF76BB}"/>
    <dgm:cxn modelId="{0355BBD5-F73D-45D0-B988-A4E6BEB4A562}" srcId="{4B0B6EFF-2D51-4D5E-8EF9-7FDE180B9AB7}" destId="{E383B44B-CEF3-48A7-826B-7CB5BB2D1C3A}" srcOrd="1" destOrd="0" parTransId="{54D6C542-4471-4107-B790-8F270C695879}" sibTransId="{534E1E80-B7B5-44FA-88F6-1699F4492607}"/>
    <dgm:cxn modelId="{E8E760D8-FC56-4D10-99CC-5FF935567D66}" type="presOf" srcId="{C0F9A2E0-DC59-408A-91C2-B9DBEF1464A5}" destId="{AF94B3C5-FB21-4185-B5D6-B4675123E1ED}" srcOrd="0" destOrd="0" presId="urn:microsoft.com/office/officeart/2018/2/layout/IconVerticalSolidList"/>
    <dgm:cxn modelId="{B618B4EC-6705-49AC-AB08-5D8D88F7B29A}" type="presOf" srcId="{6458657B-0926-470A-B94F-EDDE37ADD4E8}" destId="{48A30AB1-BD68-4198-B6EC-05D6A7383552}" srcOrd="0" destOrd="0" presId="urn:microsoft.com/office/officeart/2018/2/layout/IconVerticalSolidList"/>
    <dgm:cxn modelId="{F5AF77F2-CC61-4A6A-96C2-9DAED9C32571}" type="presOf" srcId="{D37FA03D-5E7B-4037-A68B-28B8F3B9F4D3}" destId="{61087672-8B76-48B9-B715-E257BBA88B54}" srcOrd="0" destOrd="0" presId="urn:microsoft.com/office/officeart/2018/2/layout/IconVerticalSolidList"/>
    <dgm:cxn modelId="{93235AF7-7096-4CE6-8C9C-8E6C4C94E503}" type="presOf" srcId="{4B0B6EFF-2D51-4D5E-8EF9-7FDE180B9AB7}" destId="{F543DF78-6DA4-4149-970D-206D57203177}" srcOrd="0" destOrd="0" presId="urn:microsoft.com/office/officeart/2018/2/layout/IconVerticalSolidList"/>
    <dgm:cxn modelId="{54D355FB-19E2-4408-AF89-33EA99C1D0AA}" type="presOf" srcId="{BAADF4B8-29C1-44E0-B989-BA7EABCAFF3A}" destId="{48A30AB1-BD68-4198-B6EC-05D6A7383552}" srcOrd="0" destOrd="1" presId="urn:microsoft.com/office/officeart/2018/2/layout/IconVerticalSolidList"/>
    <dgm:cxn modelId="{3A38CD4E-485C-47C2-862D-B61B5759E4B8}" type="presParOf" srcId="{61087672-8B76-48B9-B715-E257BBA88B54}" destId="{1808A7B7-3A44-47B7-8C62-88ED5CA9BB7A}" srcOrd="0" destOrd="0" presId="urn:microsoft.com/office/officeart/2018/2/layout/IconVerticalSolidList"/>
    <dgm:cxn modelId="{6915C8C4-5815-476C-BB14-590617FE3FB8}" type="presParOf" srcId="{1808A7B7-3A44-47B7-8C62-88ED5CA9BB7A}" destId="{38E17595-5E92-402A-920E-99B452E3177F}" srcOrd="0" destOrd="0" presId="urn:microsoft.com/office/officeart/2018/2/layout/IconVerticalSolidList"/>
    <dgm:cxn modelId="{AD0C7242-8D34-4E12-96D1-84EC37E99481}" type="presParOf" srcId="{1808A7B7-3A44-47B7-8C62-88ED5CA9BB7A}" destId="{43F33A04-6E5B-4E64-B3ED-3A8F3D613391}" srcOrd="1" destOrd="0" presId="urn:microsoft.com/office/officeart/2018/2/layout/IconVerticalSolidList"/>
    <dgm:cxn modelId="{BCE33A20-4642-468C-AB78-EC8B33EF22E6}" type="presParOf" srcId="{1808A7B7-3A44-47B7-8C62-88ED5CA9BB7A}" destId="{647C2F31-5B46-4840-A2CE-B8BE68CF315B}" srcOrd="2" destOrd="0" presId="urn:microsoft.com/office/officeart/2018/2/layout/IconVerticalSolidList"/>
    <dgm:cxn modelId="{D349D37E-C9F6-412C-857D-F5476F6C7355}" type="presParOf" srcId="{1808A7B7-3A44-47B7-8C62-88ED5CA9BB7A}" destId="{84333B74-579D-45F9-8201-D5E5B38F9643}" srcOrd="3" destOrd="0" presId="urn:microsoft.com/office/officeart/2018/2/layout/IconVerticalSolidList"/>
    <dgm:cxn modelId="{02ED6EC5-1F26-46ED-A0E2-EA198FE18E95}" type="presParOf" srcId="{1808A7B7-3A44-47B7-8C62-88ED5CA9BB7A}" destId="{AF94B3C5-FB21-4185-B5D6-B4675123E1ED}" srcOrd="4" destOrd="0" presId="urn:microsoft.com/office/officeart/2018/2/layout/IconVerticalSolidList"/>
    <dgm:cxn modelId="{54869986-0182-468B-B75D-705F5E9CE460}" type="presParOf" srcId="{61087672-8B76-48B9-B715-E257BBA88B54}" destId="{FDA8F3AC-EACC-4AD3-8533-74B5ED74C182}" srcOrd="1" destOrd="0" presId="urn:microsoft.com/office/officeart/2018/2/layout/IconVerticalSolidList"/>
    <dgm:cxn modelId="{2A2F531B-506D-4764-891B-F7CEFA0BBDD4}" type="presParOf" srcId="{61087672-8B76-48B9-B715-E257BBA88B54}" destId="{FDAB4653-7654-496E-977F-3E05B6E2C2CF}" srcOrd="2" destOrd="0" presId="urn:microsoft.com/office/officeart/2018/2/layout/IconVerticalSolidList"/>
    <dgm:cxn modelId="{417E966C-28B2-4295-B861-1083DCE7B8DC}" type="presParOf" srcId="{FDAB4653-7654-496E-977F-3E05B6E2C2CF}" destId="{A00B8A22-AEC5-48CB-8394-1375DE5B87ED}" srcOrd="0" destOrd="0" presId="urn:microsoft.com/office/officeart/2018/2/layout/IconVerticalSolidList"/>
    <dgm:cxn modelId="{F4D8A69D-2F5B-4CEA-8FA1-B3E1D1D51550}" type="presParOf" srcId="{FDAB4653-7654-496E-977F-3E05B6E2C2CF}" destId="{A6F79D7A-87E6-4A61-80AF-81076E4BFF1B}" srcOrd="1" destOrd="0" presId="urn:microsoft.com/office/officeart/2018/2/layout/IconVerticalSolidList"/>
    <dgm:cxn modelId="{C966F942-B57D-46C6-968C-279942C45132}" type="presParOf" srcId="{FDAB4653-7654-496E-977F-3E05B6E2C2CF}" destId="{81EE5663-150B-4CDA-9914-70B17014C1F5}" srcOrd="2" destOrd="0" presId="urn:microsoft.com/office/officeart/2018/2/layout/IconVerticalSolidList"/>
    <dgm:cxn modelId="{2F1FA4E1-BC35-425B-A6EA-40A3F9EA31A9}" type="presParOf" srcId="{FDAB4653-7654-496E-977F-3E05B6E2C2CF}" destId="{F543DF78-6DA4-4149-970D-206D57203177}" srcOrd="3" destOrd="0" presId="urn:microsoft.com/office/officeart/2018/2/layout/IconVerticalSolidList"/>
    <dgm:cxn modelId="{DB866EEF-B618-448C-B76C-7D16A186F879}" type="presParOf" srcId="{FDAB4653-7654-496E-977F-3E05B6E2C2CF}" destId="{5F9A3A6A-3675-4647-9ED4-2EC5257A7C4E}" srcOrd="4" destOrd="0" presId="urn:microsoft.com/office/officeart/2018/2/layout/IconVerticalSolidList"/>
    <dgm:cxn modelId="{BB9C8C7D-6880-48A9-BBC9-43054029D96D}" type="presParOf" srcId="{61087672-8B76-48B9-B715-E257BBA88B54}" destId="{B373C555-0BE9-4AD4-B933-20E36626CAD3}" srcOrd="3" destOrd="0" presId="urn:microsoft.com/office/officeart/2018/2/layout/IconVerticalSolidList"/>
    <dgm:cxn modelId="{2C7B064A-750B-4CD2-A258-7E58236AAD6C}" type="presParOf" srcId="{61087672-8B76-48B9-B715-E257BBA88B54}" destId="{66C08E41-35DA-48DC-BA42-1FED5CDF5590}" srcOrd="4" destOrd="0" presId="urn:microsoft.com/office/officeart/2018/2/layout/IconVerticalSolidList"/>
    <dgm:cxn modelId="{42A28ED7-2DD4-46E9-8EC0-86AA8BAE8346}" type="presParOf" srcId="{66C08E41-35DA-48DC-BA42-1FED5CDF5590}" destId="{5568940F-D91D-417C-9806-554F6AE68AE5}" srcOrd="0" destOrd="0" presId="urn:microsoft.com/office/officeart/2018/2/layout/IconVerticalSolidList"/>
    <dgm:cxn modelId="{1F6470C9-D9C3-4F54-B506-F623F2687D79}" type="presParOf" srcId="{66C08E41-35DA-48DC-BA42-1FED5CDF5590}" destId="{2941C0AD-9987-495A-A541-900FA2F137D4}" srcOrd="1" destOrd="0" presId="urn:microsoft.com/office/officeart/2018/2/layout/IconVerticalSolidList"/>
    <dgm:cxn modelId="{BE0E609A-A320-4060-AA09-F1228375DCAF}" type="presParOf" srcId="{66C08E41-35DA-48DC-BA42-1FED5CDF5590}" destId="{4A551EA2-8672-4BBF-BA2E-DCFED9035AF1}" srcOrd="2" destOrd="0" presId="urn:microsoft.com/office/officeart/2018/2/layout/IconVerticalSolidList"/>
    <dgm:cxn modelId="{64A6565E-0B62-4356-8349-C8368DAEA434}" type="presParOf" srcId="{66C08E41-35DA-48DC-BA42-1FED5CDF5590}" destId="{6FFA03E1-A499-46A7-BA26-6F729BAD8944}" srcOrd="3" destOrd="0" presId="urn:microsoft.com/office/officeart/2018/2/layout/IconVerticalSolidList"/>
    <dgm:cxn modelId="{E3183FE9-9266-4333-90FC-2CFBFE9F5583}" type="presParOf" srcId="{66C08E41-35DA-48DC-BA42-1FED5CDF5590}" destId="{48A30AB1-BD68-4198-B6EC-05D6A738355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7FA03D-5E7B-4037-A68B-28B8F3B9F4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6DE2E06-8D22-4810-BA1B-1B63F6637DF6}">
      <dgm:prSet/>
      <dgm:spPr/>
      <dgm:t>
        <a:bodyPr/>
        <a:lstStyle/>
        <a:p>
          <a:r>
            <a:rPr lang="en-US"/>
            <a:t>Quality Metrics</a:t>
          </a:r>
        </a:p>
      </dgm:t>
    </dgm:pt>
    <dgm:pt modelId="{DA9F64E3-682F-4BBF-B635-4F36C6930C7C}" type="parTrans" cxnId="{561BD152-E275-4A1B-969B-B1D942614757}">
      <dgm:prSet/>
      <dgm:spPr/>
      <dgm:t>
        <a:bodyPr/>
        <a:lstStyle/>
        <a:p>
          <a:endParaRPr lang="en-US"/>
        </a:p>
      </dgm:t>
    </dgm:pt>
    <dgm:pt modelId="{0DF2DBC1-05D1-4E75-A180-5E2AEDE40134}" type="sibTrans" cxnId="{561BD152-E275-4A1B-969B-B1D942614757}">
      <dgm:prSet/>
      <dgm:spPr/>
      <dgm:t>
        <a:bodyPr/>
        <a:lstStyle/>
        <a:p>
          <a:endParaRPr lang="en-US"/>
        </a:p>
      </dgm:t>
    </dgm:pt>
    <dgm:pt modelId="{C0F9A2E0-DC59-408A-91C2-B9DBEF1464A5}">
      <dgm:prSet/>
      <dgm:spPr/>
      <dgm:t>
        <a:bodyPr/>
        <a:lstStyle/>
        <a:p>
          <a:r>
            <a:rPr lang="en-US"/>
            <a:t>Collect more data over time to enable better time-series analysis</a:t>
          </a:r>
        </a:p>
      </dgm:t>
    </dgm:pt>
    <dgm:pt modelId="{294E9E3F-4F4B-4FBE-B2E3-A66357467E89}" type="parTrans" cxnId="{846349CA-AB3B-4118-BD0F-7DF6A5662EE4}">
      <dgm:prSet/>
      <dgm:spPr/>
      <dgm:t>
        <a:bodyPr/>
        <a:lstStyle/>
        <a:p>
          <a:endParaRPr lang="en-US"/>
        </a:p>
      </dgm:t>
    </dgm:pt>
    <dgm:pt modelId="{E38C23D9-D1B6-4935-BA26-FE9512BF76BB}" type="sibTrans" cxnId="{846349CA-AB3B-4118-BD0F-7DF6A5662EE4}">
      <dgm:prSet/>
      <dgm:spPr/>
      <dgm:t>
        <a:bodyPr/>
        <a:lstStyle/>
        <a:p>
          <a:endParaRPr lang="en-US"/>
        </a:p>
      </dgm:t>
    </dgm:pt>
    <dgm:pt modelId="{07BE2439-DF0A-41F3-9F38-CDD4456BB328}">
      <dgm:prSet/>
      <dgm:spPr/>
      <dgm:t>
        <a:bodyPr/>
        <a:lstStyle/>
        <a:p>
          <a:r>
            <a:rPr lang="en-US"/>
            <a:t>Eliminate metrics that are highly correlated since they do not add value and would also help reduce physician fatigue with data entry</a:t>
          </a:r>
        </a:p>
      </dgm:t>
    </dgm:pt>
    <dgm:pt modelId="{BDFE9DFA-E337-45DC-903B-3320E11BFDA9}" type="parTrans" cxnId="{C50FF614-2161-4DC3-885E-E050B1EAED28}">
      <dgm:prSet/>
      <dgm:spPr/>
      <dgm:t>
        <a:bodyPr/>
        <a:lstStyle/>
        <a:p>
          <a:endParaRPr lang="en-US"/>
        </a:p>
      </dgm:t>
    </dgm:pt>
    <dgm:pt modelId="{D50A116E-A989-4751-9267-BC4D93D553BF}" type="sibTrans" cxnId="{C50FF614-2161-4DC3-885E-E050B1EAED28}">
      <dgm:prSet/>
      <dgm:spPr/>
      <dgm:t>
        <a:bodyPr/>
        <a:lstStyle/>
        <a:p>
          <a:endParaRPr lang="en-US"/>
        </a:p>
      </dgm:t>
    </dgm:pt>
    <dgm:pt modelId="{4B0B6EFF-2D51-4D5E-8EF9-7FDE180B9AB7}">
      <dgm:prSet/>
      <dgm:spPr/>
      <dgm:t>
        <a:bodyPr/>
        <a:lstStyle/>
        <a:p>
          <a:r>
            <a:rPr lang="en-US"/>
            <a:t>Program-Specific</a:t>
          </a:r>
        </a:p>
      </dgm:t>
    </dgm:pt>
    <dgm:pt modelId="{32140C51-CE52-42BA-B26A-63DEE343FF84}" type="parTrans" cxnId="{1A586D20-81B4-4B9C-878F-99DB98D01A4A}">
      <dgm:prSet/>
      <dgm:spPr/>
      <dgm:t>
        <a:bodyPr/>
        <a:lstStyle/>
        <a:p>
          <a:endParaRPr lang="en-US"/>
        </a:p>
      </dgm:t>
    </dgm:pt>
    <dgm:pt modelId="{BEB0A79A-8F1C-4BF2-AE2E-AE3A34DB924D}" type="sibTrans" cxnId="{1A586D20-81B4-4B9C-878F-99DB98D01A4A}">
      <dgm:prSet/>
      <dgm:spPr/>
      <dgm:t>
        <a:bodyPr/>
        <a:lstStyle/>
        <a:p>
          <a:endParaRPr lang="en-US"/>
        </a:p>
      </dgm:t>
    </dgm:pt>
    <dgm:pt modelId="{A97A1C06-24C5-4315-9544-B2997173C1DC}">
      <dgm:prSet/>
      <dgm:spPr/>
      <dgm:t>
        <a:bodyPr/>
        <a:lstStyle/>
        <a:p>
          <a:r>
            <a:rPr lang="en-US"/>
            <a:t>Work with Providers to ensure that physicians are translating feedback into process and behavioral changes</a:t>
          </a:r>
        </a:p>
      </dgm:t>
    </dgm:pt>
    <dgm:pt modelId="{1CD4A517-BF4B-4A94-B702-87EABB0AD5AF}" type="parTrans" cxnId="{BC0A9D72-C7EF-4B87-9F89-1EF4D7208679}">
      <dgm:prSet/>
      <dgm:spPr/>
      <dgm:t>
        <a:bodyPr/>
        <a:lstStyle/>
        <a:p>
          <a:endParaRPr lang="en-US"/>
        </a:p>
      </dgm:t>
    </dgm:pt>
    <dgm:pt modelId="{28AC8AA8-74DA-4F6D-B492-BE80A2A33E66}" type="sibTrans" cxnId="{BC0A9D72-C7EF-4B87-9F89-1EF4D7208679}">
      <dgm:prSet/>
      <dgm:spPr/>
      <dgm:t>
        <a:bodyPr/>
        <a:lstStyle/>
        <a:p>
          <a:endParaRPr lang="en-US"/>
        </a:p>
      </dgm:t>
    </dgm:pt>
    <dgm:pt modelId="{E383B44B-CEF3-48A7-826B-7CB5BB2D1C3A}">
      <dgm:prSet/>
      <dgm:spPr/>
      <dgm:t>
        <a:bodyPr/>
        <a:lstStyle/>
        <a:p>
          <a:r>
            <a:rPr lang="en-US"/>
            <a:t>Structure incentives based on behavioral economics</a:t>
          </a:r>
        </a:p>
      </dgm:t>
    </dgm:pt>
    <dgm:pt modelId="{54D6C542-4471-4107-B790-8F270C695879}" type="parTrans" cxnId="{0355BBD5-F73D-45D0-B988-A4E6BEB4A562}">
      <dgm:prSet/>
      <dgm:spPr/>
      <dgm:t>
        <a:bodyPr/>
        <a:lstStyle/>
        <a:p>
          <a:endParaRPr lang="en-US"/>
        </a:p>
      </dgm:t>
    </dgm:pt>
    <dgm:pt modelId="{534E1E80-B7B5-44FA-88F6-1699F4492607}" type="sibTrans" cxnId="{0355BBD5-F73D-45D0-B988-A4E6BEB4A562}">
      <dgm:prSet/>
      <dgm:spPr/>
      <dgm:t>
        <a:bodyPr/>
        <a:lstStyle/>
        <a:p>
          <a:endParaRPr lang="en-US"/>
        </a:p>
      </dgm:t>
    </dgm:pt>
    <dgm:pt modelId="{BDE05A37-4A80-4210-A5F9-A474410DD186}">
      <dgm:prSet/>
      <dgm:spPr/>
      <dgm:t>
        <a:bodyPr/>
        <a:lstStyle/>
        <a:p>
          <a:r>
            <a:rPr lang="en-US"/>
            <a:t>Evaluation of the Program</a:t>
          </a:r>
        </a:p>
      </dgm:t>
    </dgm:pt>
    <dgm:pt modelId="{79F149C9-C3A2-4051-A44D-C1E68DA9EC09}" type="parTrans" cxnId="{C8D34AB0-1B60-46D3-841C-FF3675992887}">
      <dgm:prSet/>
      <dgm:spPr/>
      <dgm:t>
        <a:bodyPr/>
        <a:lstStyle/>
        <a:p>
          <a:endParaRPr lang="en-US"/>
        </a:p>
      </dgm:t>
    </dgm:pt>
    <dgm:pt modelId="{B3109053-D436-4FD7-90E7-D7819720B291}" type="sibTrans" cxnId="{C8D34AB0-1B60-46D3-841C-FF3675992887}">
      <dgm:prSet/>
      <dgm:spPr/>
      <dgm:t>
        <a:bodyPr/>
        <a:lstStyle/>
        <a:p>
          <a:endParaRPr lang="en-US"/>
        </a:p>
      </dgm:t>
    </dgm:pt>
    <dgm:pt modelId="{6458657B-0926-470A-B94F-EDDE37ADD4E8}">
      <dgm:prSet/>
      <dgm:spPr/>
      <dgm:t>
        <a:bodyPr/>
        <a:lstStyle/>
        <a:p>
          <a:r>
            <a:rPr lang="en-US"/>
            <a:t>Measure outcomes related to health and patient experience</a:t>
          </a:r>
        </a:p>
      </dgm:t>
    </dgm:pt>
    <dgm:pt modelId="{984086D7-E629-4E2D-870F-7A859BD3430D}" type="parTrans" cxnId="{0E9C2989-E9EA-4DCD-92BE-F9B60647AED2}">
      <dgm:prSet/>
      <dgm:spPr/>
      <dgm:t>
        <a:bodyPr/>
        <a:lstStyle/>
        <a:p>
          <a:endParaRPr lang="en-US"/>
        </a:p>
      </dgm:t>
    </dgm:pt>
    <dgm:pt modelId="{E5934CC0-88CA-4EC4-A79C-B5785C1ED329}" type="sibTrans" cxnId="{0E9C2989-E9EA-4DCD-92BE-F9B60647AED2}">
      <dgm:prSet/>
      <dgm:spPr/>
      <dgm:t>
        <a:bodyPr/>
        <a:lstStyle/>
        <a:p>
          <a:endParaRPr lang="en-US"/>
        </a:p>
      </dgm:t>
    </dgm:pt>
    <dgm:pt modelId="{BAADF4B8-29C1-44E0-B989-BA7EABCAFF3A}">
      <dgm:prSet/>
      <dgm:spPr/>
      <dgm:t>
        <a:bodyPr/>
        <a:lstStyle/>
        <a:p>
          <a:r>
            <a:rPr lang="en-US"/>
            <a:t>Assess the causal effect of the program using a control group</a:t>
          </a:r>
        </a:p>
      </dgm:t>
    </dgm:pt>
    <dgm:pt modelId="{14D255AD-4946-4B6D-8461-6DB5361BBDC5}" type="parTrans" cxnId="{E3E63EB4-9B7B-43C5-B6AE-175ECCACDF09}">
      <dgm:prSet/>
      <dgm:spPr/>
      <dgm:t>
        <a:bodyPr/>
        <a:lstStyle/>
        <a:p>
          <a:endParaRPr lang="en-US"/>
        </a:p>
      </dgm:t>
    </dgm:pt>
    <dgm:pt modelId="{A3030B35-72A4-4D44-B677-351B07649FCC}" type="sibTrans" cxnId="{E3E63EB4-9B7B-43C5-B6AE-175ECCACDF09}">
      <dgm:prSet/>
      <dgm:spPr/>
      <dgm:t>
        <a:bodyPr/>
        <a:lstStyle/>
        <a:p>
          <a:endParaRPr lang="en-US"/>
        </a:p>
      </dgm:t>
    </dgm:pt>
    <dgm:pt modelId="{61087672-8B76-48B9-B715-E257BBA88B54}" type="pres">
      <dgm:prSet presAssocID="{D37FA03D-5E7B-4037-A68B-28B8F3B9F4D3}" presName="root" presStyleCnt="0">
        <dgm:presLayoutVars>
          <dgm:dir/>
          <dgm:resizeHandles val="exact"/>
        </dgm:presLayoutVars>
      </dgm:prSet>
      <dgm:spPr/>
    </dgm:pt>
    <dgm:pt modelId="{1808A7B7-3A44-47B7-8C62-88ED5CA9BB7A}" type="pres">
      <dgm:prSet presAssocID="{86DE2E06-8D22-4810-BA1B-1B63F6637DF6}" presName="compNode" presStyleCnt="0"/>
      <dgm:spPr/>
    </dgm:pt>
    <dgm:pt modelId="{38E17595-5E92-402A-920E-99B452E3177F}" type="pres">
      <dgm:prSet presAssocID="{86DE2E06-8D22-4810-BA1B-1B63F6637DF6}" presName="bgRect" presStyleLbl="bgShp" presStyleIdx="0" presStyleCnt="3"/>
      <dgm:spPr/>
    </dgm:pt>
    <dgm:pt modelId="{43F33A04-6E5B-4E64-B3ED-3A8F3D613391}" type="pres">
      <dgm:prSet presAssocID="{86DE2E06-8D22-4810-BA1B-1B63F6637D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47C2F31-5B46-4840-A2CE-B8BE68CF315B}" type="pres">
      <dgm:prSet presAssocID="{86DE2E06-8D22-4810-BA1B-1B63F6637DF6}" presName="spaceRect" presStyleCnt="0"/>
      <dgm:spPr/>
    </dgm:pt>
    <dgm:pt modelId="{84333B74-579D-45F9-8201-D5E5B38F9643}" type="pres">
      <dgm:prSet presAssocID="{86DE2E06-8D22-4810-BA1B-1B63F6637DF6}" presName="parTx" presStyleLbl="revTx" presStyleIdx="0" presStyleCnt="6">
        <dgm:presLayoutVars>
          <dgm:chMax val="0"/>
          <dgm:chPref val="0"/>
        </dgm:presLayoutVars>
      </dgm:prSet>
      <dgm:spPr/>
    </dgm:pt>
    <dgm:pt modelId="{AF94B3C5-FB21-4185-B5D6-B4675123E1ED}" type="pres">
      <dgm:prSet presAssocID="{86DE2E06-8D22-4810-BA1B-1B63F6637DF6}" presName="desTx" presStyleLbl="revTx" presStyleIdx="1" presStyleCnt="6">
        <dgm:presLayoutVars/>
      </dgm:prSet>
      <dgm:spPr/>
    </dgm:pt>
    <dgm:pt modelId="{FDA8F3AC-EACC-4AD3-8533-74B5ED74C182}" type="pres">
      <dgm:prSet presAssocID="{0DF2DBC1-05D1-4E75-A180-5E2AEDE40134}" presName="sibTrans" presStyleCnt="0"/>
      <dgm:spPr/>
    </dgm:pt>
    <dgm:pt modelId="{FDAB4653-7654-496E-977F-3E05B6E2C2CF}" type="pres">
      <dgm:prSet presAssocID="{4B0B6EFF-2D51-4D5E-8EF9-7FDE180B9AB7}" presName="compNode" presStyleCnt="0"/>
      <dgm:spPr/>
    </dgm:pt>
    <dgm:pt modelId="{A00B8A22-AEC5-48CB-8394-1375DE5B87ED}" type="pres">
      <dgm:prSet presAssocID="{4B0B6EFF-2D51-4D5E-8EF9-7FDE180B9AB7}" presName="bgRect" presStyleLbl="bgShp" presStyleIdx="1" presStyleCnt="3"/>
      <dgm:spPr/>
    </dgm:pt>
    <dgm:pt modelId="{A6F79D7A-87E6-4A61-80AF-81076E4BFF1B}" type="pres">
      <dgm:prSet presAssocID="{4B0B6EFF-2D51-4D5E-8EF9-7FDE180B9A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1EE5663-150B-4CDA-9914-70B17014C1F5}" type="pres">
      <dgm:prSet presAssocID="{4B0B6EFF-2D51-4D5E-8EF9-7FDE180B9AB7}" presName="spaceRect" presStyleCnt="0"/>
      <dgm:spPr/>
    </dgm:pt>
    <dgm:pt modelId="{F543DF78-6DA4-4149-970D-206D57203177}" type="pres">
      <dgm:prSet presAssocID="{4B0B6EFF-2D51-4D5E-8EF9-7FDE180B9AB7}" presName="parTx" presStyleLbl="revTx" presStyleIdx="2" presStyleCnt="6">
        <dgm:presLayoutVars>
          <dgm:chMax val="0"/>
          <dgm:chPref val="0"/>
        </dgm:presLayoutVars>
      </dgm:prSet>
      <dgm:spPr/>
    </dgm:pt>
    <dgm:pt modelId="{5F9A3A6A-3675-4647-9ED4-2EC5257A7C4E}" type="pres">
      <dgm:prSet presAssocID="{4B0B6EFF-2D51-4D5E-8EF9-7FDE180B9AB7}" presName="desTx" presStyleLbl="revTx" presStyleIdx="3" presStyleCnt="6">
        <dgm:presLayoutVars/>
      </dgm:prSet>
      <dgm:spPr/>
    </dgm:pt>
    <dgm:pt modelId="{B373C555-0BE9-4AD4-B933-20E36626CAD3}" type="pres">
      <dgm:prSet presAssocID="{BEB0A79A-8F1C-4BF2-AE2E-AE3A34DB924D}" presName="sibTrans" presStyleCnt="0"/>
      <dgm:spPr/>
    </dgm:pt>
    <dgm:pt modelId="{66C08E41-35DA-48DC-BA42-1FED5CDF5590}" type="pres">
      <dgm:prSet presAssocID="{BDE05A37-4A80-4210-A5F9-A474410DD186}" presName="compNode" presStyleCnt="0"/>
      <dgm:spPr/>
    </dgm:pt>
    <dgm:pt modelId="{5568940F-D91D-417C-9806-554F6AE68AE5}" type="pres">
      <dgm:prSet presAssocID="{BDE05A37-4A80-4210-A5F9-A474410DD186}" presName="bgRect" presStyleLbl="bgShp" presStyleIdx="2" presStyleCnt="3"/>
      <dgm:spPr/>
    </dgm:pt>
    <dgm:pt modelId="{2941C0AD-9987-495A-A541-900FA2F137D4}" type="pres">
      <dgm:prSet presAssocID="{BDE05A37-4A80-4210-A5F9-A474410DD1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A551EA2-8672-4BBF-BA2E-DCFED9035AF1}" type="pres">
      <dgm:prSet presAssocID="{BDE05A37-4A80-4210-A5F9-A474410DD186}" presName="spaceRect" presStyleCnt="0"/>
      <dgm:spPr/>
    </dgm:pt>
    <dgm:pt modelId="{6FFA03E1-A499-46A7-BA26-6F729BAD8944}" type="pres">
      <dgm:prSet presAssocID="{BDE05A37-4A80-4210-A5F9-A474410DD186}" presName="parTx" presStyleLbl="revTx" presStyleIdx="4" presStyleCnt="6">
        <dgm:presLayoutVars>
          <dgm:chMax val="0"/>
          <dgm:chPref val="0"/>
        </dgm:presLayoutVars>
      </dgm:prSet>
      <dgm:spPr/>
    </dgm:pt>
    <dgm:pt modelId="{48A30AB1-BD68-4198-B6EC-05D6A7383552}" type="pres">
      <dgm:prSet presAssocID="{BDE05A37-4A80-4210-A5F9-A474410DD186}" presName="desTx" presStyleLbl="revTx" presStyleIdx="5" presStyleCnt="6">
        <dgm:presLayoutVars/>
      </dgm:prSet>
      <dgm:spPr/>
    </dgm:pt>
  </dgm:ptLst>
  <dgm:cxnLst>
    <dgm:cxn modelId="{09C24F10-F882-4337-9DD8-9A0F9EB6C6F8}" type="presOf" srcId="{E383B44B-CEF3-48A7-826B-7CB5BB2D1C3A}" destId="{5F9A3A6A-3675-4647-9ED4-2EC5257A7C4E}" srcOrd="0" destOrd="1" presId="urn:microsoft.com/office/officeart/2018/2/layout/IconVerticalSolidList"/>
    <dgm:cxn modelId="{C50FF614-2161-4DC3-885E-E050B1EAED28}" srcId="{86DE2E06-8D22-4810-BA1B-1B63F6637DF6}" destId="{07BE2439-DF0A-41F3-9F38-CDD4456BB328}" srcOrd="1" destOrd="0" parTransId="{BDFE9DFA-E337-45DC-903B-3320E11BFDA9}" sibTransId="{D50A116E-A989-4751-9267-BC4D93D553BF}"/>
    <dgm:cxn modelId="{1A586D20-81B4-4B9C-878F-99DB98D01A4A}" srcId="{D37FA03D-5E7B-4037-A68B-28B8F3B9F4D3}" destId="{4B0B6EFF-2D51-4D5E-8EF9-7FDE180B9AB7}" srcOrd="1" destOrd="0" parTransId="{32140C51-CE52-42BA-B26A-63DEE343FF84}" sibTransId="{BEB0A79A-8F1C-4BF2-AE2E-AE3A34DB924D}"/>
    <dgm:cxn modelId="{E32D0326-D5A2-493F-831D-5BC71753D06B}" type="presOf" srcId="{A97A1C06-24C5-4315-9544-B2997173C1DC}" destId="{5F9A3A6A-3675-4647-9ED4-2EC5257A7C4E}" srcOrd="0" destOrd="0" presId="urn:microsoft.com/office/officeart/2018/2/layout/IconVerticalSolidList"/>
    <dgm:cxn modelId="{BC0A9D72-C7EF-4B87-9F89-1EF4D7208679}" srcId="{4B0B6EFF-2D51-4D5E-8EF9-7FDE180B9AB7}" destId="{A97A1C06-24C5-4315-9544-B2997173C1DC}" srcOrd="0" destOrd="0" parTransId="{1CD4A517-BF4B-4A94-B702-87EABB0AD5AF}" sibTransId="{28AC8AA8-74DA-4F6D-B492-BE80A2A33E66}"/>
    <dgm:cxn modelId="{561BD152-E275-4A1B-969B-B1D942614757}" srcId="{D37FA03D-5E7B-4037-A68B-28B8F3B9F4D3}" destId="{86DE2E06-8D22-4810-BA1B-1B63F6637DF6}" srcOrd="0" destOrd="0" parTransId="{DA9F64E3-682F-4BBF-B635-4F36C6930C7C}" sibTransId="{0DF2DBC1-05D1-4E75-A180-5E2AEDE40134}"/>
    <dgm:cxn modelId="{38B51B74-4200-4988-94A6-5A3934B54E46}" type="presOf" srcId="{86DE2E06-8D22-4810-BA1B-1B63F6637DF6}" destId="{84333B74-579D-45F9-8201-D5E5B38F9643}" srcOrd="0" destOrd="0" presId="urn:microsoft.com/office/officeart/2018/2/layout/IconVerticalSolidList"/>
    <dgm:cxn modelId="{6FFBBB55-A8B4-45AC-A30B-035187FF5C5A}" type="presOf" srcId="{07BE2439-DF0A-41F3-9F38-CDD4456BB328}" destId="{AF94B3C5-FB21-4185-B5D6-B4675123E1ED}" srcOrd="0" destOrd="1" presId="urn:microsoft.com/office/officeart/2018/2/layout/IconVerticalSolidList"/>
    <dgm:cxn modelId="{6851DA85-B05A-43C3-8E4C-8DE2AE267F99}" type="presOf" srcId="{BDE05A37-4A80-4210-A5F9-A474410DD186}" destId="{6FFA03E1-A499-46A7-BA26-6F729BAD8944}" srcOrd="0" destOrd="0" presId="urn:microsoft.com/office/officeart/2018/2/layout/IconVerticalSolidList"/>
    <dgm:cxn modelId="{0E9C2989-E9EA-4DCD-92BE-F9B60647AED2}" srcId="{BDE05A37-4A80-4210-A5F9-A474410DD186}" destId="{6458657B-0926-470A-B94F-EDDE37ADD4E8}" srcOrd="0" destOrd="0" parTransId="{984086D7-E629-4E2D-870F-7A859BD3430D}" sibTransId="{E5934CC0-88CA-4EC4-A79C-B5785C1ED329}"/>
    <dgm:cxn modelId="{C8D34AB0-1B60-46D3-841C-FF3675992887}" srcId="{D37FA03D-5E7B-4037-A68B-28B8F3B9F4D3}" destId="{BDE05A37-4A80-4210-A5F9-A474410DD186}" srcOrd="2" destOrd="0" parTransId="{79F149C9-C3A2-4051-A44D-C1E68DA9EC09}" sibTransId="{B3109053-D436-4FD7-90E7-D7819720B291}"/>
    <dgm:cxn modelId="{E3E63EB4-9B7B-43C5-B6AE-175ECCACDF09}" srcId="{BDE05A37-4A80-4210-A5F9-A474410DD186}" destId="{BAADF4B8-29C1-44E0-B989-BA7EABCAFF3A}" srcOrd="1" destOrd="0" parTransId="{14D255AD-4946-4B6D-8461-6DB5361BBDC5}" sibTransId="{A3030B35-72A4-4D44-B677-351B07649FCC}"/>
    <dgm:cxn modelId="{846349CA-AB3B-4118-BD0F-7DF6A5662EE4}" srcId="{86DE2E06-8D22-4810-BA1B-1B63F6637DF6}" destId="{C0F9A2E0-DC59-408A-91C2-B9DBEF1464A5}" srcOrd="0" destOrd="0" parTransId="{294E9E3F-4F4B-4FBE-B2E3-A66357467E89}" sibTransId="{E38C23D9-D1B6-4935-BA26-FE9512BF76BB}"/>
    <dgm:cxn modelId="{0355BBD5-F73D-45D0-B988-A4E6BEB4A562}" srcId="{4B0B6EFF-2D51-4D5E-8EF9-7FDE180B9AB7}" destId="{E383B44B-CEF3-48A7-826B-7CB5BB2D1C3A}" srcOrd="1" destOrd="0" parTransId="{54D6C542-4471-4107-B790-8F270C695879}" sibTransId="{534E1E80-B7B5-44FA-88F6-1699F4492607}"/>
    <dgm:cxn modelId="{E8E760D8-FC56-4D10-99CC-5FF935567D66}" type="presOf" srcId="{C0F9A2E0-DC59-408A-91C2-B9DBEF1464A5}" destId="{AF94B3C5-FB21-4185-B5D6-B4675123E1ED}" srcOrd="0" destOrd="0" presId="urn:microsoft.com/office/officeart/2018/2/layout/IconVerticalSolidList"/>
    <dgm:cxn modelId="{B618B4EC-6705-49AC-AB08-5D8D88F7B29A}" type="presOf" srcId="{6458657B-0926-470A-B94F-EDDE37ADD4E8}" destId="{48A30AB1-BD68-4198-B6EC-05D6A7383552}" srcOrd="0" destOrd="0" presId="urn:microsoft.com/office/officeart/2018/2/layout/IconVerticalSolidList"/>
    <dgm:cxn modelId="{F5AF77F2-CC61-4A6A-96C2-9DAED9C32571}" type="presOf" srcId="{D37FA03D-5E7B-4037-A68B-28B8F3B9F4D3}" destId="{61087672-8B76-48B9-B715-E257BBA88B54}" srcOrd="0" destOrd="0" presId="urn:microsoft.com/office/officeart/2018/2/layout/IconVerticalSolidList"/>
    <dgm:cxn modelId="{93235AF7-7096-4CE6-8C9C-8E6C4C94E503}" type="presOf" srcId="{4B0B6EFF-2D51-4D5E-8EF9-7FDE180B9AB7}" destId="{F543DF78-6DA4-4149-970D-206D57203177}" srcOrd="0" destOrd="0" presId="urn:microsoft.com/office/officeart/2018/2/layout/IconVerticalSolidList"/>
    <dgm:cxn modelId="{54D355FB-19E2-4408-AF89-33EA99C1D0AA}" type="presOf" srcId="{BAADF4B8-29C1-44E0-B989-BA7EABCAFF3A}" destId="{48A30AB1-BD68-4198-B6EC-05D6A7383552}" srcOrd="0" destOrd="1" presId="urn:microsoft.com/office/officeart/2018/2/layout/IconVerticalSolidList"/>
    <dgm:cxn modelId="{3A38CD4E-485C-47C2-862D-B61B5759E4B8}" type="presParOf" srcId="{61087672-8B76-48B9-B715-E257BBA88B54}" destId="{1808A7B7-3A44-47B7-8C62-88ED5CA9BB7A}" srcOrd="0" destOrd="0" presId="urn:microsoft.com/office/officeart/2018/2/layout/IconVerticalSolidList"/>
    <dgm:cxn modelId="{6915C8C4-5815-476C-BB14-590617FE3FB8}" type="presParOf" srcId="{1808A7B7-3A44-47B7-8C62-88ED5CA9BB7A}" destId="{38E17595-5E92-402A-920E-99B452E3177F}" srcOrd="0" destOrd="0" presId="urn:microsoft.com/office/officeart/2018/2/layout/IconVerticalSolidList"/>
    <dgm:cxn modelId="{AD0C7242-8D34-4E12-96D1-84EC37E99481}" type="presParOf" srcId="{1808A7B7-3A44-47B7-8C62-88ED5CA9BB7A}" destId="{43F33A04-6E5B-4E64-B3ED-3A8F3D613391}" srcOrd="1" destOrd="0" presId="urn:microsoft.com/office/officeart/2018/2/layout/IconVerticalSolidList"/>
    <dgm:cxn modelId="{BCE33A20-4642-468C-AB78-EC8B33EF22E6}" type="presParOf" srcId="{1808A7B7-3A44-47B7-8C62-88ED5CA9BB7A}" destId="{647C2F31-5B46-4840-A2CE-B8BE68CF315B}" srcOrd="2" destOrd="0" presId="urn:microsoft.com/office/officeart/2018/2/layout/IconVerticalSolidList"/>
    <dgm:cxn modelId="{D349D37E-C9F6-412C-857D-F5476F6C7355}" type="presParOf" srcId="{1808A7B7-3A44-47B7-8C62-88ED5CA9BB7A}" destId="{84333B74-579D-45F9-8201-D5E5B38F9643}" srcOrd="3" destOrd="0" presId="urn:microsoft.com/office/officeart/2018/2/layout/IconVerticalSolidList"/>
    <dgm:cxn modelId="{02ED6EC5-1F26-46ED-A0E2-EA198FE18E95}" type="presParOf" srcId="{1808A7B7-3A44-47B7-8C62-88ED5CA9BB7A}" destId="{AF94B3C5-FB21-4185-B5D6-B4675123E1ED}" srcOrd="4" destOrd="0" presId="urn:microsoft.com/office/officeart/2018/2/layout/IconVerticalSolidList"/>
    <dgm:cxn modelId="{54869986-0182-468B-B75D-705F5E9CE460}" type="presParOf" srcId="{61087672-8B76-48B9-B715-E257BBA88B54}" destId="{FDA8F3AC-EACC-4AD3-8533-74B5ED74C182}" srcOrd="1" destOrd="0" presId="urn:microsoft.com/office/officeart/2018/2/layout/IconVerticalSolidList"/>
    <dgm:cxn modelId="{2A2F531B-506D-4764-891B-F7CEFA0BBDD4}" type="presParOf" srcId="{61087672-8B76-48B9-B715-E257BBA88B54}" destId="{FDAB4653-7654-496E-977F-3E05B6E2C2CF}" srcOrd="2" destOrd="0" presId="urn:microsoft.com/office/officeart/2018/2/layout/IconVerticalSolidList"/>
    <dgm:cxn modelId="{417E966C-28B2-4295-B861-1083DCE7B8DC}" type="presParOf" srcId="{FDAB4653-7654-496E-977F-3E05B6E2C2CF}" destId="{A00B8A22-AEC5-48CB-8394-1375DE5B87ED}" srcOrd="0" destOrd="0" presId="urn:microsoft.com/office/officeart/2018/2/layout/IconVerticalSolidList"/>
    <dgm:cxn modelId="{F4D8A69D-2F5B-4CEA-8FA1-B3E1D1D51550}" type="presParOf" srcId="{FDAB4653-7654-496E-977F-3E05B6E2C2CF}" destId="{A6F79D7A-87E6-4A61-80AF-81076E4BFF1B}" srcOrd="1" destOrd="0" presId="urn:microsoft.com/office/officeart/2018/2/layout/IconVerticalSolidList"/>
    <dgm:cxn modelId="{C966F942-B57D-46C6-968C-279942C45132}" type="presParOf" srcId="{FDAB4653-7654-496E-977F-3E05B6E2C2CF}" destId="{81EE5663-150B-4CDA-9914-70B17014C1F5}" srcOrd="2" destOrd="0" presId="urn:microsoft.com/office/officeart/2018/2/layout/IconVerticalSolidList"/>
    <dgm:cxn modelId="{2F1FA4E1-BC35-425B-A6EA-40A3F9EA31A9}" type="presParOf" srcId="{FDAB4653-7654-496E-977F-3E05B6E2C2CF}" destId="{F543DF78-6DA4-4149-970D-206D57203177}" srcOrd="3" destOrd="0" presId="urn:microsoft.com/office/officeart/2018/2/layout/IconVerticalSolidList"/>
    <dgm:cxn modelId="{DB866EEF-B618-448C-B76C-7D16A186F879}" type="presParOf" srcId="{FDAB4653-7654-496E-977F-3E05B6E2C2CF}" destId="{5F9A3A6A-3675-4647-9ED4-2EC5257A7C4E}" srcOrd="4" destOrd="0" presId="urn:microsoft.com/office/officeart/2018/2/layout/IconVerticalSolidList"/>
    <dgm:cxn modelId="{BB9C8C7D-6880-48A9-BBC9-43054029D96D}" type="presParOf" srcId="{61087672-8B76-48B9-B715-E257BBA88B54}" destId="{B373C555-0BE9-4AD4-B933-20E36626CAD3}" srcOrd="3" destOrd="0" presId="urn:microsoft.com/office/officeart/2018/2/layout/IconVerticalSolidList"/>
    <dgm:cxn modelId="{2C7B064A-750B-4CD2-A258-7E58236AAD6C}" type="presParOf" srcId="{61087672-8B76-48B9-B715-E257BBA88B54}" destId="{66C08E41-35DA-48DC-BA42-1FED5CDF5590}" srcOrd="4" destOrd="0" presId="urn:microsoft.com/office/officeart/2018/2/layout/IconVerticalSolidList"/>
    <dgm:cxn modelId="{42A28ED7-2DD4-46E9-8EC0-86AA8BAE8346}" type="presParOf" srcId="{66C08E41-35DA-48DC-BA42-1FED5CDF5590}" destId="{5568940F-D91D-417C-9806-554F6AE68AE5}" srcOrd="0" destOrd="0" presId="urn:microsoft.com/office/officeart/2018/2/layout/IconVerticalSolidList"/>
    <dgm:cxn modelId="{1F6470C9-D9C3-4F54-B506-F623F2687D79}" type="presParOf" srcId="{66C08E41-35DA-48DC-BA42-1FED5CDF5590}" destId="{2941C0AD-9987-495A-A541-900FA2F137D4}" srcOrd="1" destOrd="0" presId="urn:microsoft.com/office/officeart/2018/2/layout/IconVerticalSolidList"/>
    <dgm:cxn modelId="{BE0E609A-A320-4060-AA09-F1228375DCAF}" type="presParOf" srcId="{66C08E41-35DA-48DC-BA42-1FED5CDF5590}" destId="{4A551EA2-8672-4BBF-BA2E-DCFED9035AF1}" srcOrd="2" destOrd="0" presId="urn:microsoft.com/office/officeart/2018/2/layout/IconVerticalSolidList"/>
    <dgm:cxn modelId="{64A6565E-0B62-4356-8349-C8368DAEA434}" type="presParOf" srcId="{66C08E41-35DA-48DC-BA42-1FED5CDF5590}" destId="{6FFA03E1-A499-46A7-BA26-6F729BAD8944}" srcOrd="3" destOrd="0" presId="urn:microsoft.com/office/officeart/2018/2/layout/IconVerticalSolidList"/>
    <dgm:cxn modelId="{E3183FE9-9266-4333-90FC-2CFBFE9F5583}" type="presParOf" srcId="{66C08E41-35DA-48DC-BA42-1FED5CDF5590}" destId="{48A30AB1-BD68-4198-B6EC-05D6A738355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760BC-BF15-4663-B47B-6FD005430990}">
      <dsp:nvSpPr>
        <dsp:cNvPr id="0" name=""/>
        <dsp:cNvSpPr/>
      </dsp:nvSpPr>
      <dsp:spPr>
        <a:xfrm>
          <a:off x="1020487" y="43460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0E37-A917-4927-BC3D-332122089AE1}">
      <dsp:nvSpPr>
        <dsp:cNvPr id="0" name=""/>
        <dsp:cNvSpPr/>
      </dsp:nvSpPr>
      <dsp:spPr>
        <a:xfrm>
          <a:off x="393" y="1682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Quality Metrics</a:t>
          </a:r>
        </a:p>
      </dsp:txBody>
      <dsp:txXfrm>
        <a:off x="393" y="1682896"/>
        <a:ext cx="3138750" cy="470812"/>
      </dsp:txXfrm>
    </dsp:sp>
    <dsp:sp modelId="{6ABD99F0-6121-43F8-B2F8-ED0429F324F7}">
      <dsp:nvSpPr>
        <dsp:cNvPr id="0" name=""/>
        <dsp:cNvSpPr/>
      </dsp:nvSpPr>
      <dsp:spPr>
        <a:xfrm>
          <a:off x="393" y="2223351"/>
          <a:ext cx="3138750" cy="1693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 more data over time to enable better time-series analysis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Eliminate metrics that are highly correlated since they do not add value and would also help reduce physician fatigue with data entry</a:t>
          </a:r>
        </a:p>
      </dsp:txBody>
      <dsp:txXfrm>
        <a:off x="393" y="2223351"/>
        <a:ext cx="3138750" cy="1693383"/>
      </dsp:txXfrm>
    </dsp:sp>
    <dsp:sp modelId="{D8628EFD-359B-4C8B-AA22-334F4D97E608}">
      <dsp:nvSpPr>
        <dsp:cNvPr id="0" name=""/>
        <dsp:cNvSpPr/>
      </dsp:nvSpPr>
      <dsp:spPr>
        <a:xfrm>
          <a:off x="4708518" y="43460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46749-C8D7-4A5A-90D0-8151FBF80ABD}">
      <dsp:nvSpPr>
        <dsp:cNvPr id="0" name=""/>
        <dsp:cNvSpPr/>
      </dsp:nvSpPr>
      <dsp:spPr>
        <a:xfrm>
          <a:off x="3688425" y="1682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Program-Specific</a:t>
          </a:r>
        </a:p>
      </dsp:txBody>
      <dsp:txXfrm>
        <a:off x="3688425" y="1682896"/>
        <a:ext cx="3138750" cy="470812"/>
      </dsp:txXfrm>
    </dsp:sp>
    <dsp:sp modelId="{09714AF0-D5BC-44E5-A037-962180EF9EF0}">
      <dsp:nvSpPr>
        <dsp:cNvPr id="0" name=""/>
        <dsp:cNvSpPr/>
      </dsp:nvSpPr>
      <dsp:spPr>
        <a:xfrm>
          <a:off x="3688425" y="2223351"/>
          <a:ext cx="3138750" cy="1693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 with Providers to ensure that physicians are translating feedback into process and behavioral changes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Structure incentives based on behavioral economics</a:t>
          </a:r>
        </a:p>
      </dsp:txBody>
      <dsp:txXfrm>
        <a:off x="3688425" y="2223351"/>
        <a:ext cx="3138750" cy="1693383"/>
      </dsp:txXfrm>
    </dsp:sp>
    <dsp:sp modelId="{CD6F6664-05FB-4147-B65A-C66F78F0C088}">
      <dsp:nvSpPr>
        <dsp:cNvPr id="0" name=""/>
        <dsp:cNvSpPr/>
      </dsp:nvSpPr>
      <dsp:spPr>
        <a:xfrm>
          <a:off x="8396550" y="43460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E701F-2070-4EAF-A568-4F48A1893E8D}">
      <dsp:nvSpPr>
        <dsp:cNvPr id="0" name=""/>
        <dsp:cNvSpPr/>
      </dsp:nvSpPr>
      <dsp:spPr>
        <a:xfrm>
          <a:off x="7376456" y="1682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Evaluation of the Program</a:t>
          </a:r>
        </a:p>
      </dsp:txBody>
      <dsp:txXfrm>
        <a:off x="7376456" y="1682896"/>
        <a:ext cx="3138750" cy="470812"/>
      </dsp:txXfrm>
    </dsp:sp>
    <dsp:sp modelId="{56B428F1-AE6C-41FD-8613-B5ED01C2A5B7}">
      <dsp:nvSpPr>
        <dsp:cNvPr id="0" name=""/>
        <dsp:cNvSpPr/>
      </dsp:nvSpPr>
      <dsp:spPr>
        <a:xfrm>
          <a:off x="7376456" y="2223351"/>
          <a:ext cx="3138750" cy="1693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Measure outcomes related to health and patient experience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Assess the causal effect of the program using a control group</a:t>
          </a:r>
        </a:p>
      </dsp:txBody>
      <dsp:txXfrm>
        <a:off x="7376456" y="2223351"/>
        <a:ext cx="3138750" cy="1693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CE3AA-BBC5-4531-829F-058CF2ECBA10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Collect more data over time to enable better time-series analysis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Eliminate metrics that are highly correlated since they do not add value and would also help reduce physician fatigue with data entry</a:t>
          </a:r>
        </a:p>
      </dsp:txBody>
      <dsp:txXfrm rot="-5400000">
        <a:off x="3785616" y="197117"/>
        <a:ext cx="6675221" cy="1012303"/>
      </dsp:txXfrm>
    </dsp:sp>
    <dsp:sp modelId="{17188C92-2066-4383-A32E-022EA6098D7C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Quality Metrics</a:t>
          </a:r>
        </a:p>
      </dsp:txBody>
      <dsp:txXfrm>
        <a:off x="68454" y="70578"/>
        <a:ext cx="3648708" cy="1265378"/>
      </dsp:txXfrm>
    </dsp:sp>
    <dsp:sp modelId="{C6C7A477-2C79-4748-903B-A02B57566E4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Work with Providers to ensure that physicians are translating feedback into process and behavioral changes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Structure incentives based on behavioral economics</a:t>
          </a:r>
        </a:p>
      </dsp:txBody>
      <dsp:txXfrm rot="-5400000">
        <a:off x="3785616" y="1669517"/>
        <a:ext cx="6675221" cy="1012303"/>
      </dsp:txXfrm>
    </dsp:sp>
    <dsp:sp modelId="{80908553-FC06-4834-948F-58D6FB2804EB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Program-Specific</a:t>
          </a:r>
        </a:p>
      </dsp:txBody>
      <dsp:txXfrm>
        <a:off x="68454" y="1542979"/>
        <a:ext cx="3648708" cy="1265378"/>
      </dsp:txXfrm>
    </dsp:sp>
    <dsp:sp modelId="{E7709BB7-9CA4-47A7-A638-2E1207E3EC73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Measure outcomes related to health and patient experience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Assess the causal effect of the program using a control group</a:t>
          </a:r>
        </a:p>
      </dsp:txBody>
      <dsp:txXfrm rot="-5400000">
        <a:off x="3785616" y="3141918"/>
        <a:ext cx="6675221" cy="1012303"/>
      </dsp:txXfrm>
    </dsp:sp>
    <dsp:sp modelId="{BB2208D6-C6F4-4EBC-8BEE-5FC7AF7B3BAA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Evaluation of the Program</a:t>
          </a:r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17595-5E92-402A-920E-99B452E3177F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33A04-6E5B-4E64-B3ED-3A8F3D61339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33B74-579D-45F9-8201-D5E5B38F9643}">
      <dsp:nvSpPr>
        <dsp:cNvPr id="0" name=""/>
        <dsp:cNvSpPr/>
      </dsp:nvSpPr>
      <dsp:spPr>
        <a:xfrm>
          <a:off x="1435988" y="531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Quality Metrics</a:t>
          </a:r>
        </a:p>
      </dsp:txBody>
      <dsp:txXfrm>
        <a:off x="1435988" y="531"/>
        <a:ext cx="4732020" cy="1243280"/>
      </dsp:txXfrm>
    </dsp:sp>
    <dsp:sp modelId="{AF94B3C5-FB21-4185-B5D6-B4675123E1ED}">
      <dsp:nvSpPr>
        <dsp:cNvPr id="0" name=""/>
        <dsp:cNvSpPr/>
      </dsp:nvSpPr>
      <dsp:spPr>
        <a:xfrm>
          <a:off x="6168008" y="531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 more data over time to enable better time-series analysis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Eliminate metrics that are highly correlated since they do not add value and would also help reduce physician fatigue with data entry</a:t>
          </a:r>
        </a:p>
      </dsp:txBody>
      <dsp:txXfrm>
        <a:off x="6168008" y="531"/>
        <a:ext cx="4347591" cy="1243280"/>
      </dsp:txXfrm>
    </dsp:sp>
    <dsp:sp modelId="{A00B8A22-AEC5-48CB-8394-1375DE5B87ED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79D7A-87E6-4A61-80AF-81076E4BFF1B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3DF78-6DA4-4149-970D-206D57203177}">
      <dsp:nvSpPr>
        <dsp:cNvPr id="0" name=""/>
        <dsp:cNvSpPr/>
      </dsp:nvSpPr>
      <dsp:spPr>
        <a:xfrm>
          <a:off x="1435988" y="1554631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Program-Specific</a:t>
          </a:r>
        </a:p>
      </dsp:txBody>
      <dsp:txXfrm>
        <a:off x="1435988" y="1554631"/>
        <a:ext cx="4732020" cy="1243280"/>
      </dsp:txXfrm>
    </dsp:sp>
    <dsp:sp modelId="{5F9A3A6A-3675-4647-9ED4-2EC5257A7C4E}">
      <dsp:nvSpPr>
        <dsp:cNvPr id="0" name=""/>
        <dsp:cNvSpPr/>
      </dsp:nvSpPr>
      <dsp:spPr>
        <a:xfrm>
          <a:off x="6168008" y="1554631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Work with Providers to ensure that physicians are translating feedback into process and behavioral changes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Structure incentives based on behavioral economics</a:t>
          </a:r>
        </a:p>
      </dsp:txBody>
      <dsp:txXfrm>
        <a:off x="6168008" y="1554631"/>
        <a:ext cx="4347591" cy="1243280"/>
      </dsp:txXfrm>
    </dsp:sp>
    <dsp:sp modelId="{5568940F-D91D-417C-9806-554F6AE68AE5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C0AD-9987-495A-A541-900FA2F137D4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A03E1-A499-46A7-BA26-6F729BAD8944}">
      <dsp:nvSpPr>
        <dsp:cNvPr id="0" name=""/>
        <dsp:cNvSpPr/>
      </dsp:nvSpPr>
      <dsp:spPr>
        <a:xfrm>
          <a:off x="1435988" y="3108732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Evaluation of the Program</a:t>
          </a:r>
        </a:p>
      </dsp:txBody>
      <dsp:txXfrm>
        <a:off x="1435988" y="3108732"/>
        <a:ext cx="4732020" cy="1243280"/>
      </dsp:txXfrm>
    </dsp:sp>
    <dsp:sp modelId="{48A30AB1-BD68-4198-B6EC-05D6A7383552}">
      <dsp:nvSpPr>
        <dsp:cNvPr id="0" name=""/>
        <dsp:cNvSpPr/>
      </dsp:nvSpPr>
      <dsp:spPr>
        <a:xfrm>
          <a:off x="6168008" y="3108732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Measure outcomes related to health and patient experience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Assess the causal effect of the program using a control group</a:t>
          </a:r>
        </a:p>
      </dsp:txBody>
      <dsp:txXfrm>
        <a:off x="6168008" y="3108732"/>
        <a:ext cx="4347591" cy="124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17595-5E92-402A-920E-99B452E3177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33A04-6E5B-4E64-B3ED-3A8F3D61339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33B74-579D-45F9-8201-D5E5B38F9643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Quality Metrics</a:t>
          </a:r>
        </a:p>
      </dsp:txBody>
      <dsp:txXfrm>
        <a:off x="1435590" y="531"/>
        <a:ext cx="4732020" cy="1242935"/>
      </dsp:txXfrm>
    </dsp:sp>
    <dsp:sp modelId="{AF94B3C5-FB21-4185-B5D6-B4675123E1ED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 more data over time to enable better time-series analysis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Eliminate metrics that are highly correlated since they do not add value and would also help reduce physician fatigue with data entry</a:t>
          </a:r>
        </a:p>
      </dsp:txBody>
      <dsp:txXfrm>
        <a:off x="6167610" y="531"/>
        <a:ext cx="4347989" cy="1242935"/>
      </dsp:txXfrm>
    </dsp:sp>
    <dsp:sp modelId="{A00B8A22-AEC5-48CB-8394-1375DE5B87E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79D7A-87E6-4A61-80AF-81076E4BFF1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3DF78-6DA4-4149-970D-206D57203177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Program-Specific</a:t>
          </a:r>
        </a:p>
      </dsp:txBody>
      <dsp:txXfrm>
        <a:off x="1435590" y="1554201"/>
        <a:ext cx="4732020" cy="1242935"/>
      </dsp:txXfrm>
    </dsp:sp>
    <dsp:sp modelId="{5F9A3A6A-3675-4647-9ED4-2EC5257A7C4E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Work with Providers to ensure that physicians are translating feedback into process and behavioral changes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Structure incentives based on behavioral economics</a:t>
          </a:r>
        </a:p>
      </dsp:txBody>
      <dsp:txXfrm>
        <a:off x="6167610" y="1554201"/>
        <a:ext cx="4347989" cy="1242935"/>
      </dsp:txXfrm>
    </dsp:sp>
    <dsp:sp modelId="{5568940F-D91D-417C-9806-554F6AE68AE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C0AD-9987-495A-A541-900FA2F137D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A03E1-A499-46A7-BA26-6F729BAD8944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Evaluation of the Program</a:t>
          </a:r>
        </a:p>
      </dsp:txBody>
      <dsp:txXfrm>
        <a:off x="1435590" y="3107870"/>
        <a:ext cx="4732020" cy="1242935"/>
      </dsp:txXfrm>
    </dsp:sp>
    <dsp:sp modelId="{48A30AB1-BD68-4198-B6EC-05D6A7383552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Measure outcomes related to health and patient experience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Assess the causal effect of the program using a control group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6300-5F7A-455F-8AAC-E69DE14C50F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AE24-E2EE-4AD4-AB48-7C4BE982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92B4-8FCD-4511-8743-1B7DB396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EE82-F46E-4B37-ADF4-59A8B3EC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2FD9-504E-4383-A8C0-54B14756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3EAE-0B58-4D8C-BA42-FB74735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AB3A-520B-4F16-A50C-41FC9FC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6105-A5CE-443F-B727-97BD2B1F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68A8-24F6-4499-B9C6-DC10605CB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69BF-354D-435E-82AA-54A3568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0637-CBCB-4DE5-8E7F-C4E6471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80F1-9688-4F9E-A10C-7209F0C4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00B3F-E231-41F2-B259-7BCADE5F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6E048-5BDD-4006-8BD7-3E8BFB3E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11BD-CB48-42DD-A6C7-607F1FED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4C51-1CA8-4866-B5E4-BD893DD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549-28C0-4311-B96D-DA89463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B0DA-EEED-4B48-B505-852BEC9A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E559-8C6C-4EC8-8A8E-E1D2B2A7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7345-3EEC-4C2E-AE44-268E9F0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5555-A29F-4914-B8B5-002DADB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CDAB-75AB-4DFE-AAF9-568172AF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6C27-8D1C-45BF-B5B8-49747B31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C50-9336-43CC-80E7-9803CFA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1E9C-7AE5-4A27-B2AD-6E6077B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1954-FDEB-4B6D-8630-E32E0D03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7ACF-1BCB-4E24-B02E-AA8A1B9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7F2A-3BC8-4EAD-A01F-F54D966B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60C-8072-4CA7-B2AD-C78D0F65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2B38-8A74-4BA3-80BA-173B232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5128-33CB-40ED-88C7-F8B480C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1A9E-16CC-4292-807A-13E24F8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1F8-2361-4ADF-ABD3-BBE0065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E3D-36FD-4992-9919-5555AC4F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825B-5F69-47A8-B22F-37DF6C7A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AF10-E0B6-44C1-AC5F-6C18A3604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4380-7D2D-4A4F-B5B1-2C75842E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2DD10-9520-467C-B818-97B4D3EF6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1A1CE-9828-4C81-9AC1-B78C3B4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9D0FC-FD0B-4D50-9444-F3744C5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7C7B-CA73-4536-98C3-8D55967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9327-AE53-4665-9B68-2B7F712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7B311-2A77-4F58-AC25-15C0DEA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33D13-61DA-452C-81B1-7C7E5947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AE70C-C819-4F89-BF87-A562D986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075-AFC6-4397-BCFA-B3028B7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ED42-DD61-443C-82BC-925C4694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82A5-3610-4373-AF9E-D4C6DE4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FF2B-9F59-4215-BE61-807B2A2F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50D3-7048-4BE4-AE0B-7E864F82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B703-C843-44CD-98EC-CC3A27A8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65147-E348-474A-A1F8-226923B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945F-F0A7-4BF1-85D0-7DE4D0D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5255-3B45-4C3B-A9E0-B8102B8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99E-E313-43FB-AB9E-4FF5C46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ED78-1434-4504-A123-FC3F65B2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5228-EFC5-4CE9-A8E7-4E4589D16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E580-D952-424B-A0F5-2C08EB2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6B4B-8F74-4F06-B40D-E56EFC77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CFA4-C045-45E5-93CA-3A83E1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99977-3836-4FA0-9786-E4979DED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B020-BB71-4643-A201-D58137A5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FBA7-F9B7-479E-A417-0F3534BB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F8FE-CFD0-432A-9848-F60DDB6808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61FD-ECBE-41F2-812C-3262616D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4507-C9E3-49DF-9FA5-D8E15A81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9CE90C-6404-4490-A79A-448B618E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386" y="1353524"/>
            <a:ext cx="12891950" cy="52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Recommendations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3D965E-021D-4DFB-835A-4EE9EBC84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5664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89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Recommendations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3D965E-021D-4DFB-835A-4EE9EBC84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5840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1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Recommendations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3D965E-021D-4DFB-835A-4EE9EBC846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08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Recommendations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3D965E-021D-4DFB-835A-4EE9EBC84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964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9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Recommendations</vt:lpstr>
      <vt:lpstr>Recommendations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</dc:title>
  <dc:creator>Jon Dyer</dc:creator>
  <cp:lastModifiedBy>Jon Dyer</cp:lastModifiedBy>
  <cp:revision>2</cp:revision>
  <dcterms:created xsi:type="dcterms:W3CDTF">2019-12-10T18:29:03Z</dcterms:created>
  <dcterms:modified xsi:type="dcterms:W3CDTF">2019-12-10T18:29:36Z</dcterms:modified>
</cp:coreProperties>
</file>