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746"/>
    <p:restoredTop sz="94507"/>
  </p:normalViewPr>
  <p:slideViewPr>
    <p:cSldViewPr snapToGrid="0" snapToObjects="1">
      <p:cViewPr varScale="1">
        <p:scale>
          <a:sx n="93" d="100"/>
          <a:sy n="93" d="100"/>
        </p:scale>
        <p:origin x="22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F0FB9-68AE-314B-8CC8-B73194BD37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4C1C55-8A29-E94E-9B2D-1D3260192E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64153-E9D4-EF4E-AFF4-C6E8599BA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97F66-5C7F-2349-9192-52218CF158D2}" type="datetimeFigureOut">
              <a:rPr lang="en-US" smtClean="0"/>
              <a:t>6/17/21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DED5C-B865-3147-A9DD-97F2C68F6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724B8-193B-BC4A-A413-6C0F2E05F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FAED-9660-154C-847E-D2B008BBA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934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83515-09CE-0645-B1F5-3472B93FC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3FD877-4C78-C941-8111-97A6E58593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EB4DCA-E339-F54B-A1AF-16BA97B2A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97F66-5C7F-2349-9192-52218CF158D2}" type="datetimeFigureOut">
              <a:rPr lang="en-US" smtClean="0"/>
              <a:t>6/17/21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9102E6-143C-1F45-BF1B-7D1A04872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0A28F-84B9-B24F-9CE6-63786AD86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FAED-9660-154C-847E-D2B008BBA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139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CC38F-3208-DF4E-86CA-40DD4A933E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135548-3979-AC41-9EE0-111D081A13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6C6A0-AE7D-B94C-BF2C-0868C461C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97F66-5C7F-2349-9192-52218CF158D2}" type="datetimeFigureOut">
              <a:rPr lang="en-US" smtClean="0"/>
              <a:t>6/17/21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A20D5-EDEA-7140-99ED-5D1C97443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63077-1EFC-F047-8EE4-4E30C2F3A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FAED-9660-154C-847E-D2B008BBA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330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D7D14-14BE-8346-8D0B-8F1C8DB0C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50B29-16AA-FC42-8C4C-C83DE3277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EA0F2-E592-414C-A306-AAB4AD834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97F66-5C7F-2349-9192-52218CF158D2}" type="datetimeFigureOut">
              <a:rPr lang="en-US" smtClean="0"/>
              <a:t>6/17/21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41C22-B630-7542-AD08-EF1318784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0C16EF-4707-EB42-A84A-BE8112056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FAED-9660-154C-847E-D2B008BBA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449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D465D-9599-B842-A9CC-8B77F9AD2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6E5788-BD1B-BB47-9520-F7EFC58A0A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7160C-41DA-E243-9617-E971BCC68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97F66-5C7F-2349-9192-52218CF158D2}" type="datetimeFigureOut">
              <a:rPr lang="en-US" smtClean="0"/>
              <a:t>6/17/21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6D85A-0DD0-9047-9ECD-4E78BDF14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19DBE-C817-5340-940F-CCB200115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FAED-9660-154C-847E-D2B008BBA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623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BE907-6627-6C49-AACC-3C5544ACB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BFEDF-9C4B-9F46-AC74-C9F0A78224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CF6DB9-C03A-0942-981E-960E38E44F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595F53-25E9-9E49-BEB8-A7B58C839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97F66-5C7F-2349-9192-52218CF158D2}" type="datetimeFigureOut">
              <a:rPr lang="en-US" smtClean="0"/>
              <a:t>6/17/21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E7ABAD-2E58-A941-BF93-C39166A76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22A0F8-4E1F-3545-A4B0-ED56248BA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FAED-9660-154C-847E-D2B008BBA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447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BA8B5-238F-6D49-9625-B8E668F64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4F16E1-7665-DD46-AE80-5EA365439E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2E4146-FBE5-E54C-8A39-F71E74A305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28A823-0668-7240-94A3-8D6D34E8BA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39DA9B-8A05-6A42-9E9D-4F86F1CFC6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D75BD5-33AA-9540-A1C2-552D91475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97F66-5C7F-2349-9192-52218CF158D2}" type="datetimeFigureOut">
              <a:rPr lang="en-US" smtClean="0"/>
              <a:t>6/17/21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9FA11F-0E40-8B41-92E4-518018E3B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529C64-36CF-A74A-81BB-79E27F754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FAED-9660-154C-847E-D2B008BBA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75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D10B9-9786-0F49-ABEF-020CF5E06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6D856-7AE9-C24C-AD8E-8FAD56004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97F66-5C7F-2349-9192-52218CF158D2}" type="datetimeFigureOut">
              <a:rPr lang="en-US" smtClean="0"/>
              <a:t>6/17/21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2731C4-9377-2248-BDC9-0723F09C9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33417B-41A7-6C42-AB40-AC959E8DF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FAED-9660-154C-847E-D2B008BBA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786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B2E110-7C36-334E-A5DE-6A0357ABA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97F66-5C7F-2349-9192-52218CF158D2}" type="datetimeFigureOut">
              <a:rPr lang="en-US" smtClean="0"/>
              <a:t>6/17/21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BA1CA4-684D-FE46-B548-093A08FC8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732979-A4F6-514E-9835-7B6F7E1E2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FAED-9660-154C-847E-D2B008BBA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870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AEE1B-7311-B348-A309-0AACD81B3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24830-7F7F-DC45-9C34-3D884FA1F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0EBF07-8C4F-784D-9B18-9A375CE4C5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99C76A-420F-864B-9983-4F1DA1EF7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97F66-5C7F-2349-9192-52218CF158D2}" type="datetimeFigureOut">
              <a:rPr lang="en-US" smtClean="0"/>
              <a:t>6/17/21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8974EE-7A1C-3B4D-BC82-E40EBC766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38B2F8-D4A0-5F4A-A8DF-9F344DC44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FAED-9660-154C-847E-D2B008BBA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308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32723-2219-8949-9B21-50006CA04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CDF70B-149F-B842-9398-0B65F359AD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CF361E-D6CD-924E-9599-F9CE9FAF47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39C502-D332-474E-AB99-AF3877DB9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97F66-5C7F-2349-9192-52218CF158D2}" type="datetimeFigureOut">
              <a:rPr lang="en-US" smtClean="0"/>
              <a:t>6/17/21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27001E-77F6-7E4F-8CE7-43AF51FD6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E921F1-0473-BF48-A337-1A600F996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FAED-9660-154C-847E-D2B008BBA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738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B369CB-3ECC-6E42-9AC0-606F77426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B738BD-79F0-8247-B177-E0F21613A8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1A5FD-71D8-664A-A7D1-712D4E6B71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97F66-5C7F-2349-9192-52218CF158D2}" type="datetimeFigureOut">
              <a:rPr lang="en-US" smtClean="0"/>
              <a:t>6/17/21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3D6A0-F679-514C-AE7C-241A9682FF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63405-DB9F-FC49-9764-3F4EC045CE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9EFAED-9660-154C-847E-D2B008BBA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89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DBBD52-A534-AE41-AA81-42A5D215F0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439" y="3669661"/>
            <a:ext cx="4820395" cy="30127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35B76BD-A4B0-8D45-8957-6921530BCC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16254"/>
            <a:ext cx="4820393" cy="30127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7CE6B2-CD9D-2643-BDFB-B62D2DA74F60}"/>
              </a:ext>
            </a:extLst>
          </p:cNvPr>
          <p:cNvSpPr txBox="1"/>
          <p:nvPr/>
        </p:nvSpPr>
        <p:spPr>
          <a:xfrm>
            <a:off x="1689860" y="940904"/>
            <a:ext cx="2537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S2 – North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F51B5D3-6072-004D-B5F6-25EE5C97CB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3669661"/>
            <a:ext cx="4820393" cy="301274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D5B01AA-B585-7140-87C9-43AF7F01D85A}"/>
              </a:ext>
            </a:extLst>
          </p:cNvPr>
          <p:cNvSpPr txBox="1"/>
          <p:nvPr/>
        </p:nvSpPr>
        <p:spPr>
          <a:xfrm>
            <a:off x="1179443" y="323353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2018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A3CF9D-6452-1F4D-819F-AD251F31D8B9}"/>
              </a:ext>
            </a:extLst>
          </p:cNvPr>
          <p:cNvSpPr txBox="1"/>
          <p:nvPr/>
        </p:nvSpPr>
        <p:spPr>
          <a:xfrm>
            <a:off x="5278834" y="41625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2019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E10278-CFFF-5A4F-BC5A-7983486956D9}"/>
              </a:ext>
            </a:extLst>
          </p:cNvPr>
          <p:cNvSpPr txBox="1"/>
          <p:nvPr/>
        </p:nvSpPr>
        <p:spPr>
          <a:xfrm>
            <a:off x="5278833" y="324433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2020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595B72-E68A-9B44-9076-A3F458833567}"/>
              </a:ext>
            </a:extLst>
          </p:cNvPr>
          <p:cNvSpPr txBox="1"/>
          <p:nvPr/>
        </p:nvSpPr>
        <p:spPr>
          <a:xfrm>
            <a:off x="1013331" y="1922627"/>
            <a:ext cx="42655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2019 precipitation data seems too “noisy” towards end of year.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Seems to exhibit strong “diurnal” pulses </a:t>
            </a:r>
          </a:p>
        </p:txBody>
      </p:sp>
    </p:spTree>
    <p:extLst>
      <p:ext uri="{BB962C8B-B14F-4D97-AF65-F5344CB8AC3E}">
        <p14:creationId xmlns:p14="http://schemas.microsoft.com/office/powerpoint/2010/main" val="519874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37CE6B2-CD9D-2643-BDFB-B62D2DA74F60}"/>
              </a:ext>
            </a:extLst>
          </p:cNvPr>
          <p:cNvSpPr txBox="1"/>
          <p:nvPr/>
        </p:nvSpPr>
        <p:spPr>
          <a:xfrm>
            <a:off x="1689860" y="940904"/>
            <a:ext cx="2537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S2 – South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A3CF9D-6452-1F4D-819F-AD251F31D8B9}"/>
              </a:ext>
            </a:extLst>
          </p:cNvPr>
          <p:cNvSpPr txBox="1"/>
          <p:nvPr/>
        </p:nvSpPr>
        <p:spPr>
          <a:xfrm>
            <a:off x="5278834" y="41625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2019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E10278-CFFF-5A4F-BC5A-7983486956D9}"/>
              </a:ext>
            </a:extLst>
          </p:cNvPr>
          <p:cNvSpPr txBox="1"/>
          <p:nvPr/>
        </p:nvSpPr>
        <p:spPr>
          <a:xfrm>
            <a:off x="5278833" y="324433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2020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C95977-DAC9-3546-BB6A-0A15B8D9E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0425" y="144178"/>
            <a:ext cx="4990671" cy="311916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89C7AC1-21DD-5243-8905-4665E82102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0425" y="3429000"/>
            <a:ext cx="5221357" cy="326334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DEE8B09-EFA9-4240-BAB4-C7C22AE6387B}"/>
              </a:ext>
            </a:extLst>
          </p:cNvPr>
          <p:cNvSpPr txBox="1"/>
          <p:nvPr/>
        </p:nvSpPr>
        <p:spPr>
          <a:xfrm>
            <a:off x="5113420" y="1799516"/>
            <a:ext cx="8181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Check divergence</a:t>
            </a:r>
          </a:p>
        </p:txBody>
      </p:sp>
      <p:sp>
        <p:nvSpPr>
          <p:cNvPr id="14" name="5-Point Star 13">
            <a:extLst>
              <a:ext uri="{FF2B5EF4-FFF2-40B4-BE49-F238E27FC236}">
                <a16:creationId xmlns:a16="http://schemas.microsoft.com/office/drawing/2014/main" id="{F45B96DF-1066-5D48-9D39-CEF50E097FD4}"/>
              </a:ext>
            </a:extLst>
          </p:cNvPr>
          <p:cNvSpPr/>
          <p:nvPr/>
        </p:nvSpPr>
        <p:spPr>
          <a:xfrm>
            <a:off x="5113420" y="969835"/>
            <a:ext cx="818155" cy="733927"/>
          </a:xfrm>
          <a:prstGeom prst="star5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887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37CE6B2-CD9D-2643-BDFB-B62D2DA74F60}"/>
              </a:ext>
            </a:extLst>
          </p:cNvPr>
          <p:cNvSpPr txBox="1"/>
          <p:nvPr/>
        </p:nvSpPr>
        <p:spPr>
          <a:xfrm>
            <a:off x="1689860" y="940904"/>
            <a:ext cx="2537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S6 – North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A3CF9D-6452-1F4D-819F-AD251F31D8B9}"/>
              </a:ext>
            </a:extLst>
          </p:cNvPr>
          <p:cNvSpPr txBox="1"/>
          <p:nvPr/>
        </p:nvSpPr>
        <p:spPr>
          <a:xfrm>
            <a:off x="5278834" y="41625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2019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E10278-CFFF-5A4F-BC5A-7983486956D9}"/>
              </a:ext>
            </a:extLst>
          </p:cNvPr>
          <p:cNvSpPr txBox="1"/>
          <p:nvPr/>
        </p:nvSpPr>
        <p:spPr>
          <a:xfrm>
            <a:off x="5278833" y="324433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2020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43FBF2-3BB4-3242-A399-D2AA15845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9408" y="117071"/>
            <a:ext cx="5055913" cy="315994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262585A-696E-AD46-B600-401EB8C8F3AA}"/>
              </a:ext>
            </a:extLst>
          </p:cNvPr>
          <p:cNvSpPr txBox="1"/>
          <p:nvPr/>
        </p:nvSpPr>
        <p:spPr>
          <a:xfrm>
            <a:off x="597153" y="3716311"/>
            <a:ext cx="380337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Using the coordinates measured by Tyler in 2020 gives an offset from the published bog well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Using the coordinates surveyed in 2019 gives closer match to bog well elevation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C84D6B2-7BF8-A646-987D-729B19468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9408" y="3766711"/>
            <a:ext cx="5055913" cy="3159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48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37CE6B2-CD9D-2643-BDFB-B62D2DA74F60}"/>
              </a:ext>
            </a:extLst>
          </p:cNvPr>
          <p:cNvSpPr txBox="1"/>
          <p:nvPr/>
        </p:nvSpPr>
        <p:spPr>
          <a:xfrm>
            <a:off x="1689860" y="940904"/>
            <a:ext cx="2537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S6 – South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A3CF9D-6452-1F4D-819F-AD251F31D8B9}"/>
              </a:ext>
            </a:extLst>
          </p:cNvPr>
          <p:cNvSpPr txBox="1"/>
          <p:nvPr/>
        </p:nvSpPr>
        <p:spPr>
          <a:xfrm>
            <a:off x="5278834" y="41625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2019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E10278-CFFF-5A4F-BC5A-7983486956D9}"/>
              </a:ext>
            </a:extLst>
          </p:cNvPr>
          <p:cNvSpPr txBox="1"/>
          <p:nvPr/>
        </p:nvSpPr>
        <p:spPr>
          <a:xfrm>
            <a:off x="5278833" y="324433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2020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9DAA95-ABD7-9A45-AF48-FD9497AD0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0425" y="251791"/>
            <a:ext cx="5141843" cy="321365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2E04462-1CE9-2E4F-B76D-548F111AEF94}"/>
              </a:ext>
            </a:extLst>
          </p:cNvPr>
          <p:cNvSpPr/>
          <p:nvPr/>
        </p:nvSpPr>
        <p:spPr>
          <a:xfrm>
            <a:off x="1028871" y="4444247"/>
            <a:ext cx="3521242" cy="958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* Using the coordinates surveyed in 2019 gives closer match to bog well elevation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E42916D-ACD3-3F43-BE6C-C23E4F4097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3874" y="3613666"/>
            <a:ext cx="4994944" cy="312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274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CE451-5328-A44E-BD02-A035B992A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FD8B4-46B9-B14A-B6EC-07C566748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52747" cy="4351338"/>
          </a:xfrm>
        </p:spPr>
        <p:txBody>
          <a:bodyPr/>
          <a:lstStyle/>
          <a:p>
            <a:r>
              <a:rPr lang="en-US" dirty="0"/>
              <a:t>Seasonal dynamics of water table gradients</a:t>
            </a:r>
          </a:p>
          <a:p>
            <a:pPr lvl="2"/>
            <a:r>
              <a:rPr lang="en-US" dirty="0"/>
              <a:t>Need to check as function of rainfall intensity &amp; atmospheric demand (PET)</a:t>
            </a:r>
          </a:p>
          <a:p>
            <a:pPr lvl="2"/>
            <a:r>
              <a:rPr lang="en-US" dirty="0"/>
              <a:t>Was 2019 a dry year? </a:t>
            </a:r>
          </a:p>
          <a:p>
            <a:pPr lvl="2"/>
            <a:r>
              <a:rPr lang="en-US" dirty="0"/>
              <a:t>Plot all the data onto one time series – same scales </a:t>
            </a:r>
          </a:p>
          <a:p>
            <a:r>
              <a:rPr lang="en-US" dirty="0"/>
              <a:t>Diurnal dynamics of water table elevations</a:t>
            </a:r>
          </a:p>
          <a:p>
            <a:pPr lvl="2"/>
            <a:r>
              <a:rPr lang="en-US" dirty="0"/>
              <a:t>Filter amplitude of signal using diurnal period </a:t>
            </a:r>
          </a:p>
          <a:p>
            <a:r>
              <a:rPr lang="en-US" dirty="0"/>
              <a:t>Additional data to pull in: </a:t>
            </a:r>
          </a:p>
          <a:p>
            <a:pPr lvl="2"/>
            <a:r>
              <a:rPr lang="en-US" dirty="0"/>
              <a:t>Temperature dynamics from the loggers?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#1 (edge) warms more quickly at the seasonal scale than the center???</a:t>
            </a:r>
            <a:endParaRPr lang="en-US" dirty="0">
              <a:solidFill>
                <a:srgbClr val="FF0000"/>
              </a:solidFill>
            </a:endParaRPr>
          </a:p>
          <a:p>
            <a:pPr lvl="2"/>
            <a:r>
              <a:rPr lang="en-US" dirty="0"/>
              <a:t>Atmospheric data to calculate rainfall intensity and PET </a:t>
            </a:r>
          </a:p>
        </p:txBody>
      </p:sp>
    </p:spTree>
    <p:extLst>
      <p:ext uri="{BB962C8B-B14F-4D97-AF65-F5344CB8AC3E}">
        <p14:creationId xmlns:p14="http://schemas.microsoft.com/office/powerpoint/2010/main" val="4264305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9D2E60BA-EE8E-EE4A-B140-E008C653D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409074"/>
            <a:ext cx="6296526" cy="2361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408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1548</TotalTime>
  <Words>175</Words>
  <Application>Microsoft Macintosh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Xue Feng</dc:creator>
  <cp:lastModifiedBy>Xue Feng</cp:lastModifiedBy>
  <cp:revision>17</cp:revision>
  <dcterms:created xsi:type="dcterms:W3CDTF">2021-06-09T19:25:58Z</dcterms:created>
  <dcterms:modified xsi:type="dcterms:W3CDTF">2021-06-17T15:50:56Z</dcterms:modified>
</cp:coreProperties>
</file>