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8"/>
    <p:restoredTop sz="95940"/>
  </p:normalViewPr>
  <p:slideViewPr>
    <p:cSldViewPr snapToGrid="0" snapToObjects="1">
      <p:cViewPr>
        <p:scale>
          <a:sx n="151" d="100"/>
          <a:sy n="151" d="100"/>
        </p:scale>
        <p:origin x="-8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06CB-E661-A04C-A994-F26573AF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0F823-D77A-1448-BE25-6B66C6A1E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4622-2734-AA49-B52D-36423D1F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2AD9-B77A-054F-ACAD-D2AF1357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A6C02-34CC-0F4F-A089-249A635F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1148-A29F-E34E-896D-9C80876E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AF883-8539-D049-9A91-A1B552F4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310D-7AAA-E240-AEFA-2C011880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65AF-87A5-C14E-A297-BFAF039D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D93C-425D-6D45-BD1F-5965AF61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6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4CA4F-3EF1-BE43-8C91-999FAA4E4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E493F-EC11-7C45-954E-64AB15A81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83ACF-279C-AD4B-AFB4-E998344E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BD924-BFC2-F44C-92A6-11361BCB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251B-D0D9-7648-AB10-E76656AC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71FF-A7E2-CD40-8E8E-398EBC8A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63A1-2F81-1944-9AED-346826BB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85D5-902A-9243-B660-1DDF7AFE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3CD3-0870-4344-9D91-B4038446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B1AA-C695-7845-A62C-3408E87D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D310-96B2-4645-8CC3-1FB3A34A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0AABF-26B9-5748-A57F-FFE0DC12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8AFE0-68F3-7A4F-A419-046E0C6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EAF7-D387-5D4E-A6A9-CA172F96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35528-3AB9-C44C-B3BE-B414DD3E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9D43-4A92-9F44-8B6E-A5F62CD7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6F81-1C7C-2242-B1EC-F907DEDFD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EC167-23FA-2E47-8A99-D6BBAB8A5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8D8C-51BB-634D-BA1E-DCBFC2B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1DC49-255A-664B-946D-902ECDEE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AC5B4-1E4F-314A-9FA7-15F8691A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DB15-3B3D-B54C-AD0E-93DCE86D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DE89-FB4B-964C-9301-B99C45AD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AF294-5E7B-824A-A992-644F37DB5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AE25C-1D4D-A14F-87AA-A299A8378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79A56-2CE8-B848-AC61-D6368700B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67F93-D523-104A-8F6B-53D71FB3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E8B78-854F-F04A-87DD-3C45A6DF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417FD-2A93-CF47-BAAC-3C6661C6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32A5-648D-B34B-AC1A-F8D3983E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CED75-F5B4-FA4B-89FD-985DEF37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5CA8D-CFE5-2643-8C8C-D3FE1A61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CFCB7-F501-CE49-B87B-D0312F60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EDF38-9555-2740-BB7B-B1F4A8CC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9D4C4-138F-8C43-8B5C-99CB7C69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6E2EA-57F9-C348-8F02-189F7731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2755-B0EE-D54A-9423-A26A246C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44D1-5BF0-324C-9B92-2CCF54E7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100F1-12A0-2340-90B5-5A8794CA9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0DD2-C4FA-AC4B-BB5F-E8B80889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D958E-042F-8C4E-9D3B-0FFE72C1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4A65A-114B-364D-A784-2542E313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AE56-0669-9B42-BE6E-8ACEA55B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A24DD-4E92-E84E-9720-C226EB85D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55A16-9B6B-3E4B-A24C-3DD74298C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54839-5961-D544-8D19-CC5BCE38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C5CB6-4482-4D48-8D9B-E7B031F8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4BB75-EC35-AD4C-9907-4A370196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C6D46-F338-8243-9AC5-6C1D4000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75EBA-C72B-8D49-8F09-3EE63AF1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6905-4B79-2743-8945-E819B2AA0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82EB-D6CC-544F-A502-9F7CEA37C8F5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AB70-7924-C143-A016-1174A2244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8920-4E0B-AB4B-A296-9A954E076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751A-932F-2346-8775-A19A73F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CF71E-D06C-0648-B4C9-BCCE9C23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414337"/>
            <a:ext cx="9291638" cy="58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7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A7DAE2A-9927-8244-9651-12A8D673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369094"/>
            <a:ext cx="9490711" cy="59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7DC9D4A-5D3A-D041-98C2-DE67A4BAA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81" y="668238"/>
            <a:ext cx="8834438" cy="55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1E173A6-21B9-9448-804E-40587482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68" y="605730"/>
            <a:ext cx="9034463" cy="56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55840-F214-3F40-A9BA-85A3156AB723}"/>
              </a:ext>
            </a:extLst>
          </p:cNvPr>
          <p:cNvSpPr txBox="1"/>
          <p:nvPr/>
        </p:nvSpPr>
        <p:spPr>
          <a:xfrm>
            <a:off x="1366345" y="1639614"/>
            <a:ext cx="9049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Wetter (i.e., water table higher) conditions leads to “reverse” flow (lagg into bog)... More enrichment of water chemistry based on richer chemistry in the lagg.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can extrapolate that high water table </a:t>
            </a:r>
            <a:r>
              <a:rPr lang="en-US" dirty="0">
                <a:sym typeface="Wingdings" pitchFamily="2" charset="2"/>
              </a:rPr>
              <a:t> inflow gradient into the bog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Then spring melt actually becomes an very important nutrient “renewal” process into the bog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9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CA274A7C-83C0-4C44-A822-C39CFC20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25" y="0"/>
            <a:ext cx="8274825" cy="225677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D95EB3F-B962-694D-A9B1-5483B1105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1" y="2256770"/>
            <a:ext cx="8229599" cy="224443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43BB450-AB0E-C34E-BFAE-927D3DC9A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1" y="4513541"/>
            <a:ext cx="8229599" cy="22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2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E1A8CD7-5AF2-E143-87C8-AC1D9EC1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3110"/>
            <a:ext cx="10058400" cy="27432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A996401-5836-1B4F-B6CA-4C031241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26310"/>
            <a:ext cx="10058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B4AD771-6C67-CE46-AFBA-7A95582F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57162"/>
            <a:ext cx="8091488" cy="220676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4030AED-F959-5B4C-B564-882C17A43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2287300"/>
            <a:ext cx="8091488" cy="220677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EEAC2BC-8E5A-DE4F-ABEC-11840A52D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962" y="4132984"/>
            <a:ext cx="8091484" cy="22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3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9E76D-7BEC-574B-A8CF-097FEBDE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1" y="256592"/>
            <a:ext cx="10058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9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</TotalTime>
  <Words>65</Words>
  <Application>Microsoft Macintosh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Feng</dc:creator>
  <cp:lastModifiedBy>Xue Feng</cp:lastModifiedBy>
  <cp:revision>10</cp:revision>
  <dcterms:created xsi:type="dcterms:W3CDTF">2021-06-17T17:10:45Z</dcterms:created>
  <dcterms:modified xsi:type="dcterms:W3CDTF">2021-06-26T18:27:23Z</dcterms:modified>
</cp:coreProperties>
</file>