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ff5da7c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ff5da7c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ff5da7cd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ff5da7cd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ff5da7cd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ff5da7cd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ff5da7cd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ff5da7cd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ff5da7cd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ff5da7cd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ff5da7cd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ff5da7cd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49075" y="1312400"/>
            <a:ext cx="46224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Carbon Footprint Web and Mobile app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064675" y="3795550"/>
            <a:ext cx="38331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A.S.F.Zuhra Nadtha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Grade 10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KM/Mahmud  Ladies College, Kalmunai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 flipH="1" rot="10800000">
            <a:off x="1577600" y="1207950"/>
            <a:ext cx="6923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25" y="1330850"/>
            <a:ext cx="4406159" cy="362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817825" y="534050"/>
            <a:ext cx="6621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Objective of my innovation: This mobile app and web will help the schools to calculate their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own carbon footprint of student transportation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035100" y="4551500"/>
            <a:ext cx="37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https://jone85140.github.io/carbon-/new.html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1864" t="19093"/>
          <a:stretch/>
        </p:blipFill>
        <p:spPr>
          <a:xfrm>
            <a:off x="5771553" y="1330850"/>
            <a:ext cx="1757893" cy="32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5"/>
          <p:cNvCxnSpPr/>
          <p:nvPr/>
        </p:nvCxnSpPr>
        <p:spPr>
          <a:xfrm flipH="1" rot="10800000">
            <a:off x="1577600" y="1207950"/>
            <a:ext cx="6923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75" y="1311150"/>
            <a:ext cx="3288459" cy="36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672" y="1280691"/>
            <a:ext cx="3381875" cy="368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63100" y="514350"/>
            <a:ext cx="8037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Novelty and Innovation</a:t>
            </a:r>
            <a:endParaRPr b="1" sz="3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1" y="1383400"/>
            <a:ext cx="5906799" cy="17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355" y="260125"/>
            <a:ext cx="2145900" cy="47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66050" y="435525"/>
            <a:ext cx="5251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Novelty and Innovation</a:t>
            </a:r>
            <a:endParaRPr b="1" sz="3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600" y="30987"/>
            <a:ext cx="4667590" cy="50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0" y="1184375"/>
            <a:ext cx="2118600" cy="21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Novelty</a:t>
            </a:r>
            <a:r>
              <a:rPr b="1" lang="en" sz="3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3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endParaRPr b="1" sz="3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Innovation</a:t>
            </a:r>
            <a:endParaRPr b="1" sz="3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963" y="-12"/>
            <a:ext cx="23145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68550" y="51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</a:t>
            </a:r>
            <a:r>
              <a:rPr lang="en"/>
              <a:t>audience</a:t>
            </a:r>
            <a:r>
              <a:rPr lang="en"/>
              <a:t> 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17825" y="1499700"/>
            <a:ext cx="32319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Schools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will promote competition among the schools to reduce carbon footprint by promoting low carbon transport mode among students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921425" y="1482900"/>
            <a:ext cx="32319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Students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Students will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contribute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 reduce carbon emission. They can compensate activities that can absorb carbon such as planting trees for their amount of carbon emission.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67450" y="598425"/>
            <a:ext cx="86811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further development </a:t>
            </a:r>
            <a:endParaRPr sz="933"/>
          </a:p>
        </p:txBody>
      </p:sp>
      <p:sp>
        <p:nvSpPr>
          <p:cNvPr id="131" name="Google Shape;131;p19"/>
          <p:cNvSpPr txBox="1"/>
          <p:nvPr/>
        </p:nvSpPr>
        <p:spPr>
          <a:xfrm>
            <a:off x="601050" y="1482900"/>
            <a:ext cx="75183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Generating Final Carbon Footprint Report for each school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Display it in a web graph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Launch competition among schools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