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Introduction-to-Git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Introduction-to-Git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Introduction-to-Git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-Introduction-to-Git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-Introduction-to-Git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-Introduction-to-Git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-Introduction-to-Git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6-Introduction-to-Git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-Introduction-to-Git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8-Introduction-to-Git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9-Introduction-to-Git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Introduction-to-Git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-Introduction-to-Git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1-Introduction-to-Git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2-Introduction-to-Git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3-Introduction-to-Git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4-Introduction-to-Git-2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5-Introduction-to-Git-2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6-Introduction-to-Git-2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7-Introduction-to-Git-2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8-Introduction-to-Git-2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9-Introduction-to-Git-2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Introduction-to-Git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0-Introduction-to-Git-3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1-Introduction-to-Git-3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2-Introduction-to-Git-3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3-Introduction-to-Git-3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4-Introduction-to-Git-3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5-Introduction-to-Git-3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Introduction-to-Git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Introduction-to-Git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Introduction-to-Git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Introduction-to-Git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Introduction-to-Git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Introduction-to-Git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