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-16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4CE6-4141-73FF-F5E0-103755DCF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41DB2-2AC6-C006-F193-FDBDDA59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0641-D5AE-FDB6-8F3B-44E5CA20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F69B-A18B-47AE-AE20-4AE56D116EB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DDF5B-2582-9E5D-7E11-E092B4ED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3CF34-C33B-7084-6A91-EDC2A590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DD9-447D-4AE6-9D67-E6B871D3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5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4FC2-2B15-A4F0-67B7-2C74CC2E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7E436-35A0-4928-B1C3-486A298B6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61C0-49F6-667A-DBFB-275F4D82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F69B-A18B-47AE-AE20-4AE56D116EB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C553-B1B6-7F79-D3C9-1C62ACA7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E7100-2EF4-6377-022F-1FBA5976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DD9-447D-4AE6-9D67-E6B871D3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5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8B11A-5484-6223-CA10-BAD89DFCD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C392E-683D-4B16-CB9E-84BFEAF39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8E64-163B-8AF5-910E-49851EF7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F69B-A18B-47AE-AE20-4AE56D116EB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EEFFB-5D0C-1233-8F2A-46357635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0E04B-9A32-084C-0300-393824FE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DD9-447D-4AE6-9D67-E6B871D3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4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8B8A-DB02-938B-B351-2D005977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F8D1-EFE7-9F01-DC56-9F321A80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AB0EC-C779-BDEF-7403-4ED69897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F69B-A18B-47AE-AE20-4AE56D116EB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0DE4F-FE80-C068-E47B-F95F30BE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5B12-DD49-D7F3-2996-B8E48791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DD9-447D-4AE6-9D67-E6B871D3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B2E9-7CF5-B0FE-1D78-DF7113CA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7584C-039D-4FDF-78A0-28C7CBFB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B00B8-7272-4265-0DD2-D7C3AE6F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F69B-A18B-47AE-AE20-4AE56D116EB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BF643-1717-A9C1-DDCB-F17A86D9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777C-A8EF-780D-74AF-63E157BC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DD9-447D-4AE6-9D67-E6B871D3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0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ED9B-DD40-F055-9312-0672C32F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FCAE-A29B-2907-ADD2-C5B9E9FAD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A96A1-A182-72BD-7005-85387E56A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121F4-983C-B07C-847E-A2583298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F69B-A18B-47AE-AE20-4AE56D116EB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67016-1D8B-9109-2B0A-18A9D748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DD671-8DDF-BAC1-1FDD-7E28C4AC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DD9-447D-4AE6-9D67-E6B871D3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74F6-0712-905E-5D4C-5750FBB1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E02D6-260C-A17B-E06E-1365D706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A5788-45B9-F176-F5D7-CD7D4CA4C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46A8-BDC8-5E45-60E6-E46F0B51E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D1026-F419-8E6A-8981-56931EC19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AE1C2-DB3B-E9CF-7D0B-50680F0D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F69B-A18B-47AE-AE20-4AE56D116EB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F7A7E-AFB7-1991-5731-5F836C3E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81DB8-8EAB-B298-EB18-CBAF2279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DD9-447D-4AE6-9D67-E6B871D3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9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F54C-BFB3-F660-5549-F131ED90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8EE11-5485-695D-87DA-AD393ECF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F69B-A18B-47AE-AE20-4AE56D116EB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FA0FA-FA2E-84D6-6232-ADDF019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48CFC-010B-E667-5471-0C064CE4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DD9-447D-4AE6-9D67-E6B871D3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BA992-B396-CE84-8D9D-00943879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F69B-A18B-47AE-AE20-4AE56D116EB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C864E-177B-85D2-750E-6B71F72D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4B60B-76FE-63A2-7F84-E25F0A7E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DD9-447D-4AE6-9D67-E6B871D3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1650-42AB-82F7-8CA8-6528AC9E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9B19B-5506-1432-B5C2-88D2D7C1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97982-3C4A-D292-CBF5-347E81994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8D5B1-5876-88B6-64FC-43F5B8E8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F69B-A18B-47AE-AE20-4AE56D116EB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62BB0-981C-3BF3-4B42-69764F9B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29DC-E033-A6AD-9569-03BFE0E4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DD9-447D-4AE6-9D67-E6B871D3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EA97-7BA9-668D-58DA-C89FAEA9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E8AAB-1297-7DD5-9C30-D134D025C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9FE26-2607-EFDE-513A-B66BD8EDD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608C-8C9E-1FC9-1468-5903B82D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F69B-A18B-47AE-AE20-4AE56D116EB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4769E-5050-8E00-F25C-F3F5B7F9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ED7EE-95DA-1C65-9B5D-A9DFC91E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CDD9-447D-4AE6-9D67-E6B871D3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BE7DF-C64C-F9D9-F363-31BE82B1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FA50B-6277-5988-7349-7178EFB8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B8F8-62F6-5657-9ABD-6BAD6963C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CCF69B-A18B-47AE-AE20-4AE56D116EB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DECA-FF72-DD42-BE3C-795D9E13B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53A1-583F-4A72-3B5C-E040ECBAE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CDCDD9-447D-4AE6-9D67-E6B871D3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42D014-4821-D208-A806-73E42E3B4D4A}"/>
              </a:ext>
            </a:extLst>
          </p:cNvPr>
          <p:cNvSpPr/>
          <p:nvPr/>
        </p:nvSpPr>
        <p:spPr>
          <a:xfrm>
            <a:off x="4889501" y="276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Wed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09283-E15B-E9D6-DF73-F84E96FD2811}"/>
              </a:ext>
            </a:extLst>
          </p:cNvPr>
          <p:cNvSpPr/>
          <p:nvPr/>
        </p:nvSpPr>
        <p:spPr>
          <a:xfrm>
            <a:off x="5409640" y="276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Thu</a:t>
            </a: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AB9A10-9A42-E0D8-044D-4D65B7A1E8A7}"/>
              </a:ext>
            </a:extLst>
          </p:cNvPr>
          <p:cNvSpPr/>
          <p:nvPr/>
        </p:nvSpPr>
        <p:spPr>
          <a:xfrm>
            <a:off x="5929779" y="276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Fri</a:t>
            </a: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1A2BF-5EB6-DC34-CC4A-1E1ADCC77B9A}"/>
              </a:ext>
            </a:extLst>
          </p:cNvPr>
          <p:cNvSpPr/>
          <p:nvPr/>
        </p:nvSpPr>
        <p:spPr>
          <a:xfrm>
            <a:off x="6449918" y="276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Sat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A1050-268E-91FE-6C57-E92ECB9F4E64}"/>
              </a:ext>
            </a:extLst>
          </p:cNvPr>
          <p:cNvSpPr/>
          <p:nvPr/>
        </p:nvSpPr>
        <p:spPr>
          <a:xfrm>
            <a:off x="6970057" y="276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Sun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B2AA45-67F0-DB49-BCAF-788C5961C786}"/>
              </a:ext>
            </a:extLst>
          </p:cNvPr>
          <p:cNvSpPr/>
          <p:nvPr/>
        </p:nvSpPr>
        <p:spPr>
          <a:xfrm>
            <a:off x="7490196" y="276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Mon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C7A427-3201-E7B3-DCDF-70BDFDA89885}"/>
              </a:ext>
            </a:extLst>
          </p:cNvPr>
          <p:cNvSpPr/>
          <p:nvPr/>
        </p:nvSpPr>
        <p:spPr>
          <a:xfrm>
            <a:off x="8010335" y="276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Tue</a:t>
            </a: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428F7-1613-C8CB-F81D-84939A49B98D}"/>
              </a:ext>
            </a:extLst>
          </p:cNvPr>
          <p:cNvSpPr/>
          <p:nvPr/>
        </p:nvSpPr>
        <p:spPr>
          <a:xfrm>
            <a:off x="8530474" y="276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Wed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63F596-694C-AD98-6433-A20866DD6CAF}"/>
              </a:ext>
            </a:extLst>
          </p:cNvPr>
          <p:cNvSpPr/>
          <p:nvPr/>
        </p:nvSpPr>
        <p:spPr>
          <a:xfrm>
            <a:off x="9050613" y="276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Thu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B13A27-D351-907B-5877-C13017F8858A}"/>
              </a:ext>
            </a:extLst>
          </p:cNvPr>
          <p:cNvSpPr/>
          <p:nvPr/>
        </p:nvSpPr>
        <p:spPr>
          <a:xfrm>
            <a:off x="4729690" y="2867703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EC619D-FD0B-65CE-AEB0-6070A9B23780}"/>
              </a:ext>
            </a:extLst>
          </p:cNvPr>
          <p:cNvSpPr/>
          <p:nvPr/>
        </p:nvSpPr>
        <p:spPr>
          <a:xfrm>
            <a:off x="4564823" y="2870473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644267-E1FD-0627-FD9E-1C3BFD17A02D}"/>
              </a:ext>
            </a:extLst>
          </p:cNvPr>
          <p:cNvSpPr/>
          <p:nvPr/>
        </p:nvSpPr>
        <p:spPr>
          <a:xfrm>
            <a:off x="4400350" y="2869879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C0E8AD-946C-23BF-03A2-B1D1096C7EF9}"/>
              </a:ext>
            </a:extLst>
          </p:cNvPr>
          <p:cNvSpPr/>
          <p:nvPr/>
        </p:nvSpPr>
        <p:spPr>
          <a:xfrm>
            <a:off x="10019240" y="2867703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026194-F950-5A82-20B5-D52EBCD312A1}"/>
              </a:ext>
            </a:extLst>
          </p:cNvPr>
          <p:cNvSpPr/>
          <p:nvPr/>
        </p:nvSpPr>
        <p:spPr>
          <a:xfrm>
            <a:off x="9854373" y="2870473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3E9A66-8142-6883-4760-0105D52CE7EE}"/>
              </a:ext>
            </a:extLst>
          </p:cNvPr>
          <p:cNvSpPr/>
          <p:nvPr/>
        </p:nvSpPr>
        <p:spPr>
          <a:xfrm>
            <a:off x="9689900" y="2869879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CEA391-F892-C741-A04D-F7DE989768BB}"/>
              </a:ext>
            </a:extLst>
          </p:cNvPr>
          <p:cNvSpPr/>
          <p:nvPr/>
        </p:nvSpPr>
        <p:spPr>
          <a:xfrm>
            <a:off x="4889501" y="149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Wed</a:t>
            </a:r>
            <a:endParaRPr lang="en-US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9F630E-1B05-1650-8CEF-0F217620264B}"/>
              </a:ext>
            </a:extLst>
          </p:cNvPr>
          <p:cNvSpPr/>
          <p:nvPr/>
        </p:nvSpPr>
        <p:spPr>
          <a:xfrm>
            <a:off x="5409640" y="149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Thu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133E18-62B6-6ED4-D715-4C99A84C940D}"/>
              </a:ext>
            </a:extLst>
          </p:cNvPr>
          <p:cNvSpPr/>
          <p:nvPr/>
        </p:nvSpPr>
        <p:spPr>
          <a:xfrm>
            <a:off x="5929779" y="149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Fri</a:t>
            </a:r>
            <a:endParaRPr lang="en-US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F8ADF3-2400-0E7B-35E1-6E376505E8F0}"/>
              </a:ext>
            </a:extLst>
          </p:cNvPr>
          <p:cNvSpPr/>
          <p:nvPr/>
        </p:nvSpPr>
        <p:spPr>
          <a:xfrm>
            <a:off x="6449918" y="149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Sat</a:t>
            </a:r>
            <a:endParaRPr lang="en-US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B64081-AC2E-620F-E0A0-8D519D52C8F1}"/>
              </a:ext>
            </a:extLst>
          </p:cNvPr>
          <p:cNvSpPr/>
          <p:nvPr/>
        </p:nvSpPr>
        <p:spPr>
          <a:xfrm>
            <a:off x="6970057" y="149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Sun</a:t>
            </a:r>
            <a:endParaRPr lang="en-US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91B82A-E0EF-F1BA-9C09-3962601A784E}"/>
              </a:ext>
            </a:extLst>
          </p:cNvPr>
          <p:cNvSpPr/>
          <p:nvPr/>
        </p:nvSpPr>
        <p:spPr>
          <a:xfrm>
            <a:off x="7490196" y="149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Mon</a:t>
            </a:r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C5515D-CD99-A548-E675-E16E2994BCF9}"/>
              </a:ext>
            </a:extLst>
          </p:cNvPr>
          <p:cNvSpPr/>
          <p:nvPr/>
        </p:nvSpPr>
        <p:spPr>
          <a:xfrm>
            <a:off x="8010335" y="149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Tue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AAEFC-C9EF-627B-B976-802D2C00E80C}"/>
              </a:ext>
            </a:extLst>
          </p:cNvPr>
          <p:cNvSpPr/>
          <p:nvPr/>
        </p:nvSpPr>
        <p:spPr>
          <a:xfrm>
            <a:off x="8530474" y="149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Wed</a:t>
            </a:r>
            <a:endParaRPr lang="en-US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6DFD41-0D18-9B1E-16E3-37A88B0E4B9D}"/>
              </a:ext>
            </a:extLst>
          </p:cNvPr>
          <p:cNvSpPr/>
          <p:nvPr/>
        </p:nvSpPr>
        <p:spPr>
          <a:xfrm>
            <a:off x="9050613" y="1490136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Thu</a:t>
            </a:r>
            <a:endParaRPr lang="en-US" sz="11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2B6516F-C76E-7B6D-2DB6-C6D34AF67C11}"/>
              </a:ext>
            </a:extLst>
          </p:cNvPr>
          <p:cNvSpPr/>
          <p:nvPr/>
        </p:nvSpPr>
        <p:spPr>
          <a:xfrm>
            <a:off x="4729690" y="1597703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0369E22-22A2-8976-4612-E5AE6DE7E9EA}"/>
              </a:ext>
            </a:extLst>
          </p:cNvPr>
          <p:cNvSpPr/>
          <p:nvPr/>
        </p:nvSpPr>
        <p:spPr>
          <a:xfrm>
            <a:off x="4564823" y="1600473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D34CD9-8661-3773-65E1-21D444453EA1}"/>
              </a:ext>
            </a:extLst>
          </p:cNvPr>
          <p:cNvSpPr/>
          <p:nvPr/>
        </p:nvSpPr>
        <p:spPr>
          <a:xfrm>
            <a:off x="4400350" y="1599879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30ABED-DCE9-827C-7C36-FC3B6C4CAAA7}"/>
              </a:ext>
            </a:extLst>
          </p:cNvPr>
          <p:cNvSpPr/>
          <p:nvPr/>
        </p:nvSpPr>
        <p:spPr>
          <a:xfrm>
            <a:off x="10019240" y="1597703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4B7437-FBF5-2DB0-7E20-05BA1C747D09}"/>
              </a:ext>
            </a:extLst>
          </p:cNvPr>
          <p:cNvSpPr/>
          <p:nvPr/>
        </p:nvSpPr>
        <p:spPr>
          <a:xfrm>
            <a:off x="9854373" y="1600473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F9DAF2-3AD9-A840-1246-96B58415D312}"/>
              </a:ext>
            </a:extLst>
          </p:cNvPr>
          <p:cNvSpPr/>
          <p:nvPr/>
        </p:nvSpPr>
        <p:spPr>
          <a:xfrm>
            <a:off x="9689900" y="1599879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347B0A-5514-1B27-0186-C235A72FC536}"/>
              </a:ext>
            </a:extLst>
          </p:cNvPr>
          <p:cNvSpPr/>
          <p:nvPr/>
        </p:nvSpPr>
        <p:spPr>
          <a:xfrm>
            <a:off x="5929779" y="4033768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Wed</a:t>
            </a:r>
            <a:endParaRPr lang="en-US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ED5E78-DA9A-47B6-435B-C2B05AF2441D}"/>
              </a:ext>
            </a:extLst>
          </p:cNvPr>
          <p:cNvSpPr/>
          <p:nvPr/>
        </p:nvSpPr>
        <p:spPr>
          <a:xfrm>
            <a:off x="6449918" y="4033768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Thu</a:t>
            </a:r>
            <a:endParaRPr lang="en-US" sz="11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57ACDA-9131-9467-D711-40FAFDA20DCF}"/>
              </a:ext>
            </a:extLst>
          </p:cNvPr>
          <p:cNvSpPr/>
          <p:nvPr/>
        </p:nvSpPr>
        <p:spPr>
          <a:xfrm>
            <a:off x="6970057" y="4033768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Fri</a:t>
            </a:r>
            <a:endParaRPr lang="en-US" sz="11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8F78F3-7CFB-F060-9A68-7DF722E588D7}"/>
              </a:ext>
            </a:extLst>
          </p:cNvPr>
          <p:cNvSpPr/>
          <p:nvPr/>
        </p:nvSpPr>
        <p:spPr>
          <a:xfrm>
            <a:off x="7490196" y="4033768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Mon</a:t>
            </a:r>
            <a:endParaRPr lang="en-US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9B94098-37AE-0EE0-7C4A-7F90C8ED0743}"/>
              </a:ext>
            </a:extLst>
          </p:cNvPr>
          <p:cNvSpPr/>
          <p:nvPr/>
        </p:nvSpPr>
        <p:spPr>
          <a:xfrm>
            <a:off x="8010335" y="4033768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Tue</a:t>
            </a:r>
            <a:endParaRPr lang="en-US" sz="11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DABAEC-D43B-BE9D-D1E7-429B827E2C99}"/>
              </a:ext>
            </a:extLst>
          </p:cNvPr>
          <p:cNvSpPr/>
          <p:nvPr/>
        </p:nvSpPr>
        <p:spPr>
          <a:xfrm>
            <a:off x="8530474" y="4033768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Wed</a:t>
            </a:r>
            <a:endParaRPr lang="en-US" sz="11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2928A3-C5A8-15F5-EA46-1D85E0E1C17C}"/>
              </a:ext>
            </a:extLst>
          </p:cNvPr>
          <p:cNvSpPr/>
          <p:nvPr/>
        </p:nvSpPr>
        <p:spPr>
          <a:xfrm>
            <a:off x="9050613" y="4033768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Thu</a:t>
            </a:r>
            <a:endParaRPr lang="en-US" sz="11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EBF08D8-64DF-B854-32F6-DF65B7863037}"/>
              </a:ext>
            </a:extLst>
          </p:cNvPr>
          <p:cNvSpPr/>
          <p:nvPr/>
        </p:nvSpPr>
        <p:spPr>
          <a:xfrm>
            <a:off x="5769968" y="4141335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D3B1D31-69AA-2C5A-E834-6D1698DCAAA4}"/>
              </a:ext>
            </a:extLst>
          </p:cNvPr>
          <p:cNvSpPr/>
          <p:nvPr/>
        </p:nvSpPr>
        <p:spPr>
          <a:xfrm>
            <a:off x="5605101" y="4144105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29A652C-5E86-32C9-B86F-1E678C24C27D}"/>
              </a:ext>
            </a:extLst>
          </p:cNvPr>
          <p:cNvSpPr/>
          <p:nvPr/>
        </p:nvSpPr>
        <p:spPr>
          <a:xfrm>
            <a:off x="5440628" y="4143511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3DFE9B-8193-F9FA-6542-FE03A4BB02AF}"/>
              </a:ext>
            </a:extLst>
          </p:cNvPr>
          <p:cNvSpPr/>
          <p:nvPr/>
        </p:nvSpPr>
        <p:spPr>
          <a:xfrm>
            <a:off x="10019240" y="4141335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8606344-49F2-5879-3418-E7093BB5E24E}"/>
              </a:ext>
            </a:extLst>
          </p:cNvPr>
          <p:cNvSpPr/>
          <p:nvPr/>
        </p:nvSpPr>
        <p:spPr>
          <a:xfrm>
            <a:off x="9854373" y="4144105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FD16461-7072-0A5B-2965-9DEFAF860054}"/>
              </a:ext>
            </a:extLst>
          </p:cNvPr>
          <p:cNvSpPr/>
          <p:nvPr/>
        </p:nvSpPr>
        <p:spPr>
          <a:xfrm>
            <a:off x="9689900" y="4143511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42F229E8-F74D-5811-029B-D4E2E225FFD3}"/>
              </a:ext>
            </a:extLst>
          </p:cNvPr>
          <p:cNvSpPr/>
          <p:nvPr/>
        </p:nvSpPr>
        <p:spPr>
          <a:xfrm>
            <a:off x="4940301" y="1188054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Diagonal Corners Snipped 55">
            <a:extLst>
              <a:ext uri="{FF2B5EF4-FFF2-40B4-BE49-F238E27FC236}">
                <a16:creationId xmlns:a16="http://schemas.microsoft.com/office/drawing/2014/main" id="{8528DD8D-2834-E912-0B36-7D2658C01B7E}"/>
              </a:ext>
            </a:extLst>
          </p:cNvPr>
          <p:cNvSpPr/>
          <p:nvPr/>
        </p:nvSpPr>
        <p:spPr>
          <a:xfrm>
            <a:off x="4935843" y="890361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Diagonal Corners Snipped 56">
            <a:extLst>
              <a:ext uri="{FF2B5EF4-FFF2-40B4-BE49-F238E27FC236}">
                <a16:creationId xmlns:a16="http://schemas.microsoft.com/office/drawing/2014/main" id="{52AA845E-723A-899C-7587-556DE3318B61}"/>
              </a:ext>
            </a:extLst>
          </p:cNvPr>
          <p:cNvSpPr/>
          <p:nvPr/>
        </p:nvSpPr>
        <p:spPr>
          <a:xfrm>
            <a:off x="5447010" y="1188054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Diagonal Corners Snipped 57">
            <a:extLst>
              <a:ext uri="{FF2B5EF4-FFF2-40B4-BE49-F238E27FC236}">
                <a16:creationId xmlns:a16="http://schemas.microsoft.com/office/drawing/2014/main" id="{B1FD13A6-7341-0BFE-7890-79BCC75503A9}"/>
              </a:ext>
            </a:extLst>
          </p:cNvPr>
          <p:cNvSpPr/>
          <p:nvPr/>
        </p:nvSpPr>
        <p:spPr>
          <a:xfrm>
            <a:off x="6504375" y="1186699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Diagonal Corners Snipped 58">
            <a:extLst>
              <a:ext uri="{FF2B5EF4-FFF2-40B4-BE49-F238E27FC236}">
                <a16:creationId xmlns:a16="http://schemas.microsoft.com/office/drawing/2014/main" id="{372DC589-9F96-6088-A19F-A45CD4E73F54}"/>
              </a:ext>
            </a:extLst>
          </p:cNvPr>
          <p:cNvSpPr/>
          <p:nvPr/>
        </p:nvSpPr>
        <p:spPr>
          <a:xfrm>
            <a:off x="6501218" y="883262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Diagonal Corners Snipped 59">
            <a:extLst>
              <a:ext uri="{FF2B5EF4-FFF2-40B4-BE49-F238E27FC236}">
                <a16:creationId xmlns:a16="http://schemas.microsoft.com/office/drawing/2014/main" id="{A815BC21-61BF-9669-23E5-B39D28DD5F86}"/>
              </a:ext>
            </a:extLst>
          </p:cNvPr>
          <p:cNvSpPr/>
          <p:nvPr/>
        </p:nvSpPr>
        <p:spPr>
          <a:xfrm>
            <a:off x="6501218" y="579825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Diagonal Corners Snipped 60">
            <a:extLst>
              <a:ext uri="{FF2B5EF4-FFF2-40B4-BE49-F238E27FC236}">
                <a16:creationId xmlns:a16="http://schemas.microsoft.com/office/drawing/2014/main" id="{4DC8922F-0481-8689-0F45-2CAC26479132}"/>
              </a:ext>
            </a:extLst>
          </p:cNvPr>
          <p:cNvSpPr/>
          <p:nvPr/>
        </p:nvSpPr>
        <p:spPr>
          <a:xfrm>
            <a:off x="7540831" y="1195194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Diagonal Corners Snipped 63">
            <a:extLst>
              <a:ext uri="{FF2B5EF4-FFF2-40B4-BE49-F238E27FC236}">
                <a16:creationId xmlns:a16="http://schemas.microsoft.com/office/drawing/2014/main" id="{44F7EAFC-42C1-8C7A-55C3-FBA335E33051}"/>
              </a:ext>
            </a:extLst>
          </p:cNvPr>
          <p:cNvSpPr/>
          <p:nvPr/>
        </p:nvSpPr>
        <p:spPr>
          <a:xfrm>
            <a:off x="7015069" y="1195194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Diagonal Corners Snipped 64">
            <a:extLst>
              <a:ext uri="{FF2B5EF4-FFF2-40B4-BE49-F238E27FC236}">
                <a16:creationId xmlns:a16="http://schemas.microsoft.com/office/drawing/2014/main" id="{4DAA277B-4AE6-AA25-AD9F-FEFFB92BB81F}"/>
              </a:ext>
            </a:extLst>
          </p:cNvPr>
          <p:cNvSpPr/>
          <p:nvPr/>
        </p:nvSpPr>
        <p:spPr>
          <a:xfrm>
            <a:off x="7540831" y="897686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Diagonal Corners Snipped 65">
            <a:extLst>
              <a:ext uri="{FF2B5EF4-FFF2-40B4-BE49-F238E27FC236}">
                <a16:creationId xmlns:a16="http://schemas.microsoft.com/office/drawing/2014/main" id="{EAC5FC67-1B03-658D-1353-59269F73C24C}"/>
              </a:ext>
            </a:extLst>
          </p:cNvPr>
          <p:cNvSpPr/>
          <p:nvPr/>
        </p:nvSpPr>
        <p:spPr>
          <a:xfrm>
            <a:off x="8059386" y="1193646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Diagonal Corners Snipped 66">
            <a:extLst>
              <a:ext uri="{FF2B5EF4-FFF2-40B4-BE49-F238E27FC236}">
                <a16:creationId xmlns:a16="http://schemas.microsoft.com/office/drawing/2014/main" id="{E4903CAF-56DB-0E9C-2FCE-61FF0FA84B63}"/>
              </a:ext>
            </a:extLst>
          </p:cNvPr>
          <p:cNvSpPr/>
          <p:nvPr/>
        </p:nvSpPr>
        <p:spPr>
          <a:xfrm>
            <a:off x="8059385" y="893062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Diagonal Corners Snipped 67">
            <a:extLst>
              <a:ext uri="{FF2B5EF4-FFF2-40B4-BE49-F238E27FC236}">
                <a16:creationId xmlns:a16="http://schemas.microsoft.com/office/drawing/2014/main" id="{EFE098F0-5243-6E61-C771-87251307DFFA}"/>
              </a:ext>
            </a:extLst>
          </p:cNvPr>
          <p:cNvSpPr/>
          <p:nvPr/>
        </p:nvSpPr>
        <p:spPr>
          <a:xfrm>
            <a:off x="8059384" y="586581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Diagonal Corners Snipped 68">
            <a:extLst>
              <a:ext uri="{FF2B5EF4-FFF2-40B4-BE49-F238E27FC236}">
                <a16:creationId xmlns:a16="http://schemas.microsoft.com/office/drawing/2014/main" id="{CEF12BBA-0C52-B82B-21B0-5883B2AE2D86}"/>
              </a:ext>
            </a:extLst>
          </p:cNvPr>
          <p:cNvSpPr/>
          <p:nvPr/>
        </p:nvSpPr>
        <p:spPr>
          <a:xfrm>
            <a:off x="8587801" y="1186699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Diagonal Corners Snipped 69">
            <a:extLst>
              <a:ext uri="{FF2B5EF4-FFF2-40B4-BE49-F238E27FC236}">
                <a16:creationId xmlns:a16="http://schemas.microsoft.com/office/drawing/2014/main" id="{EA257EBA-35A0-AC92-AE98-4DB93A2CDDDC}"/>
              </a:ext>
            </a:extLst>
          </p:cNvPr>
          <p:cNvSpPr/>
          <p:nvPr/>
        </p:nvSpPr>
        <p:spPr>
          <a:xfrm>
            <a:off x="9098495" y="1186699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Diagonal Corners Snipped 70">
            <a:extLst>
              <a:ext uri="{FF2B5EF4-FFF2-40B4-BE49-F238E27FC236}">
                <a16:creationId xmlns:a16="http://schemas.microsoft.com/office/drawing/2014/main" id="{64D98D77-1E40-80D4-FD49-66A8BA98D639}"/>
              </a:ext>
            </a:extLst>
          </p:cNvPr>
          <p:cNvSpPr/>
          <p:nvPr/>
        </p:nvSpPr>
        <p:spPr>
          <a:xfrm>
            <a:off x="9106872" y="891061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Diagonal Corners Snipped 71">
            <a:extLst>
              <a:ext uri="{FF2B5EF4-FFF2-40B4-BE49-F238E27FC236}">
                <a16:creationId xmlns:a16="http://schemas.microsoft.com/office/drawing/2014/main" id="{7356E5DA-533C-76B2-818D-0BC27BF8A4C4}"/>
              </a:ext>
            </a:extLst>
          </p:cNvPr>
          <p:cNvSpPr/>
          <p:nvPr/>
        </p:nvSpPr>
        <p:spPr>
          <a:xfrm>
            <a:off x="4935842" y="2458655"/>
            <a:ext cx="407619" cy="24976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73" name="Rectangle: Diagonal Corners Snipped 72">
            <a:extLst>
              <a:ext uri="{FF2B5EF4-FFF2-40B4-BE49-F238E27FC236}">
                <a16:creationId xmlns:a16="http://schemas.microsoft.com/office/drawing/2014/main" id="{4F662A65-CF89-8B0B-909B-91470456827A}"/>
              </a:ext>
            </a:extLst>
          </p:cNvPr>
          <p:cNvSpPr/>
          <p:nvPr/>
        </p:nvSpPr>
        <p:spPr>
          <a:xfrm>
            <a:off x="5447009" y="2458654"/>
            <a:ext cx="407619" cy="24976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74" name="Rectangle: Diagonal Corners Snipped 73">
            <a:extLst>
              <a:ext uri="{FF2B5EF4-FFF2-40B4-BE49-F238E27FC236}">
                <a16:creationId xmlns:a16="http://schemas.microsoft.com/office/drawing/2014/main" id="{C8A8CE4C-D11C-03B0-1DA3-D4E941A20ED1}"/>
              </a:ext>
            </a:extLst>
          </p:cNvPr>
          <p:cNvSpPr/>
          <p:nvPr/>
        </p:nvSpPr>
        <p:spPr>
          <a:xfrm>
            <a:off x="5986038" y="2458654"/>
            <a:ext cx="407619" cy="24976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75" name="Rectangle: Diagonal Corners Snipped 74">
            <a:extLst>
              <a:ext uri="{FF2B5EF4-FFF2-40B4-BE49-F238E27FC236}">
                <a16:creationId xmlns:a16="http://schemas.microsoft.com/office/drawing/2014/main" id="{DC521C22-81F7-E09F-F890-E9BD33FB1975}"/>
              </a:ext>
            </a:extLst>
          </p:cNvPr>
          <p:cNvSpPr/>
          <p:nvPr/>
        </p:nvSpPr>
        <p:spPr>
          <a:xfrm>
            <a:off x="6504375" y="2458654"/>
            <a:ext cx="407619" cy="24976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76" name="Rectangle: Diagonal Corners Snipped 75">
            <a:extLst>
              <a:ext uri="{FF2B5EF4-FFF2-40B4-BE49-F238E27FC236}">
                <a16:creationId xmlns:a16="http://schemas.microsoft.com/office/drawing/2014/main" id="{CD2E2499-C788-A9A2-881B-7B25416D5B15}"/>
              </a:ext>
            </a:extLst>
          </p:cNvPr>
          <p:cNvSpPr/>
          <p:nvPr/>
        </p:nvSpPr>
        <p:spPr>
          <a:xfrm>
            <a:off x="7022712" y="2455939"/>
            <a:ext cx="407619" cy="24976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77" name="Rectangle: Diagonal Corners Snipped 76">
            <a:extLst>
              <a:ext uri="{FF2B5EF4-FFF2-40B4-BE49-F238E27FC236}">
                <a16:creationId xmlns:a16="http://schemas.microsoft.com/office/drawing/2014/main" id="{0730B9F3-6C3C-5A00-0CF0-430FF41BFFAC}"/>
              </a:ext>
            </a:extLst>
          </p:cNvPr>
          <p:cNvSpPr/>
          <p:nvPr/>
        </p:nvSpPr>
        <p:spPr>
          <a:xfrm>
            <a:off x="7533879" y="2453655"/>
            <a:ext cx="407619" cy="24976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78" name="Rectangle: Diagonal Corners Snipped 77">
            <a:extLst>
              <a:ext uri="{FF2B5EF4-FFF2-40B4-BE49-F238E27FC236}">
                <a16:creationId xmlns:a16="http://schemas.microsoft.com/office/drawing/2014/main" id="{E5CFA467-5AD7-775E-E614-3061F86C8BED}"/>
              </a:ext>
            </a:extLst>
          </p:cNvPr>
          <p:cNvSpPr/>
          <p:nvPr/>
        </p:nvSpPr>
        <p:spPr>
          <a:xfrm>
            <a:off x="8059386" y="2453655"/>
            <a:ext cx="407619" cy="24976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79" name="Rectangle: Diagonal Corners Snipped 78">
            <a:extLst>
              <a:ext uri="{FF2B5EF4-FFF2-40B4-BE49-F238E27FC236}">
                <a16:creationId xmlns:a16="http://schemas.microsoft.com/office/drawing/2014/main" id="{E81232E8-EDF6-D072-428C-FCA9629E9B09}"/>
              </a:ext>
            </a:extLst>
          </p:cNvPr>
          <p:cNvSpPr/>
          <p:nvPr/>
        </p:nvSpPr>
        <p:spPr>
          <a:xfrm>
            <a:off x="8587801" y="2457240"/>
            <a:ext cx="407619" cy="24976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80" name="Rectangle: Diagonal Corners Snipped 79">
            <a:extLst>
              <a:ext uri="{FF2B5EF4-FFF2-40B4-BE49-F238E27FC236}">
                <a16:creationId xmlns:a16="http://schemas.microsoft.com/office/drawing/2014/main" id="{E14E0A66-279C-589A-2805-9B12FA78A3D8}"/>
              </a:ext>
            </a:extLst>
          </p:cNvPr>
          <p:cNvSpPr/>
          <p:nvPr/>
        </p:nvSpPr>
        <p:spPr>
          <a:xfrm>
            <a:off x="9102412" y="2458654"/>
            <a:ext cx="407619" cy="24976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73222F9-7C23-114B-437D-A30AE5A3BAED}"/>
              </a:ext>
            </a:extLst>
          </p:cNvPr>
          <p:cNvCxnSpPr/>
          <p:nvPr/>
        </p:nvCxnSpPr>
        <p:spPr>
          <a:xfrm>
            <a:off x="5149570" y="1904011"/>
            <a:ext cx="0" cy="447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255307E-E109-3BEF-6675-79A738E33BEA}"/>
              </a:ext>
            </a:extLst>
          </p:cNvPr>
          <p:cNvCxnSpPr/>
          <p:nvPr/>
        </p:nvCxnSpPr>
        <p:spPr>
          <a:xfrm>
            <a:off x="5640857" y="1904011"/>
            <a:ext cx="0" cy="447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0DFEBC-71AE-FBF9-4773-038394F5B7FD}"/>
              </a:ext>
            </a:extLst>
          </p:cNvPr>
          <p:cNvCxnSpPr/>
          <p:nvPr/>
        </p:nvCxnSpPr>
        <p:spPr>
          <a:xfrm>
            <a:off x="6189743" y="1902034"/>
            <a:ext cx="0" cy="447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029B7A-645F-7FAA-910F-60DA2285652F}"/>
              </a:ext>
            </a:extLst>
          </p:cNvPr>
          <p:cNvCxnSpPr/>
          <p:nvPr/>
        </p:nvCxnSpPr>
        <p:spPr>
          <a:xfrm>
            <a:off x="6708184" y="1904011"/>
            <a:ext cx="0" cy="447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1FA46FF-BBAC-9AC3-DFFF-EE88CAF73EE7}"/>
              </a:ext>
            </a:extLst>
          </p:cNvPr>
          <p:cNvCxnSpPr/>
          <p:nvPr/>
        </p:nvCxnSpPr>
        <p:spPr>
          <a:xfrm>
            <a:off x="7229865" y="1904011"/>
            <a:ext cx="0" cy="447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D535BA1-D25D-F874-E944-9B353CF40FB7}"/>
              </a:ext>
            </a:extLst>
          </p:cNvPr>
          <p:cNvCxnSpPr/>
          <p:nvPr/>
        </p:nvCxnSpPr>
        <p:spPr>
          <a:xfrm>
            <a:off x="7721152" y="1904011"/>
            <a:ext cx="0" cy="447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8D7F3E-A4A3-D277-672D-734F4FF4E202}"/>
              </a:ext>
            </a:extLst>
          </p:cNvPr>
          <p:cNvCxnSpPr/>
          <p:nvPr/>
        </p:nvCxnSpPr>
        <p:spPr>
          <a:xfrm>
            <a:off x="8266843" y="1904011"/>
            <a:ext cx="0" cy="447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B9E365-24C8-1F2A-861B-B6C46CC63A1A}"/>
              </a:ext>
            </a:extLst>
          </p:cNvPr>
          <p:cNvCxnSpPr/>
          <p:nvPr/>
        </p:nvCxnSpPr>
        <p:spPr>
          <a:xfrm>
            <a:off x="8758130" y="1904011"/>
            <a:ext cx="0" cy="447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EA6CE57-B104-7509-EB24-B7ACA2F4C249}"/>
              </a:ext>
            </a:extLst>
          </p:cNvPr>
          <p:cNvCxnSpPr/>
          <p:nvPr/>
        </p:nvCxnSpPr>
        <p:spPr>
          <a:xfrm>
            <a:off x="9301120" y="1902034"/>
            <a:ext cx="0" cy="447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ectangle: Diagonal Corners Snipped 94">
            <a:extLst>
              <a:ext uri="{FF2B5EF4-FFF2-40B4-BE49-F238E27FC236}">
                <a16:creationId xmlns:a16="http://schemas.microsoft.com/office/drawing/2014/main" id="{86CD5ABA-E615-2DBF-F56A-8B9986B1F4BB}"/>
              </a:ext>
            </a:extLst>
          </p:cNvPr>
          <p:cNvSpPr/>
          <p:nvPr/>
        </p:nvSpPr>
        <p:spPr>
          <a:xfrm>
            <a:off x="5985934" y="3723377"/>
            <a:ext cx="407619" cy="24976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97" name="Rectangle: Diagonal Corners Snipped 96">
            <a:extLst>
              <a:ext uri="{FF2B5EF4-FFF2-40B4-BE49-F238E27FC236}">
                <a16:creationId xmlns:a16="http://schemas.microsoft.com/office/drawing/2014/main" id="{226414F8-A6E0-F34D-C2C9-5C77AF8A4D21}"/>
              </a:ext>
            </a:extLst>
          </p:cNvPr>
          <p:cNvSpPr/>
          <p:nvPr/>
        </p:nvSpPr>
        <p:spPr>
          <a:xfrm>
            <a:off x="6501217" y="3723376"/>
            <a:ext cx="407619" cy="24976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98" name="Rectangle: Diagonal Corners Snipped 97">
            <a:extLst>
              <a:ext uri="{FF2B5EF4-FFF2-40B4-BE49-F238E27FC236}">
                <a16:creationId xmlns:a16="http://schemas.microsoft.com/office/drawing/2014/main" id="{05A779D9-DF41-44AC-C7C2-FB78F735CA30}"/>
              </a:ext>
            </a:extLst>
          </p:cNvPr>
          <p:cNvSpPr/>
          <p:nvPr/>
        </p:nvSpPr>
        <p:spPr>
          <a:xfrm>
            <a:off x="7012789" y="3723376"/>
            <a:ext cx="407619" cy="24976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99" name="Rectangle: Diagonal Corners Snipped 98">
            <a:extLst>
              <a:ext uri="{FF2B5EF4-FFF2-40B4-BE49-F238E27FC236}">
                <a16:creationId xmlns:a16="http://schemas.microsoft.com/office/drawing/2014/main" id="{A8E2C052-695F-4365-3759-947D5CA08DB9}"/>
              </a:ext>
            </a:extLst>
          </p:cNvPr>
          <p:cNvSpPr/>
          <p:nvPr/>
        </p:nvSpPr>
        <p:spPr>
          <a:xfrm>
            <a:off x="8057104" y="3723375"/>
            <a:ext cx="407619" cy="24976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100" name="Rectangle: Diagonal Corners Snipped 99">
            <a:extLst>
              <a:ext uri="{FF2B5EF4-FFF2-40B4-BE49-F238E27FC236}">
                <a16:creationId xmlns:a16="http://schemas.microsoft.com/office/drawing/2014/main" id="{23360A08-99A7-E87B-CDA6-E80BFD2C17E3}"/>
              </a:ext>
            </a:extLst>
          </p:cNvPr>
          <p:cNvSpPr/>
          <p:nvPr/>
        </p:nvSpPr>
        <p:spPr>
          <a:xfrm>
            <a:off x="8587801" y="3723375"/>
            <a:ext cx="407619" cy="24976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101" name="Rectangle: Diagonal Corners Snipped 100">
            <a:extLst>
              <a:ext uri="{FF2B5EF4-FFF2-40B4-BE49-F238E27FC236}">
                <a16:creationId xmlns:a16="http://schemas.microsoft.com/office/drawing/2014/main" id="{809EC7C6-A74D-D880-30EA-E915705C66AE}"/>
              </a:ext>
            </a:extLst>
          </p:cNvPr>
          <p:cNvSpPr/>
          <p:nvPr/>
        </p:nvSpPr>
        <p:spPr>
          <a:xfrm>
            <a:off x="9096372" y="3723375"/>
            <a:ext cx="407619" cy="24976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102" name="Rectangle: Diagonal Corners Snipped 101">
            <a:extLst>
              <a:ext uri="{FF2B5EF4-FFF2-40B4-BE49-F238E27FC236}">
                <a16:creationId xmlns:a16="http://schemas.microsoft.com/office/drawing/2014/main" id="{EF617F78-3723-2AD9-AA78-64DFEFAA94A3}"/>
              </a:ext>
            </a:extLst>
          </p:cNvPr>
          <p:cNvSpPr/>
          <p:nvPr/>
        </p:nvSpPr>
        <p:spPr>
          <a:xfrm>
            <a:off x="7548533" y="3723374"/>
            <a:ext cx="407619" cy="249767"/>
          </a:xfrm>
          <a:prstGeom prst="snip2Diag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6A61A9B-D33E-9113-985E-76169F9C95F8}"/>
              </a:ext>
            </a:extLst>
          </p:cNvPr>
          <p:cNvCxnSpPr>
            <a:cxnSpLocks/>
          </p:cNvCxnSpPr>
          <p:nvPr/>
        </p:nvCxnSpPr>
        <p:spPr>
          <a:xfrm>
            <a:off x="6705026" y="3128439"/>
            <a:ext cx="819850" cy="4856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3495CAB-CD48-374B-C2D1-F8134528ACF8}"/>
              </a:ext>
            </a:extLst>
          </p:cNvPr>
          <p:cNvCxnSpPr>
            <a:cxnSpLocks/>
          </p:cNvCxnSpPr>
          <p:nvPr/>
        </p:nvCxnSpPr>
        <p:spPr>
          <a:xfrm flipH="1">
            <a:off x="7752342" y="3134626"/>
            <a:ext cx="6381" cy="507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2CAE0B3-0A7B-E7FC-0C5D-B8E4C52C4A84}"/>
              </a:ext>
            </a:extLst>
          </p:cNvPr>
          <p:cNvCxnSpPr>
            <a:cxnSpLocks/>
          </p:cNvCxnSpPr>
          <p:nvPr/>
        </p:nvCxnSpPr>
        <p:spPr>
          <a:xfrm>
            <a:off x="7236507" y="3113047"/>
            <a:ext cx="413962" cy="528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: Diagonal Corners Snipped 111">
            <a:extLst>
              <a:ext uri="{FF2B5EF4-FFF2-40B4-BE49-F238E27FC236}">
                <a16:creationId xmlns:a16="http://schemas.microsoft.com/office/drawing/2014/main" id="{5AF165DF-91F8-6877-181C-E6D5478C635F}"/>
              </a:ext>
            </a:extLst>
          </p:cNvPr>
          <p:cNvSpPr/>
          <p:nvPr/>
        </p:nvSpPr>
        <p:spPr>
          <a:xfrm>
            <a:off x="2467698" y="1071978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Diagonal Corners Snipped 112">
            <a:extLst>
              <a:ext uri="{FF2B5EF4-FFF2-40B4-BE49-F238E27FC236}">
                <a16:creationId xmlns:a16="http://schemas.microsoft.com/office/drawing/2014/main" id="{BC11470A-12EA-EADC-0DBC-712AA64B04EC}"/>
              </a:ext>
            </a:extLst>
          </p:cNvPr>
          <p:cNvSpPr/>
          <p:nvPr/>
        </p:nvSpPr>
        <p:spPr>
          <a:xfrm>
            <a:off x="2470377" y="1742935"/>
            <a:ext cx="407619" cy="249767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114" name="Rectangle: Diagonal Corners Snipped 113">
            <a:extLst>
              <a:ext uri="{FF2B5EF4-FFF2-40B4-BE49-F238E27FC236}">
                <a16:creationId xmlns:a16="http://schemas.microsoft.com/office/drawing/2014/main" id="{E7999044-22E1-E461-5847-03CC36D3C1B9}"/>
              </a:ext>
            </a:extLst>
          </p:cNvPr>
          <p:cNvSpPr/>
          <p:nvPr/>
        </p:nvSpPr>
        <p:spPr>
          <a:xfrm>
            <a:off x="2478159" y="2408147"/>
            <a:ext cx="407619" cy="249767"/>
          </a:xfrm>
          <a:prstGeom prst="snip2Diag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46D5AC5-6259-232B-3A0A-9FE63FDE2F78}"/>
              </a:ext>
            </a:extLst>
          </p:cNvPr>
          <p:cNvSpPr/>
          <p:nvPr/>
        </p:nvSpPr>
        <p:spPr>
          <a:xfrm>
            <a:off x="5936160" y="5317817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Wed</a:t>
            </a:r>
            <a:endParaRPr lang="en-US" sz="11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70AC02F-F762-6850-196F-346004C14BFE}"/>
              </a:ext>
            </a:extLst>
          </p:cNvPr>
          <p:cNvSpPr/>
          <p:nvPr/>
        </p:nvSpPr>
        <p:spPr>
          <a:xfrm>
            <a:off x="6456299" y="5317817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Thu</a:t>
            </a:r>
            <a:endParaRPr lang="en-US" sz="11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E5D514-D1C0-7DA0-8BC3-16EFC20885C1}"/>
              </a:ext>
            </a:extLst>
          </p:cNvPr>
          <p:cNvSpPr/>
          <p:nvPr/>
        </p:nvSpPr>
        <p:spPr>
          <a:xfrm>
            <a:off x="6976438" y="5317817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Fri</a:t>
            </a:r>
            <a:endParaRPr lang="en-US" sz="11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814B084-5C62-4304-7843-4E55C09D5020}"/>
              </a:ext>
            </a:extLst>
          </p:cNvPr>
          <p:cNvSpPr/>
          <p:nvPr/>
        </p:nvSpPr>
        <p:spPr>
          <a:xfrm>
            <a:off x="7496577" y="5317817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Mon</a:t>
            </a:r>
            <a:endParaRPr lang="en-US" sz="11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AD49F60-F816-314C-975A-8B21A299786C}"/>
              </a:ext>
            </a:extLst>
          </p:cNvPr>
          <p:cNvSpPr/>
          <p:nvPr/>
        </p:nvSpPr>
        <p:spPr>
          <a:xfrm>
            <a:off x="8016716" y="5317817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Tue</a:t>
            </a:r>
            <a:endParaRPr lang="en-US" sz="11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B3ABAF-4BDE-B5A0-E81A-7BF4B1D97013}"/>
              </a:ext>
            </a:extLst>
          </p:cNvPr>
          <p:cNvSpPr/>
          <p:nvPr/>
        </p:nvSpPr>
        <p:spPr>
          <a:xfrm>
            <a:off x="8536855" y="5317817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Wed</a:t>
            </a:r>
            <a:endParaRPr lang="en-US" sz="11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08760BC-F0C4-DC16-3F75-EBCDE34DC3A9}"/>
              </a:ext>
            </a:extLst>
          </p:cNvPr>
          <p:cNvSpPr/>
          <p:nvPr/>
        </p:nvSpPr>
        <p:spPr>
          <a:xfrm>
            <a:off x="9056994" y="5317817"/>
            <a:ext cx="520139" cy="3065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dirty="0"/>
              <a:t>Thu</a:t>
            </a:r>
            <a:endParaRPr lang="en-US" sz="11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24EEFCA-25BB-5416-281A-2A3C43C414BC}"/>
              </a:ext>
            </a:extLst>
          </p:cNvPr>
          <p:cNvSpPr/>
          <p:nvPr/>
        </p:nvSpPr>
        <p:spPr>
          <a:xfrm>
            <a:off x="5776349" y="5425384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B50C8EE3-52C0-4B50-A1D0-C10B21CE6E30}"/>
              </a:ext>
            </a:extLst>
          </p:cNvPr>
          <p:cNvSpPr/>
          <p:nvPr/>
        </p:nvSpPr>
        <p:spPr>
          <a:xfrm>
            <a:off x="5611482" y="5428154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51C2FA7-7B65-6CBE-6E59-B7D613B6EDD3}"/>
              </a:ext>
            </a:extLst>
          </p:cNvPr>
          <p:cNvSpPr/>
          <p:nvPr/>
        </p:nvSpPr>
        <p:spPr>
          <a:xfrm>
            <a:off x="5447009" y="5427560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199D808-F284-AF55-512F-8BF4FCC949D7}"/>
              </a:ext>
            </a:extLst>
          </p:cNvPr>
          <p:cNvSpPr/>
          <p:nvPr/>
        </p:nvSpPr>
        <p:spPr>
          <a:xfrm>
            <a:off x="10025621" y="5425384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950C5D8-FE04-7720-F84E-1DF09D51D687}"/>
              </a:ext>
            </a:extLst>
          </p:cNvPr>
          <p:cNvSpPr/>
          <p:nvPr/>
        </p:nvSpPr>
        <p:spPr>
          <a:xfrm>
            <a:off x="9860754" y="5428154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32EBA61-9A4A-9250-122F-EDE92046DB7F}"/>
              </a:ext>
            </a:extLst>
          </p:cNvPr>
          <p:cNvSpPr/>
          <p:nvPr/>
        </p:nvSpPr>
        <p:spPr>
          <a:xfrm>
            <a:off x="9696281" y="5427560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Diagonal Corners Snipped 127">
            <a:extLst>
              <a:ext uri="{FF2B5EF4-FFF2-40B4-BE49-F238E27FC236}">
                <a16:creationId xmlns:a16="http://schemas.microsoft.com/office/drawing/2014/main" id="{36FE6EEB-B044-57EE-6747-23307BE7A7FC}"/>
              </a:ext>
            </a:extLst>
          </p:cNvPr>
          <p:cNvSpPr/>
          <p:nvPr/>
        </p:nvSpPr>
        <p:spPr>
          <a:xfrm>
            <a:off x="5992315" y="5007426"/>
            <a:ext cx="407619" cy="249767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129" name="Rectangle: Diagonal Corners Snipped 128">
            <a:extLst>
              <a:ext uri="{FF2B5EF4-FFF2-40B4-BE49-F238E27FC236}">
                <a16:creationId xmlns:a16="http://schemas.microsoft.com/office/drawing/2014/main" id="{49E7535F-1557-400A-4272-5CE590F97501}"/>
              </a:ext>
            </a:extLst>
          </p:cNvPr>
          <p:cNvSpPr/>
          <p:nvPr/>
        </p:nvSpPr>
        <p:spPr>
          <a:xfrm>
            <a:off x="6507598" y="5007425"/>
            <a:ext cx="407619" cy="249767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130" name="Rectangle: Diagonal Corners Snipped 129">
            <a:extLst>
              <a:ext uri="{FF2B5EF4-FFF2-40B4-BE49-F238E27FC236}">
                <a16:creationId xmlns:a16="http://schemas.microsoft.com/office/drawing/2014/main" id="{287D8264-300B-4F2D-B228-86D622782107}"/>
              </a:ext>
            </a:extLst>
          </p:cNvPr>
          <p:cNvSpPr/>
          <p:nvPr/>
        </p:nvSpPr>
        <p:spPr>
          <a:xfrm>
            <a:off x="7019170" y="5007425"/>
            <a:ext cx="407619" cy="249767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131" name="Rectangle: Diagonal Corners Snipped 130">
            <a:extLst>
              <a:ext uri="{FF2B5EF4-FFF2-40B4-BE49-F238E27FC236}">
                <a16:creationId xmlns:a16="http://schemas.microsoft.com/office/drawing/2014/main" id="{ADE22147-D95F-F872-981F-0410459BD1C8}"/>
              </a:ext>
            </a:extLst>
          </p:cNvPr>
          <p:cNvSpPr/>
          <p:nvPr/>
        </p:nvSpPr>
        <p:spPr>
          <a:xfrm>
            <a:off x="8063485" y="5007424"/>
            <a:ext cx="407619" cy="249767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132" name="Rectangle: Diagonal Corners Snipped 131">
            <a:extLst>
              <a:ext uri="{FF2B5EF4-FFF2-40B4-BE49-F238E27FC236}">
                <a16:creationId xmlns:a16="http://schemas.microsoft.com/office/drawing/2014/main" id="{7895BE87-8702-CE1C-5871-032FAA317B48}"/>
              </a:ext>
            </a:extLst>
          </p:cNvPr>
          <p:cNvSpPr/>
          <p:nvPr/>
        </p:nvSpPr>
        <p:spPr>
          <a:xfrm>
            <a:off x="8594182" y="5007424"/>
            <a:ext cx="407619" cy="249767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133" name="Rectangle: Diagonal Corners Snipped 132">
            <a:extLst>
              <a:ext uri="{FF2B5EF4-FFF2-40B4-BE49-F238E27FC236}">
                <a16:creationId xmlns:a16="http://schemas.microsoft.com/office/drawing/2014/main" id="{472DA0ED-D5E5-E781-C8FD-5EDD26961C5F}"/>
              </a:ext>
            </a:extLst>
          </p:cNvPr>
          <p:cNvSpPr/>
          <p:nvPr/>
        </p:nvSpPr>
        <p:spPr>
          <a:xfrm>
            <a:off x="9102753" y="5007424"/>
            <a:ext cx="407619" cy="249767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134" name="Rectangle: Diagonal Corners Snipped 133">
            <a:extLst>
              <a:ext uri="{FF2B5EF4-FFF2-40B4-BE49-F238E27FC236}">
                <a16:creationId xmlns:a16="http://schemas.microsoft.com/office/drawing/2014/main" id="{88F9F145-10E0-E773-32C1-894C14D049EE}"/>
              </a:ext>
            </a:extLst>
          </p:cNvPr>
          <p:cNvSpPr/>
          <p:nvPr/>
        </p:nvSpPr>
        <p:spPr>
          <a:xfrm>
            <a:off x="7554914" y="5007423"/>
            <a:ext cx="407619" cy="249767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sp>
        <p:nvSpPr>
          <p:cNvPr id="135" name="Rectangle: Diagonal Corners Snipped 134">
            <a:extLst>
              <a:ext uri="{FF2B5EF4-FFF2-40B4-BE49-F238E27FC236}">
                <a16:creationId xmlns:a16="http://schemas.microsoft.com/office/drawing/2014/main" id="{70562E18-F871-81A0-7409-BD00C266EC23}"/>
              </a:ext>
            </a:extLst>
          </p:cNvPr>
          <p:cNvSpPr/>
          <p:nvPr/>
        </p:nvSpPr>
        <p:spPr>
          <a:xfrm>
            <a:off x="2470376" y="3075751"/>
            <a:ext cx="407619" cy="249767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</a:t>
            </a:r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B6DD7E9-DCE0-581D-ACF8-AFD7D89A24B2}"/>
              </a:ext>
            </a:extLst>
          </p:cNvPr>
          <p:cNvCxnSpPr>
            <a:cxnSpLocks/>
          </p:cNvCxnSpPr>
          <p:nvPr/>
        </p:nvCxnSpPr>
        <p:spPr>
          <a:xfrm>
            <a:off x="9317063" y="4437412"/>
            <a:ext cx="0" cy="4670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D63FCE8-25DC-FDB0-8BCA-7CAA951F75DF}"/>
              </a:ext>
            </a:extLst>
          </p:cNvPr>
          <p:cNvCxnSpPr>
            <a:cxnSpLocks/>
          </p:cNvCxnSpPr>
          <p:nvPr/>
        </p:nvCxnSpPr>
        <p:spPr>
          <a:xfrm>
            <a:off x="8789878" y="4437412"/>
            <a:ext cx="477214" cy="467096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79475F9-D304-58EC-DDAA-E7B3CFA25886}"/>
              </a:ext>
            </a:extLst>
          </p:cNvPr>
          <p:cNvCxnSpPr>
            <a:cxnSpLocks/>
          </p:cNvCxnSpPr>
          <p:nvPr/>
        </p:nvCxnSpPr>
        <p:spPr>
          <a:xfrm>
            <a:off x="8282593" y="4418237"/>
            <a:ext cx="887784" cy="486271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BCFB089-047B-70EF-C16A-54EDF4E25814}"/>
              </a:ext>
            </a:extLst>
          </p:cNvPr>
          <p:cNvCxnSpPr>
            <a:cxnSpLocks/>
          </p:cNvCxnSpPr>
          <p:nvPr/>
        </p:nvCxnSpPr>
        <p:spPr>
          <a:xfrm>
            <a:off x="8789878" y="4437412"/>
            <a:ext cx="0" cy="4670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E214119-937C-3AC5-F683-66076704B983}"/>
              </a:ext>
            </a:extLst>
          </p:cNvPr>
          <p:cNvCxnSpPr>
            <a:cxnSpLocks/>
          </p:cNvCxnSpPr>
          <p:nvPr/>
        </p:nvCxnSpPr>
        <p:spPr>
          <a:xfrm>
            <a:off x="8262693" y="4437412"/>
            <a:ext cx="477214" cy="467096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4490F43-E88A-8536-D882-7F92DDD0A4E1}"/>
              </a:ext>
            </a:extLst>
          </p:cNvPr>
          <p:cNvCxnSpPr>
            <a:cxnSpLocks/>
          </p:cNvCxnSpPr>
          <p:nvPr/>
        </p:nvCxnSpPr>
        <p:spPr>
          <a:xfrm>
            <a:off x="7755408" y="4418237"/>
            <a:ext cx="887784" cy="486271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E724DCB-13A6-38EA-521F-95C06773649B}"/>
              </a:ext>
            </a:extLst>
          </p:cNvPr>
          <p:cNvCxnSpPr>
            <a:cxnSpLocks/>
          </p:cNvCxnSpPr>
          <p:nvPr/>
        </p:nvCxnSpPr>
        <p:spPr>
          <a:xfrm>
            <a:off x="8264894" y="4437412"/>
            <a:ext cx="0" cy="4670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560669F-570D-D3FD-8F46-A36829017E01}"/>
              </a:ext>
            </a:extLst>
          </p:cNvPr>
          <p:cNvCxnSpPr>
            <a:cxnSpLocks/>
          </p:cNvCxnSpPr>
          <p:nvPr/>
        </p:nvCxnSpPr>
        <p:spPr>
          <a:xfrm>
            <a:off x="7737709" y="4437412"/>
            <a:ext cx="477214" cy="467096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FD78836-3471-0375-67F5-0B3A24EE8969}"/>
              </a:ext>
            </a:extLst>
          </p:cNvPr>
          <p:cNvCxnSpPr>
            <a:cxnSpLocks/>
          </p:cNvCxnSpPr>
          <p:nvPr/>
        </p:nvCxnSpPr>
        <p:spPr>
          <a:xfrm>
            <a:off x="7230424" y="4418237"/>
            <a:ext cx="887784" cy="486271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15E2492-601F-4012-3FD0-F9B39FA54100}"/>
              </a:ext>
            </a:extLst>
          </p:cNvPr>
          <p:cNvCxnSpPr>
            <a:cxnSpLocks/>
          </p:cNvCxnSpPr>
          <p:nvPr/>
        </p:nvCxnSpPr>
        <p:spPr>
          <a:xfrm>
            <a:off x="7751074" y="4441096"/>
            <a:ext cx="0" cy="4670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AC67940-70FA-4667-5398-535F40C656AA}"/>
              </a:ext>
            </a:extLst>
          </p:cNvPr>
          <p:cNvCxnSpPr>
            <a:cxnSpLocks/>
          </p:cNvCxnSpPr>
          <p:nvPr/>
        </p:nvCxnSpPr>
        <p:spPr>
          <a:xfrm>
            <a:off x="7223889" y="4441096"/>
            <a:ext cx="477214" cy="467096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46F5249-5ABF-E142-7E2E-2038D9D1E2AC}"/>
              </a:ext>
            </a:extLst>
          </p:cNvPr>
          <p:cNvCxnSpPr>
            <a:cxnSpLocks/>
          </p:cNvCxnSpPr>
          <p:nvPr/>
        </p:nvCxnSpPr>
        <p:spPr>
          <a:xfrm>
            <a:off x="6716604" y="4421921"/>
            <a:ext cx="887784" cy="486271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7F341E9-F6C2-C74C-0927-F8B3299147AD}"/>
              </a:ext>
            </a:extLst>
          </p:cNvPr>
          <p:cNvCxnSpPr>
            <a:cxnSpLocks/>
          </p:cNvCxnSpPr>
          <p:nvPr/>
        </p:nvCxnSpPr>
        <p:spPr>
          <a:xfrm>
            <a:off x="7222104" y="4436010"/>
            <a:ext cx="0" cy="4670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1B0225C-AF19-2022-A217-F102BD020EFB}"/>
              </a:ext>
            </a:extLst>
          </p:cNvPr>
          <p:cNvCxnSpPr>
            <a:cxnSpLocks/>
          </p:cNvCxnSpPr>
          <p:nvPr/>
        </p:nvCxnSpPr>
        <p:spPr>
          <a:xfrm>
            <a:off x="6694919" y="4436010"/>
            <a:ext cx="477214" cy="467096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8060107-6152-C290-869E-1F0DBE20DDD1}"/>
              </a:ext>
            </a:extLst>
          </p:cNvPr>
          <p:cNvCxnSpPr>
            <a:cxnSpLocks/>
          </p:cNvCxnSpPr>
          <p:nvPr/>
        </p:nvCxnSpPr>
        <p:spPr>
          <a:xfrm>
            <a:off x="6187634" y="4416835"/>
            <a:ext cx="887784" cy="486271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F296161-7FEB-67C7-44C9-5CBDAF2A1856}"/>
              </a:ext>
            </a:extLst>
          </p:cNvPr>
          <p:cNvCxnSpPr>
            <a:cxnSpLocks/>
          </p:cNvCxnSpPr>
          <p:nvPr/>
        </p:nvCxnSpPr>
        <p:spPr>
          <a:xfrm>
            <a:off x="6690876" y="4437412"/>
            <a:ext cx="0" cy="4670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ABB199B-73A5-A7C4-6E26-F677D926DB10}"/>
              </a:ext>
            </a:extLst>
          </p:cNvPr>
          <p:cNvCxnSpPr>
            <a:cxnSpLocks/>
          </p:cNvCxnSpPr>
          <p:nvPr/>
        </p:nvCxnSpPr>
        <p:spPr>
          <a:xfrm>
            <a:off x="6163691" y="4437412"/>
            <a:ext cx="477214" cy="467096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3E65515-A187-C06E-695B-C7D7DE26556E}"/>
              </a:ext>
            </a:extLst>
          </p:cNvPr>
          <p:cNvCxnSpPr>
            <a:cxnSpLocks/>
          </p:cNvCxnSpPr>
          <p:nvPr/>
        </p:nvCxnSpPr>
        <p:spPr>
          <a:xfrm>
            <a:off x="5656406" y="4418237"/>
            <a:ext cx="887784" cy="486271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98DCA50-1CF4-C0B4-7F20-F9A86E9CD808}"/>
              </a:ext>
            </a:extLst>
          </p:cNvPr>
          <p:cNvCxnSpPr>
            <a:cxnSpLocks/>
          </p:cNvCxnSpPr>
          <p:nvPr/>
        </p:nvCxnSpPr>
        <p:spPr>
          <a:xfrm>
            <a:off x="6168835" y="4444090"/>
            <a:ext cx="0" cy="4670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3EB0EC4-69B6-5943-B36C-0B9C60D2854C}"/>
              </a:ext>
            </a:extLst>
          </p:cNvPr>
          <p:cNvCxnSpPr>
            <a:cxnSpLocks/>
          </p:cNvCxnSpPr>
          <p:nvPr/>
        </p:nvCxnSpPr>
        <p:spPr>
          <a:xfrm>
            <a:off x="5641650" y="4444090"/>
            <a:ext cx="477214" cy="467096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5CAFA2E-F9B1-43F9-A8E6-7579CBB5BC4B}"/>
              </a:ext>
            </a:extLst>
          </p:cNvPr>
          <p:cNvCxnSpPr>
            <a:cxnSpLocks/>
          </p:cNvCxnSpPr>
          <p:nvPr/>
        </p:nvCxnSpPr>
        <p:spPr>
          <a:xfrm>
            <a:off x="5134365" y="4424915"/>
            <a:ext cx="887784" cy="486271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8CAB8F-4D89-3C8C-3379-29508EC242F5}"/>
              </a:ext>
            </a:extLst>
          </p:cNvPr>
          <p:cNvCxnSpPr>
            <a:cxnSpLocks/>
          </p:cNvCxnSpPr>
          <p:nvPr/>
        </p:nvCxnSpPr>
        <p:spPr>
          <a:xfrm>
            <a:off x="2474786" y="4596872"/>
            <a:ext cx="44184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19831BC-5C5D-4FB1-1DC5-9EC853E07BB9}"/>
              </a:ext>
            </a:extLst>
          </p:cNvPr>
          <p:cNvCxnSpPr>
            <a:cxnSpLocks/>
          </p:cNvCxnSpPr>
          <p:nvPr/>
        </p:nvCxnSpPr>
        <p:spPr>
          <a:xfrm>
            <a:off x="2478748" y="5301165"/>
            <a:ext cx="437881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807272F-FC55-4019-B448-CF8C7DAF843C}"/>
              </a:ext>
            </a:extLst>
          </p:cNvPr>
          <p:cNvCxnSpPr>
            <a:cxnSpLocks/>
          </p:cNvCxnSpPr>
          <p:nvPr/>
        </p:nvCxnSpPr>
        <p:spPr>
          <a:xfrm>
            <a:off x="2473625" y="3925914"/>
            <a:ext cx="433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A072AD6-A78E-7DBE-22B1-80F04AAA3C26}"/>
                  </a:ext>
                </a:extLst>
              </p:cNvPr>
              <p:cNvSpPr txBox="1"/>
              <p:nvPr/>
            </p:nvSpPr>
            <p:spPr>
              <a:xfrm>
                <a:off x="2731730" y="3641766"/>
                <a:ext cx="1615873" cy="568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A072AD6-A78E-7DBE-22B1-80F04AAA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730" y="3641766"/>
                <a:ext cx="1615873" cy="568297"/>
              </a:xfrm>
              <a:prstGeom prst="rect">
                <a:avLst/>
              </a:prstGeom>
              <a:blipFill>
                <a:blip r:embed="rId2"/>
                <a:stretch>
                  <a:fillRect t="-89362" r="-30189" b="-139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DAC14949-3710-2609-5F6C-3CA1897B8D70}"/>
                  </a:ext>
                </a:extLst>
              </p:cNvPr>
              <p:cNvSpPr txBox="1"/>
              <p:nvPr/>
            </p:nvSpPr>
            <p:spPr>
              <a:xfrm>
                <a:off x="2785976" y="5007423"/>
                <a:ext cx="2022339" cy="567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nb-NO" sz="11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DAC14949-3710-2609-5F6C-3CA1897B8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76" y="5007423"/>
                <a:ext cx="2022339" cy="567848"/>
              </a:xfrm>
              <a:prstGeom prst="rect">
                <a:avLst/>
              </a:prstGeom>
              <a:blipFill>
                <a:blip r:embed="rId3"/>
                <a:stretch>
                  <a:fillRect t="-89362" r="-11747" b="-139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6E3DDCA-BDA8-4265-97E5-E53F5AF415DE}"/>
                  </a:ext>
                </a:extLst>
              </p:cNvPr>
              <p:cNvSpPr txBox="1"/>
              <p:nvPr/>
            </p:nvSpPr>
            <p:spPr>
              <a:xfrm>
                <a:off x="2674190" y="4361842"/>
                <a:ext cx="2416326" cy="480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1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6E3DDCA-BDA8-4265-97E5-E53F5AF41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190" y="4361842"/>
                <a:ext cx="2416326" cy="480003"/>
              </a:xfrm>
              <a:prstGeom prst="rect">
                <a:avLst/>
              </a:prstGeom>
              <a:blipFill>
                <a:blip r:embed="rId4"/>
                <a:stretch>
                  <a:fillRect t="-50000" b="-8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>
            <a:extLst>
              <a:ext uri="{FF2B5EF4-FFF2-40B4-BE49-F238E27FC236}">
                <a16:creationId xmlns:a16="http://schemas.microsoft.com/office/drawing/2014/main" id="{9F1B39E0-5D21-8F0C-DCE9-10200E8F11BE}"/>
              </a:ext>
            </a:extLst>
          </p:cNvPr>
          <p:cNvSpPr txBox="1"/>
          <p:nvPr/>
        </p:nvSpPr>
        <p:spPr>
          <a:xfrm>
            <a:off x="2917422" y="991528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000" b="1" dirty="0"/>
              <a:t>Single article with </a:t>
            </a:r>
          </a:p>
          <a:p>
            <a:pPr algn="ctr"/>
            <a:r>
              <a:rPr lang="nb-NO" sz="1000" b="1" dirty="0"/>
              <a:t>sentiment score</a:t>
            </a:r>
            <a:endParaRPr lang="en-US" sz="10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E6EB35D-3254-EBCD-78D8-CCEC7141CDEB}"/>
              </a:ext>
            </a:extLst>
          </p:cNvPr>
          <p:cNvSpPr txBox="1"/>
          <p:nvPr/>
        </p:nvSpPr>
        <p:spPr>
          <a:xfrm>
            <a:off x="2977653" y="1667763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000" b="1" dirty="0"/>
              <a:t>Daily sentiment </a:t>
            </a:r>
          </a:p>
          <a:p>
            <a:pPr algn="ctr"/>
            <a:r>
              <a:rPr lang="nb-NO" sz="1000" b="1" dirty="0"/>
              <a:t>intensity score</a:t>
            </a:r>
            <a:endParaRPr lang="en-US" sz="1000" b="1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06015AE-9C2D-A9AE-D99E-74C18F0B773E}"/>
              </a:ext>
            </a:extLst>
          </p:cNvPr>
          <p:cNvSpPr txBox="1"/>
          <p:nvPr/>
        </p:nvSpPr>
        <p:spPr>
          <a:xfrm>
            <a:off x="2956433" y="2322635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000" b="1" dirty="0"/>
              <a:t>First trading day</a:t>
            </a:r>
          </a:p>
          <a:p>
            <a:pPr algn="ctr"/>
            <a:r>
              <a:rPr lang="nb-NO" sz="1000" b="1" dirty="0"/>
              <a:t>aggregated score</a:t>
            </a:r>
            <a:endParaRPr lang="en-US" sz="1000" b="1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E9BE01C-080B-5D84-5EBA-88ADBE4224A6}"/>
              </a:ext>
            </a:extLst>
          </p:cNvPr>
          <p:cNvSpPr txBox="1"/>
          <p:nvPr/>
        </p:nvSpPr>
        <p:spPr>
          <a:xfrm>
            <a:off x="3114443" y="2991683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000" b="1" dirty="0"/>
              <a:t>Sentiment </a:t>
            </a:r>
          </a:p>
          <a:p>
            <a:pPr algn="ctr"/>
            <a:r>
              <a:rPr lang="nb-NO" sz="1000" b="1" dirty="0"/>
              <a:t>index score</a:t>
            </a:r>
            <a:endParaRPr lang="en-US" sz="1000" b="1" dirty="0"/>
          </a:p>
        </p:txBody>
      </p:sp>
      <p:sp>
        <p:nvSpPr>
          <p:cNvPr id="191" name="Rectangle: Diagonal Corners Snipped 190">
            <a:extLst>
              <a:ext uri="{FF2B5EF4-FFF2-40B4-BE49-F238E27FC236}">
                <a16:creationId xmlns:a16="http://schemas.microsoft.com/office/drawing/2014/main" id="{9BDADCE5-26F8-C484-FCC1-AE327E379DA9}"/>
              </a:ext>
            </a:extLst>
          </p:cNvPr>
          <p:cNvSpPr/>
          <p:nvPr/>
        </p:nvSpPr>
        <p:spPr>
          <a:xfrm>
            <a:off x="5972772" y="1184608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: Diagonal Corners Snipped 191">
            <a:extLst>
              <a:ext uri="{FF2B5EF4-FFF2-40B4-BE49-F238E27FC236}">
                <a16:creationId xmlns:a16="http://schemas.microsoft.com/office/drawing/2014/main" id="{58580F66-2991-8294-B964-01611A9DB0D6}"/>
              </a:ext>
            </a:extLst>
          </p:cNvPr>
          <p:cNvSpPr/>
          <p:nvPr/>
        </p:nvSpPr>
        <p:spPr>
          <a:xfrm>
            <a:off x="5975703" y="874217"/>
            <a:ext cx="407619" cy="24976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10108</TotalTime>
  <Words>91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 Heramb Damås</dc:creator>
  <cp:lastModifiedBy>Jone Heramb Damås</cp:lastModifiedBy>
  <cp:revision>2</cp:revision>
  <dcterms:created xsi:type="dcterms:W3CDTF">2024-03-19T10:15:45Z</dcterms:created>
  <dcterms:modified xsi:type="dcterms:W3CDTF">2024-03-26T10:44:15Z</dcterms:modified>
</cp:coreProperties>
</file>