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97910-A4DD-41E9-A809-A1848D0F90A6}" v="10" dt="2024-05-24T11:17:33.6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 Garmendia Aramburu" userId="4b6145e1-280f-47da-9b56-4fa5b1f5d9ba" providerId="ADAL" clId="{CAC97910-A4DD-41E9-A809-A1848D0F90A6}"/>
    <pc:docChg chg="undo custSel modSld modMainMaster">
      <pc:chgData name="Jone Garmendia Aramburu" userId="4b6145e1-280f-47da-9b56-4fa5b1f5d9ba" providerId="ADAL" clId="{CAC97910-A4DD-41E9-A809-A1848D0F90A6}" dt="2024-05-24T11:16:29.062" v="193" actId="20577"/>
      <pc:docMkLst>
        <pc:docMk/>
      </pc:docMkLst>
      <pc:sldChg chg="modSp mod">
        <pc:chgData name="Jone Garmendia Aramburu" userId="4b6145e1-280f-47da-9b56-4fa5b1f5d9ba" providerId="ADAL" clId="{CAC97910-A4DD-41E9-A809-A1848D0F90A6}" dt="2024-05-24T11:08:39.333" v="52" actId="20577"/>
        <pc:sldMkLst>
          <pc:docMk/>
          <pc:sldMk cId="0" sldId="256"/>
        </pc:sldMkLst>
        <pc:spChg chg="mod">
          <ac:chgData name="Jone Garmendia Aramburu" userId="4b6145e1-280f-47da-9b56-4fa5b1f5d9ba" providerId="ADAL" clId="{CAC97910-A4DD-41E9-A809-A1848D0F90A6}" dt="2024-05-24T11:08:39.333" v="52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Jone Garmendia Aramburu" userId="4b6145e1-280f-47da-9b56-4fa5b1f5d9ba" providerId="ADAL" clId="{CAC97910-A4DD-41E9-A809-A1848D0F90A6}" dt="2024-05-24T11:10:43.026" v="71"/>
        <pc:sldMkLst>
          <pc:docMk/>
          <pc:sldMk cId="0" sldId="257"/>
        </pc:sldMkLst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09:53.532" v="63" actId="1076"/>
        <pc:sldMkLst>
          <pc:docMk/>
          <pc:sldMk cId="0" sldId="258"/>
        </pc:sldMkLst>
        <pc:spChg chg="mod">
          <ac:chgData name="Jone Garmendia Aramburu" userId="4b6145e1-280f-47da-9b56-4fa5b1f5d9ba" providerId="ADAL" clId="{CAC97910-A4DD-41E9-A809-A1848D0F90A6}" dt="2024-05-24T11:09:53.532" v="63" actId="1076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09:46.635" v="62" actId="1076"/>
        <pc:sldMkLst>
          <pc:docMk/>
          <pc:sldMk cId="0" sldId="259"/>
        </pc:sldMkLst>
        <pc:spChg chg="mod">
          <ac:chgData name="Jone Garmendia Aramburu" userId="4b6145e1-280f-47da-9b56-4fa5b1f5d9ba" providerId="ADAL" clId="{CAC97910-A4DD-41E9-A809-A1848D0F90A6}" dt="2024-05-24T11:09:38.875" v="60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09:35.156" v="59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09:46.635" v="62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09:42.700" v="61" actId="1076"/>
          <ac:spMkLst>
            <pc:docMk/>
            <pc:sldMk cId="0" sldId="259"/>
            <ac:spMk id="8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0:07.233" v="64" actId="1076"/>
        <pc:sldMkLst>
          <pc:docMk/>
          <pc:sldMk cId="0" sldId="260"/>
        </pc:sldMkLst>
        <pc:spChg chg="mod">
          <ac:chgData name="Jone Garmendia Aramburu" userId="4b6145e1-280f-47da-9b56-4fa5b1f5d9ba" providerId="ADAL" clId="{CAC97910-A4DD-41E9-A809-A1848D0F90A6}" dt="2024-05-24T11:10:07.233" v="64" actId="1076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0:53.943" v="72" actId="14100"/>
        <pc:sldMkLst>
          <pc:docMk/>
          <pc:sldMk cId="0" sldId="262"/>
        </pc:sldMkLst>
        <pc:spChg chg="mod">
          <ac:chgData name="Jone Garmendia Aramburu" userId="4b6145e1-280f-47da-9b56-4fa5b1f5d9ba" providerId="ADAL" clId="{CAC97910-A4DD-41E9-A809-A1848D0F90A6}" dt="2024-05-24T11:10:53.943" v="72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1:30.265" v="94" actId="20577"/>
        <pc:sldMkLst>
          <pc:docMk/>
          <pc:sldMk cId="0" sldId="265"/>
        </pc:sldMkLst>
        <pc:spChg chg="mod">
          <ac:chgData name="Jone Garmendia Aramburu" userId="4b6145e1-280f-47da-9b56-4fa5b1f5d9ba" providerId="ADAL" clId="{CAC97910-A4DD-41E9-A809-A1848D0F90A6}" dt="2024-05-24T11:11:06.763" v="74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1:02.715" v="73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1:30.265" v="94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65"/>
            <ac:spMk id="5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1:47.920" v="103" actId="1076"/>
        <pc:sldMkLst>
          <pc:docMk/>
          <pc:sldMk cId="0" sldId="266"/>
        </pc:sldMkLst>
        <pc:spChg chg="mod">
          <ac:chgData name="Jone Garmendia Aramburu" userId="4b6145e1-280f-47da-9b56-4fa5b1f5d9ba" providerId="ADAL" clId="{CAC97910-A4DD-41E9-A809-A1848D0F90A6}" dt="2024-05-24T11:11:47.920" v="103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1:36.962" v="100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1:59.040" v="112" actId="20577"/>
        <pc:sldMkLst>
          <pc:docMk/>
          <pc:sldMk cId="0" sldId="267"/>
        </pc:sldMkLst>
        <pc:spChg chg="mod">
          <ac:chgData name="Jone Garmendia Aramburu" userId="4b6145e1-280f-47da-9b56-4fa5b1f5d9ba" providerId="ADAL" clId="{CAC97910-A4DD-41E9-A809-A1848D0F90A6}" dt="2024-05-24T11:11:55.465" v="106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1:59.040" v="112" actId="20577"/>
          <ac:spMkLst>
            <pc:docMk/>
            <pc:sldMk cId="0" sldId="267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2:17.841" v="121" actId="1076"/>
        <pc:sldMkLst>
          <pc:docMk/>
          <pc:sldMk cId="0" sldId="268"/>
        </pc:sldMkLst>
        <pc:spChg chg="mod">
          <ac:chgData name="Jone Garmendia Aramburu" userId="4b6145e1-280f-47da-9b56-4fa5b1f5d9ba" providerId="ADAL" clId="{CAC97910-A4DD-41E9-A809-A1848D0F90A6}" dt="2024-05-24T11:12:17.841" v="121" actId="1076"/>
          <ac:spMkLst>
            <pc:docMk/>
            <pc:sldMk cId="0" sldId="268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2:02.789" v="118" actId="20577"/>
          <ac:spMkLst>
            <pc:docMk/>
            <pc:sldMk cId="0" sldId="268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2:31.241" v="129" actId="1076"/>
        <pc:sldMkLst>
          <pc:docMk/>
          <pc:sldMk cId="0" sldId="269"/>
        </pc:sldMkLst>
        <pc:spChg chg="mod">
          <ac:chgData name="Jone Garmendia Aramburu" userId="4b6145e1-280f-47da-9b56-4fa5b1f5d9ba" providerId="ADAL" clId="{CAC97910-A4DD-41E9-A809-A1848D0F90A6}" dt="2024-05-24T11:12:31.241" v="129" actId="1076"/>
          <ac:spMkLst>
            <pc:docMk/>
            <pc:sldMk cId="0" sldId="269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2:22.960" v="127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2:37.468" v="135" actId="20577"/>
        <pc:sldMkLst>
          <pc:docMk/>
          <pc:sldMk cId="0" sldId="270"/>
        </pc:sldMkLst>
        <pc:spChg chg="mod">
          <ac:chgData name="Jone Garmendia Aramburu" userId="4b6145e1-280f-47da-9b56-4fa5b1f5d9ba" providerId="ADAL" clId="{CAC97910-A4DD-41E9-A809-A1848D0F90A6}" dt="2024-05-24T11:12:37.468" v="135" actId="20577"/>
          <ac:spMkLst>
            <pc:docMk/>
            <pc:sldMk cId="0" sldId="270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0"/>
            <ac:spMk id="54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2:55.782" v="138" actId="14100"/>
        <pc:sldMkLst>
          <pc:docMk/>
          <pc:sldMk cId="0" sldId="271"/>
        </pc:sldMkLst>
        <pc:spChg chg="mod">
          <ac:chgData name="Jone Garmendia Aramburu" userId="4b6145e1-280f-47da-9b56-4fa5b1f5d9ba" providerId="ADAL" clId="{CAC97910-A4DD-41E9-A809-A1848D0F90A6}" dt="2024-05-24T11:12:55.782" v="138" actId="14100"/>
          <ac:spMkLst>
            <pc:docMk/>
            <pc:sldMk cId="0" sldId="271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Jone Garmendia Aramburu" userId="4b6145e1-280f-47da-9b56-4fa5b1f5d9ba" providerId="ADAL" clId="{CAC97910-A4DD-41E9-A809-A1848D0F90A6}" dt="2024-05-24T11:10:43.026" v="71"/>
        <pc:sldMkLst>
          <pc:docMk/>
          <pc:sldMk cId="0" sldId="272"/>
        </pc:sldMkLst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2"/>
            <ac:spMk id="4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3:17.897" v="142" actId="14100"/>
        <pc:sldMkLst>
          <pc:docMk/>
          <pc:sldMk cId="0" sldId="273"/>
        </pc:sldMkLst>
        <pc:spChg chg="mod">
          <ac:chgData name="Jone Garmendia Aramburu" userId="4b6145e1-280f-47da-9b56-4fa5b1f5d9ba" providerId="ADAL" clId="{CAC97910-A4DD-41E9-A809-A1848D0F90A6}" dt="2024-05-24T11:13:17.897" v="142" actId="14100"/>
          <ac:spMkLst>
            <pc:docMk/>
            <pc:sldMk cId="0" sldId="273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3:11" v="141" actId="1076"/>
          <ac:spMkLst>
            <pc:docMk/>
            <pc:sldMk cId="0" sldId="273"/>
            <ac:spMk id="7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3"/>
            <ac:spMk id="9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3:20.952" v="143" actId="14100"/>
        <pc:sldMkLst>
          <pc:docMk/>
          <pc:sldMk cId="0" sldId="274"/>
        </pc:sldMkLst>
        <pc:spChg chg="mod">
          <ac:chgData name="Jone Garmendia Aramburu" userId="4b6145e1-280f-47da-9b56-4fa5b1f5d9ba" providerId="ADAL" clId="{CAC97910-A4DD-41E9-A809-A1848D0F90A6}" dt="2024-05-24T11:13:20.952" v="143" actId="14100"/>
          <ac:spMkLst>
            <pc:docMk/>
            <pc:sldMk cId="0" sldId="274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4"/>
            <ac:spMk id="9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3:39.188" v="150" actId="20577"/>
        <pc:sldMkLst>
          <pc:docMk/>
          <pc:sldMk cId="0" sldId="275"/>
        </pc:sldMkLst>
        <pc:spChg chg="mod">
          <ac:chgData name="Jone Garmendia Aramburu" userId="4b6145e1-280f-47da-9b56-4fa5b1f5d9ba" providerId="ADAL" clId="{CAC97910-A4DD-41E9-A809-A1848D0F90A6}" dt="2024-05-24T11:13:39.188" v="150" actId="20577"/>
          <ac:spMkLst>
            <pc:docMk/>
            <pc:sldMk cId="0" sldId="275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5"/>
            <ac:spMk id="9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3:33.124" v="147" actId="20577"/>
        <pc:sldMkLst>
          <pc:docMk/>
          <pc:sldMk cId="0" sldId="276"/>
        </pc:sldMkLst>
        <pc:spChg chg="mod">
          <ac:chgData name="Jone Garmendia Aramburu" userId="4b6145e1-280f-47da-9b56-4fa5b1f5d9ba" providerId="ADAL" clId="{CAC97910-A4DD-41E9-A809-A1848D0F90A6}" dt="2024-05-24T11:13:33.124" v="147" actId="20577"/>
          <ac:spMkLst>
            <pc:docMk/>
            <pc:sldMk cId="0" sldId="276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6"/>
            <ac:spMk id="9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3:46.482" v="152" actId="20577"/>
        <pc:sldMkLst>
          <pc:docMk/>
          <pc:sldMk cId="0" sldId="277"/>
        </pc:sldMkLst>
        <pc:spChg chg="mod">
          <ac:chgData name="Jone Garmendia Aramburu" userId="4b6145e1-280f-47da-9b56-4fa5b1f5d9ba" providerId="ADAL" clId="{CAC97910-A4DD-41E9-A809-A1848D0F90A6}" dt="2024-05-24T11:13:46.482" v="152" actId="20577"/>
          <ac:spMkLst>
            <pc:docMk/>
            <pc:sldMk cId="0" sldId="277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7"/>
            <ac:spMk id="9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3:51.427" v="154" actId="20577"/>
        <pc:sldMkLst>
          <pc:docMk/>
          <pc:sldMk cId="0" sldId="278"/>
        </pc:sldMkLst>
        <pc:spChg chg="mod">
          <ac:chgData name="Jone Garmendia Aramburu" userId="4b6145e1-280f-47da-9b56-4fa5b1f5d9ba" providerId="ADAL" clId="{CAC97910-A4DD-41E9-A809-A1848D0F90A6}" dt="2024-05-24T11:13:51.427" v="154" actId="20577"/>
          <ac:spMkLst>
            <pc:docMk/>
            <pc:sldMk cId="0" sldId="278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8"/>
            <ac:spMk id="9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3:55.001" v="155" actId="20577"/>
        <pc:sldMkLst>
          <pc:docMk/>
          <pc:sldMk cId="0" sldId="279"/>
        </pc:sldMkLst>
        <pc:spChg chg="mod">
          <ac:chgData name="Jone Garmendia Aramburu" userId="4b6145e1-280f-47da-9b56-4fa5b1f5d9ba" providerId="ADAL" clId="{CAC97910-A4DD-41E9-A809-A1848D0F90A6}" dt="2024-05-24T11:13:55.001" v="155" actId="20577"/>
          <ac:spMkLst>
            <pc:docMk/>
            <pc:sldMk cId="0" sldId="279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79"/>
            <ac:spMk id="4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3:59.161" v="156" actId="14100"/>
        <pc:sldMkLst>
          <pc:docMk/>
          <pc:sldMk cId="0" sldId="280"/>
        </pc:sldMkLst>
        <pc:spChg chg="mod">
          <ac:chgData name="Jone Garmendia Aramburu" userId="4b6145e1-280f-47da-9b56-4fa5b1f5d9ba" providerId="ADAL" clId="{CAC97910-A4DD-41E9-A809-A1848D0F90A6}" dt="2024-05-24T11:13:59.161" v="156" actId="14100"/>
          <ac:spMkLst>
            <pc:docMk/>
            <pc:sldMk cId="0" sldId="280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0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4:09.230" v="158" actId="1076"/>
        <pc:sldMkLst>
          <pc:docMk/>
          <pc:sldMk cId="0" sldId="281"/>
        </pc:sldMkLst>
        <pc:spChg chg="mod">
          <ac:chgData name="Jone Garmendia Aramburu" userId="4b6145e1-280f-47da-9b56-4fa5b1f5d9ba" providerId="ADAL" clId="{CAC97910-A4DD-41E9-A809-A1848D0F90A6}" dt="2024-05-24T11:14:09.230" v="158" actId="1076"/>
          <ac:spMkLst>
            <pc:docMk/>
            <pc:sldMk cId="0" sldId="281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1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4:14.944" v="159" actId="14100"/>
        <pc:sldMkLst>
          <pc:docMk/>
          <pc:sldMk cId="0" sldId="282"/>
        </pc:sldMkLst>
        <pc:spChg chg="mod">
          <ac:chgData name="Jone Garmendia Aramburu" userId="4b6145e1-280f-47da-9b56-4fa5b1f5d9ba" providerId="ADAL" clId="{CAC97910-A4DD-41E9-A809-A1848D0F90A6}" dt="2024-05-24T11:14:14.944" v="159" actId="14100"/>
          <ac:spMkLst>
            <pc:docMk/>
            <pc:sldMk cId="0" sldId="282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2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4:18.752" v="160" actId="14100"/>
        <pc:sldMkLst>
          <pc:docMk/>
          <pc:sldMk cId="0" sldId="283"/>
        </pc:sldMkLst>
        <pc:spChg chg="mod">
          <ac:chgData name="Jone Garmendia Aramburu" userId="4b6145e1-280f-47da-9b56-4fa5b1f5d9ba" providerId="ADAL" clId="{CAC97910-A4DD-41E9-A809-A1848D0F90A6}" dt="2024-05-24T11:14:18.752" v="160" actId="14100"/>
          <ac:spMkLst>
            <pc:docMk/>
            <pc:sldMk cId="0" sldId="283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3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4:26.672" v="164" actId="14100"/>
        <pc:sldMkLst>
          <pc:docMk/>
          <pc:sldMk cId="0" sldId="284"/>
        </pc:sldMkLst>
        <pc:spChg chg="mod">
          <ac:chgData name="Jone Garmendia Aramburu" userId="4b6145e1-280f-47da-9b56-4fa5b1f5d9ba" providerId="ADAL" clId="{CAC97910-A4DD-41E9-A809-A1848D0F90A6}" dt="2024-05-24T11:14:26.672" v="164" actId="14100"/>
          <ac:spMkLst>
            <pc:docMk/>
            <pc:sldMk cId="0" sldId="284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4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4:34.807" v="165" actId="1076"/>
        <pc:sldMkLst>
          <pc:docMk/>
          <pc:sldMk cId="0" sldId="285"/>
        </pc:sldMkLst>
        <pc:spChg chg="mod">
          <ac:chgData name="Jone Garmendia Aramburu" userId="4b6145e1-280f-47da-9b56-4fa5b1f5d9ba" providerId="ADAL" clId="{CAC97910-A4DD-41E9-A809-A1848D0F90A6}" dt="2024-05-24T11:14:34.807" v="165" actId="1076"/>
          <ac:spMkLst>
            <pc:docMk/>
            <pc:sldMk cId="0" sldId="285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5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4:48.031" v="166" actId="1076"/>
        <pc:sldMkLst>
          <pc:docMk/>
          <pc:sldMk cId="0" sldId="286"/>
        </pc:sldMkLst>
        <pc:spChg chg="mod">
          <ac:chgData name="Jone Garmendia Aramburu" userId="4b6145e1-280f-47da-9b56-4fa5b1f5d9ba" providerId="ADAL" clId="{CAC97910-A4DD-41E9-A809-A1848D0F90A6}" dt="2024-05-24T11:14:48.031" v="166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6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4:54.597" v="167" actId="1076"/>
        <pc:sldMkLst>
          <pc:docMk/>
          <pc:sldMk cId="0" sldId="287"/>
        </pc:sldMkLst>
        <pc:spChg chg="mod">
          <ac:chgData name="Jone Garmendia Aramburu" userId="4b6145e1-280f-47da-9b56-4fa5b1f5d9ba" providerId="ADAL" clId="{CAC97910-A4DD-41E9-A809-A1848D0F90A6}" dt="2024-05-24T11:14:54.597" v="167" actId="1076"/>
          <ac:spMkLst>
            <pc:docMk/>
            <pc:sldMk cId="0" sldId="287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7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5:03.143" v="168" actId="1076"/>
        <pc:sldMkLst>
          <pc:docMk/>
          <pc:sldMk cId="0" sldId="288"/>
        </pc:sldMkLst>
        <pc:spChg chg="mod">
          <ac:chgData name="Jone Garmendia Aramburu" userId="4b6145e1-280f-47da-9b56-4fa5b1f5d9ba" providerId="ADAL" clId="{CAC97910-A4DD-41E9-A809-A1848D0F90A6}" dt="2024-05-24T11:15:03.143" v="168" actId="1076"/>
          <ac:spMkLst>
            <pc:docMk/>
            <pc:sldMk cId="0" sldId="288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8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5:11.039" v="170" actId="1076"/>
        <pc:sldMkLst>
          <pc:docMk/>
          <pc:sldMk cId="0" sldId="289"/>
        </pc:sldMkLst>
        <pc:spChg chg="mod">
          <ac:chgData name="Jone Garmendia Aramburu" userId="4b6145e1-280f-47da-9b56-4fa5b1f5d9ba" providerId="ADAL" clId="{CAC97910-A4DD-41E9-A809-A1848D0F90A6}" dt="2024-05-24T11:15:11.039" v="170" actId="1076"/>
          <ac:spMkLst>
            <pc:docMk/>
            <pc:sldMk cId="0" sldId="289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5:08.865" v="169" actId="14100"/>
          <ac:spMkLst>
            <pc:docMk/>
            <pc:sldMk cId="0" sldId="289"/>
            <ac:spMk id="3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89"/>
            <ac:spMk id="6" creationId="{00000000-0000-0000-0000-000000000000}"/>
          </ac:spMkLst>
        </pc:spChg>
      </pc:sldChg>
      <pc:sldChg chg="modSp">
        <pc:chgData name="Jone Garmendia Aramburu" userId="4b6145e1-280f-47da-9b56-4fa5b1f5d9ba" providerId="ADAL" clId="{CAC97910-A4DD-41E9-A809-A1848D0F90A6}" dt="2024-05-24T11:10:43.026" v="71"/>
        <pc:sldMkLst>
          <pc:docMk/>
          <pc:sldMk cId="0" sldId="290"/>
        </pc:sldMkLst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5:22.311" v="171" actId="1076"/>
        <pc:sldMkLst>
          <pc:docMk/>
          <pc:sldMk cId="0" sldId="291"/>
        </pc:sldMkLst>
        <pc:spChg chg="mod">
          <ac:chgData name="Jone Garmendia Aramburu" userId="4b6145e1-280f-47da-9b56-4fa5b1f5d9ba" providerId="ADAL" clId="{CAC97910-A4DD-41E9-A809-A1848D0F90A6}" dt="2024-05-24T11:15:22.311" v="171" actId="1076"/>
          <ac:spMkLst>
            <pc:docMk/>
            <pc:sldMk cId="0" sldId="291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1"/>
            <ac:spMk id="5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5:25.700" v="172" actId="1076"/>
        <pc:sldMkLst>
          <pc:docMk/>
          <pc:sldMk cId="0" sldId="292"/>
        </pc:sldMkLst>
        <pc:spChg chg="mod">
          <ac:chgData name="Jone Garmendia Aramburu" userId="4b6145e1-280f-47da-9b56-4fa5b1f5d9ba" providerId="ADAL" clId="{CAC97910-A4DD-41E9-A809-A1848D0F90A6}" dt="2024-05-24T11:15:25.700" v="172" actId="1076"/>
          <ac:spMkLst>
            <pc:docMk/>
            <pc:sldMk cId="0" sldId="292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2"/>
            <ac:spMk id="5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5:30.270" v="173" actId="1076"/>
        <pc:sldMkLst>
          <pc:docMk/>
          <pc:sldMk cId="0" sldId="293"/>
        </pc:sldMkLst>
        <pc:spChg chg="mod">
          <ac:chgData name="Jone Garmendia Aramburu" userId="4b6145e1-280f-47da-9b56-4fa5b1f5d9ba" providerId="ADAL" clId="{CAC97910-A4DD-41E9-A809-A1848D0F90A6}" dt="2024-05-24T11:15:30.270" v="173" actId="1076"/>
          <ac:spMkLst>
            <pc:docMk/>
            <pc:sldMk cId="0" sldId="293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3"/>
            <ac:spMk id="8" creationId="{00000000-0000-0000-0000-000000000000}"/>
          </ac:spMkLst>
        </pc:spChg>
      </pc:sldChg>
      <pc:sldChg chg="modSp">
        <pc:chgData name="Jone Garmendia Aramburu" userId="4b6145e1-280f-47da-9b56-4fa5b1f5d9ba" providerId="ADAL" clId="{CAC97910-A4DD-41E9-A809-A1848D0F90A6}" dt="2024-05-24T11:10:43.026" v="71"/>
        <pc:sldMkLst>
          <pc:docMk/>
          <pc:sldMk cId="0" sldId="294"/>
        </pc:sldMkLst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4"/>
            <ac:spMk id="3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5:39.462" v="176" actId="1076"/>
        <pc:sldMkLst>
          <pc:docMk/>
          <pc:sldMk cId="0" sldId="295"/>
        </pc:sldMkLst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5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5:38.109" v="175" actId="1076"/>
          <ac:spMkLst>
            <pc:docMk/>
            <pc:sldMk cId="0" sldId="295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5:39.462" v="176" actId="1076"/>
          <ac:spMkLst>
            <pc:docMk/>
            <pc:sldMk cId="0" sldId="295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5"/>
            <ac:spMk id="6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5:49.118" v="178" actId="1076"/>
        <pc:sldMkLst>
          <pc:docMk/>
          <pc:sldMk cId="0" sldId="296"/>
        </pc:sldMkLst>
        <pc:spChg chg="mod">
          <ac:chgData name="Jone Garmendia Aramburu" userId="4b6145e1-280f-47da-9b56-4fa5b1f5d9ba" providerId="ADAL" clId="{CAC97910-A4DD-41E9-A809-A1848D0F90A6}" dt="2024-05-24T11:15:49.118" v="178" actId="1076"/>
          <ac:spMkLst>
            <pc:docMk/>
            <pc:sldMk cId="0" sldId="296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6"/>
            <ac:spMk id="7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5:58.726" v="180" actId="1076"/>
        <pc:sldMkLst>
          <pc:docMk/>
          <pc:sldMk cId="0" sldId="297"/>
        </pc:sldMkLst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7"/>
            <ac:spMk id="2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5:58.726" v="180" actId="1076"/>
          <ac:spMkLst>
            <pc:docMk/>
            <pc:sldMk cId="0" sldId="297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7"/>
            <ac:spMk id="5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6:03.181" v="181" actId="1076"/>
        <pc:sldMkLst>
          <pc:docMk/>
          <pc:sldMk cId="0" sldId="298"/>
        </pc:sldMkLst>
        <pc:spChg chg="mod">
          <ac:chgData name="Jone Garmendia Aramburu" userId="4b6145e1-280f-47da-9b56-4fa5b1f5d9ba" providerId="ADAL" clId="{CAC97910-A4DD-41E9-A809-A1848D0F90A6}" dt="2024-05-24T11:16:03.181" v="181" actId="1076"/>
          <ac:spMkLst>
            <pc:docMk/>
            <pc:sldMk cId="0" sldId="298"/>
            <ac:spMk id="6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8"/>
            <ac:spMk id="8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6:08.956" v="183" actId="20577"/>
        <pc:sldMkLst>
          <pc:docMk/>
          <pc:sldMk cId="0" sldId="299"/>
        </pc:sldMkLst>
        <pc:spChg chg="mod">
          <ac:chgData name="Jone Garmendia Aramburu" userId="4b6145e1-280f-47da-9b56-4fa5b1f5d9ba" providerId="ADAL" clId="{CAC97910-A4DD-41E9-A809-A1848D0F90A6}" dt="2024-05-24T11:16:08.956" v="183" actId="20577"/>
          <ac:spMkLst>
            <pc:docMk/>
            <pc:sldMk cId="0" sldId="299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299"/>
            <ac:spMk id="8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6:12.994" v="185" actId="20577"/>
        <pc:sldMkLst>
          <pc:docMk/>
          <pc:sldMk cId="0" sldId="300"/>
        </pc:sldMkLst>
        <pc:spChg chg="mod">
          <ac:chgData name="Jone Garmendia Aramburu" userId="4b6145e1-280f-47da-9b56-4fa5b1f5d9ba" providerId="ADAL" clId="{CAC97910-A4DD-41E9-A809-A1848D0F90A6}" dt="2024-05-24T11:16:12.994" v="185" actId="20577"/>
          <ac:spMkLst>
            <pc:docMk/>
            <pc:sldMk cId="0" sldId="300"/>
            <ac:spMk id="5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300"/>
            <ac:spMk id="9" creationId="{00000000-0000-0000-0000-000000000000}"/>
          </ac:spMkLst>
        </pc:spChg>
      </pc:sldChg>
      <pc:sldChg chg="modSp">
        <pc:chgData name="Jone Garmendia Aramburu" userId="4b6145e1-280f-47da-9b56-4fa5b1f5d9ba" providerId="ADAL" clId="{CAC97910-A4DD-41E9-A809-A1848D0F90A6}" dt="2024-05-24T11:10:43.026" v="71"/>
        <pc:sldMkLst>
          <pc:docMk/>
          <pc:sldMk cId="0" sldId="301"/>
        </pc:sldMkLst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301"/>
            <ac:spMk id="5" creationId="{00000000-0000-0000-0000-000000000000}"/>
          </ac:spMkLst>
        </pc:spChg>
      </pc:sldChg>
      <pc:sldChg chg="modSp mod">
        <pc:chgData name="Jone Garmendia Aramburu" userId="4b6145e1-280f-47da-9b56-4fa5b1f5d9ba" providerId="ADAL" clId="{CAC97910-A4DD-41E9-A809-A1848D0F90A6}" dt="2024-05-24T11:16:29.062" v="193" actId="20577"/>
        <pc:sldMkLst>
          <pc:docMk/>
          <pc:sldMk cId="0" sldId="302"/>
        </pc:sldMkLst>
        <pc:spChg chg="mod">
          <ac:chgData name="Jone Garmendia Aramburu" userId="4b6145e1-280f-47da-9b56-4fa5b1f5d9ba" providerId="ADAL" clId="{CAC97910-A4DD-41E9-A809-A1848D0F90A6}" dt="2024-05-24T11:16:29.062" v="193" actId="20577"/>
          <ac:spMkLst>
            <pc:docMk/>
            <pc:sldMk cId="0" sldId="302"/>
            <ac:spMk id="4" creationId="{00000000-0000-0000-0000-000000000000}"/>
          </ac:spMkLst>
        </pc:spChg>
        <pc:spChg chg="mod">
          <ac:chgData name="Jone Garmendia Aramburu" userId="4b6145e1-280f-47da-9b56-4fa5b1f5d9ba" providerId="ADAL" clId="{CAC97910-A4DD-41E9-A809-A1848D0F90A6}" dt="2024-05-24T11:10:43.026" v="71"/>
          <ac:spMkLst>
            <pc:docMk/>
            <pc:sldMk cId="0" sldId="302"/>
            <ac:spMk id="5" creationId="{00000000-0000-0000-0000-000000000000}"/>
          </ac:spMkLst>
        </pc:spChg>
      </pc:sldChg>
      <pc:sldMasterChg chg="modSldLayout">
        <pc:chgData name="Jone Garmendia Aramburu" userId="4b6145e1-280f-47da-9b56-4fa5b1f5d9ba" providerId="ADAL" clId="{CAC97910-A4DD-41E9-A809-A1848D0F90A6}" dt="2024-05-24T11:09:08.470" v="53"/>
        <pc:sldMasterMkLst>
          <pc:docMk/>
          <pc:sldMasterMk cId="1907355940" sldId="2147483666"/>
        </pc:sldMasterMkLst>
        <pc:sldLayoutChg chg="delSp">
          <pc:chgData name="Jone Garmendia Aramburu" userId="4b6145e1-280f-47da-9b56-4fa5b1f5d9ba" providerId="ADAL" clId="{CAC97910-A4DD-41E9-A809-A1848D0F90A6}" dt="2024-05-24T11:09:08.470" v="53"/>
          <pc:sldLayoutMkLst>
            <pc:docMk/>
            <pc:sldMasterMk cId="1907355940" sldId="2147483666"/>
            <pc:sldLayoutMk cId="916725119" sldId="2147483685"/>
          </pc:sldLayoutMkLst>
          <pc:spChg chg="del">
            <ac:chgData name="Jone Garmendia Aramburu" userId="4b6145e1-280f-47da-9b56-4fa5b1f5d9ba" providerId="ADAL" clId="{CAC97910-A4DD-41E9-A809-A1848D0F90A6}" dt="2024-05-24T11:09:08.470" v="53"/>
            <ac:spMkLst>
              <pc:docMk/>
              <pc:sldMasterMk cId="1907355940" sldId="2147483666"/>
              <pc:sldLayoutMk cId="916725119" sldId="2147483685"/>
              <ac:spMk id="16" creationId="{00000000-0000-0000-0000-000000000000}"/>
            </ac:spMkLst>
          </pc:spChg>
          <pc:spChg chg="del">
            <ac:chgData name="Jone Garmendia Aramburu" userId="4b6145e1-280f-47da-9b56-4fa5b1f5d9ba" providerId="ADAL" clId="{CAC97910-A4DD-41E9-A809-A1848D0F90A6}" dt="2024-05-24T11:09:08.470" v="53"/>
            <ac:spMkLst>
              <pc:docMk/>
              <pc:sldMasterMk cId="1907355940" sldId="2147483666"/>
              <pc:sldLayoutMk cId="916725119" sldId="2147483685"/>
              <ac:spMk id="17" creationId="{00000000-0000-0000-0000-000000000000}"/>
            </ac:spMkLst>
          </pc:spChg>
          <pc:spChg chg="del">
            <ac:chgData name="Jone Garmendia Aramburu" userId="4b6145e1-280f-47da-9b56-4fa5b1f5d9ba" providerId="ADAL" clId="{CAC97910-A4DD-41E9-A809-A1848D0F90A6}" dt="2024-05-24T11:09:08.470" v="53"/>
            <ac:spMkLst>
              <pc:docMk/>
              <pc:sldMasterMk cId="1907355940" sldId="2147483666"/>
              <pc:sldLayoutMk cId="916725119" sldId="2147483685"/>
              <ac:spMk id="18" creationId="{00000000-0000-0000-0000-000000000000}"/>
            </ac:spMkLst>
          </pc:spChg>
        </pc:sldLayoutChg>
        <pc:sldLayoutChg chg="delSp">
          <pc:chgData name="Jone Garmendia Aramburu" userId="4b6145e1-280f-47da-9b56-4fa5b1f5d9ba" providerId="ADAL" clId="{CAC97910-A4DD-41E9-A809-A1848D0F90A6}" dt="2024-05-24T11:09:08.470" v="53"/>
          <pc:sldLayoutMkLst>
            <pc:docMk/>
            <pc:sldMasterMk cId="1907355940" sldId="2147483666"/>
            <pc:sldLayoutMk cId="2087501068" sldId="2147483686"/>
          </pc:sldLayoutMkLst>
          <pc:spChg chg="del">
            <ac:chgData name="Jone Garmendia Aramburu" userId="4b6145e1-280f-47da-9b56-4fa5b1f5d9ba" providerId="ADAL" clId="{CAC97910-A4DD-41E9-A809-A1848D0F90A6}" dt="2024-05-24T11:09:08.470" v="53"/>
            <ac:spMkLst>
              <pc:docMk/>
              <pc:sldMasterMk cId="1907355940" sldId="2147483666"/>
              <pc:sldLayoutMk cId="2087501068" sldId="2147483686"/>
              <ac:spMk id="16" creationId="{00000000-0000-0000-0000-000000000000}"/>
            </ac:spMkLst>
          </pc:spChg>
          <pc:spChg chg="del">
            <ac:chgData name="Jone Garmendia Aramburu" userId="4b6145e1-280f-47da-9b56-4fa5b1f5d9ba" providerId="ADAL" clId="{CAC97910-A4DD-41E9-A809-A1848D0F90A6}" dt="2024-05-24T11:09:08.470" v="53"/>
            <ac:spMkLst>
              <pc:docMk/>
              <pc:sldMasterMk cId="1907355940" sldId="2147483666"/>
              <pc:sldLayoutMk cId="2087501068" sldId="2147483686"/>
              <ac:spMk id="17" creationId="{00000000-0000-0000-0000-000000000000}"/>
            </ac:spMkLst>
          </pc:spChg>
          <pc:spChg chg="del">
            <ac:chgData name="Jone Garmendia Aramburu" userId="4b6145e1-280f-47da-9b56-4fa5b1f5d9ba" providerId="ADAL" clId="{CAC97910-A4DD-41E9-A809-A1848D0F90A6}" dt="2024-05-24T11:09:08.470" v="53"/>
            <ac:spMkLst>
              <pc:docMk/>
              <pc:sldMasterMk cId="1907355940" sldId="2147483666"/>
              <pc:sldLayoutMk cId="2087501068" sldId="2147483686"/>
              <ac:spMk id="1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45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737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54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292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24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67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3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5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641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111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2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142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74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95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1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3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78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10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88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034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0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ega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ega/IBM_Data_Science_Professional_Certification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s-ES" sz="2400" spc="-175" dirty="0">
                <a:solidFill>
                  <a:srgbClr val="616E52"/>
                </a:solidFill>
                <a:latin typeface="Arial"/>
                <a:cs typeface="Arial"/>
              </a:rPr>
              <a:t>Jone Garmendia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jonega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6635" y="139671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7160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1000" y="1574695"/>
            <a:ext cx="11734799" cy="51280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https://github.com/JONEGA/IBM_Data_Science_Professional_Certification/blob/master/10.Applied_Data_Science_Capstone/Week%201%20Introduction/Data%20wrangling%20.ipynb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839345"/>
            <a:ext cx="8989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es-ES" spc="-670" dirty="0"/>
              <a:t>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https://github.com/jonega/IBM_Data_Science_Professional_Certification/blob/master/10.Applied_Data_Science_Capstone/Week%202%20EDA/EDA%20with%20Visualization.ipynb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866" y="808128"/>
            <a:ext cx="5941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es-ES" spc="-670" dirty="0"/>
              <a:t>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https://github.com/jonega/IBM_Data_Science_Professional_Certification/blob/master/10.Applied_Data_Science_Capstone/Week%202%20EDA/EDA%20with%20SQL.ipynb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" y="881731"/>
            <a:ext cx="116585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https://github.com/jonega/IBM_Data_Science_Professional_Certification/blob/master/10.Applied_Data_Science_Capstone/Week%203%20Interactive%20Visual%20Analytics%20and%20Dashboard/Interactive%20Visual%20Analytics%20with%20Folium.ipynb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317" y="857631"/>
            <a:ext cx="11275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https://github.com/jonega/IBM_Data_Science_Professional_Certification/blob/master/10.Applied_Data_Science_Capstone/Week%203%20Interactive%20Visual%20Analytics%20and%20Dashboard/spacex_dash_app.py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https://github.com/jonega/IBM_Data_Science_Professional_Certification/blob/master/10.Applied_Data_Science_Capstone/Week%204%20Predictive%20Analysis%20(Classification)/Machine%20Learning%20Prediction.ipynb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882" y="-149265"/>
            <a:ext cx="10364451" cy="137140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6" y="456438"/>
            <a:ext cx="742269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1771392"/>
            <a:ext cx="11109960" cy="1965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72507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8344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lang="es-ES" sz="3600" spc="-135" dirty="0">
                <a:solidFill>
                  <a:srgbClr val="BB562C"/>
                </a:solidFill>
              </a:rPr>
              <a:t> 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73269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lang="es-ES" sz="3600" spc="-760" dirty="0">
                <a:solidFill>
                  <a:srgbClr val="BB562C"/>
                </a:solidFill>
              </a:rPr>
              <a:t> 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673049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lang="es-ES"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503682"/>
            <a:ext cx="79679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lang="es-ES"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lang="es-E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43559"/>
            <a:ext cx="7465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218" y="863983"/>
            <a:ext cx="11789563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43559"/>
            <a:ext cx="9966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43559"/>
            <a:ext cx="9966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176943"/>
            <a:ext cx="96551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263" y="269464"/>
            <a:ext cx="10364451" cy="159617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8288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0815" y="474327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6680" y="466476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4756" y="465838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86958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8392"/>
            <a:ext cx="9446565" cy="180498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963" y="138540"/>
            <a:ext cx="10364451" cy="159617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4871"/>
            <a:ext cx="10364451" cy="159617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19" y="120609"/>
            <a:ext cx="10364451" cy="159617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7762" y="163895"/>
            <a:ext cx="4813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7143" y="1066800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79284" y="14066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29600" y="5498100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2559565"/>
            <a:ext cx="2197609" cy="196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0" y="2895584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-11259"/>
            <a:ext cx="10897225" cy="211006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834" y="2056101"/>
            <a:ext cx="10364451" cy="272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609600"/>
            <a:ext cx="10364452" cy="3424107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321386"/>
            <a:ext cx="636778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lang="es-ES"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415493"/>
            <a:ext cx="591058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r>
              <a:rPr lang="es-ES" sz="3600" spc="-114" dirty="0">
                <a:solidFill>
                  <a:srgbClr val="BB562C"/>
                </a:solidFill>
              </a:rPr>
              <a:t> 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93551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https://github.com/jonega/IBM_Data_Science_Professional_Certification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74" y="-2959"/>
            <a:ext cx="10364451" cy="159617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4" y="860805"/>
            <a:ext cx="9111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60</TotalTime>
  <Words>2962</Words>
  <Application>Microsoft Office PowerPoint</Application>
  <PresentationFormat>Panorámica</PresentationFormat>
  <Paragraphs>281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Carlito</vt:lpstr>
      <vt:lpstr>Tw Cen MT</vt:lpstr>
      <vt:lpstr>Gota</vt:lpstr>
      <vt:lpstr>Presentación de PowerPoint</vt:lpstr>
      <vt:lpstr>Outline </vt:lpstr>
      <vt:lpstr>Executive Summary </vt:lpstr>
      <vt:lpstr>Introduction</vt:lpstr>
      <vt:lpstr>Methodology 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 with Data Visualization</vt:lpstr>
      <vt:lpstr>EDA 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 type</vt:lpstr>
      <vt:lpstr>Flight Number vs. Orbit   type</vt:lpstr>
      <vt:lpstr>Payload vs. Orbit  type</vt:lpstr>
      <vt:lpstr>Launch Success Yearly 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Presentación de PowerPoint</vt:lpstr>
      <vt:lpstr>Classification  Accuracy</vt:lpstr>
      <vt:lpstr>Confusion Matrix 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Jone Garmendia Aramburu</cp:lastModifiedBy>
  <cp:revision>1</cp:revision>
  <dcterms:created xsi:type="dcterms:W3CDTF">2021-08-26T16:53:12Z</dcterms:created>
  <dcterms:modified xsi:type="dcterms:W3CDTF">2024-05-24T11:17:44Z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