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EtH7a8/IaKqMBhL4ArhR6p69N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678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96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53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80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66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54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80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263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11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243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25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zh-tw/office/%E5%9C%A8-powerpoint-%E4%B8%AD%E9%8C%84%E8%A3%BD%E8%9E%A2%E5%B9%95-0b4c3f65-534c-4cf1-9c59-402b6e9d79d0?fbclid=IwAR1KRFP5yyEDVHqNEl0uVzHdmkk7T5SUGLs1QwiFiInxSV6we2vN5RM-sP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期中考試規則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zh-TW"/>
              <a:t>Matlab 2022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zh-TW"/>
              <a:t>授課老師: 黃世強 教授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PPT錄影使用教學</a:t>
            </a: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1.上方工具列-&gt;插入-&gt;螢幕錄製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2.一定要點擊錄製指標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3.選取區域，將範圍拉到整個螢幕，一定要讓助教可以看到妳的整個畫面，包含時間、工具列等。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4.錄製開始請按紅色圈圈。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5.錄製結束請按藍色正方形。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/>
              <a:t>6.錄製結束後，影片會出現在簡報中，請在影片上右鍵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/>
              <a:t>另存媒體為，檔案名稱格式為ID_StudentName.mp4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/>
              <a:t>影片上傳至雲端硬碟，並把網址存到簽到表內。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○"/>
            </a:pPr>
            <a:r>
              <a:rPr lang="zh-TW"/>
              <a:t>記得要打開分享，讓助教可以直接觀看或下載你的影片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Schedule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Midterm One (Part 1): 11 April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Midterm One (Part 2): 18 April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Midterm Two: 12 </a:t>
            </a:r>
            <a:r>
              <a:rPr lang="zh-TW" dirty="0" smtClean="0"/>
              <a:t>May</a:t>
            </a:r>
            <a:endParaRPr lang="en-US" altLang="zh-TW" dirty="0" smtClean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>
              <a:buNone/>
            </a:pPr>
            <a:r>
              <a:rPr lang="zh-TW" altLang="en-US" dirty="0" smtClean="0"/>
              <a:t>對於每一期中或考試，要</a:t>
            </a:r>
            <a:r>
              <a:rPr lang="zh-TW" altLang="en-US" dirty="0" smtClean="0">
                <a:solidFill>
                  <a:srgbClr val="222222"/>
                </a:solidFill>
                <a:highlight>
                  <a:srgbClr val="FFFFFF"/>
                </a:highlight>
              </a:rPr>
              <a:t>全程</a:t>
            </a:r>
            <a:r>
              <a:rPr lang="zh-TW" altLang="en-US" dirty="0">
                <a:solidFill>
                  <a:srgbClr val="222222"/>
                </a:solidFill>
                <a:highlight>
                  <a:srgbClr val="FFFFFF"/>
                </a:highlight>
              </a:rPr>
              <a:t>考試</a:t>
            </a:r>
            <a:r>
              <a:rPr lang="zh-TW" altLang="en-US" dirty="0" smtClean="0">
                <a:solidFill>
                  <a:srgbClr val="222222"/>
                </a:solidFill>
                <a:highlight>
                  <a:srgbClr val="FFFFFF"/>
                </a:highlight>
              </a:rPr>
              <a:t>的</a:t>
            </a:r>
            <a:r>
              <a:rPr lang="zh-TW" altLang="en-US" b="1" dirty="0" smtClean="0">
                <a:solidFill>
                  <a:srgbClr val="222222"/>
                </a:solidFill>
                <a:highlight>
                  <a:srgbClr val="FFFFFF"/>
                </a:highlight>
              </a:rPr>
              <a:t>全螢幕錄影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114300" lvl="0" indent="0">
              <a:buNone/>
            </a:pPr>
            <a:r>
              <a:rPr lang="zh-TW" altLang="en-US" dirty="0" smtClean="0"/>
              <a:t>錄製</a:t>
            </a:r>
            <a:r>
              <a:rPr lang="zh-TW" altLang="en-US" dirty="0"/>
              <a:t>的視頻剪輯的總長度必須在 </a:t>
            </a:r>
            <a:r>
              <a:rPr lang="en-US" altLang="zh-TW" dirty="0">
                <a:solidFill>
                  <a:srgbClr val="C00000"/>
                </a:solidFill>
              </a:rPr>
              <a:t>100 </a:t>
            </a:r>
            <a:r>
              <a:rPr lang="zh-TW" altLang="en-US" dirty="0">
                <a:solidFill>
                  <a:srgbClr val="C00000"/>
                </a:solidFill>
              </a:rPr>
              <a:t>分鐘左右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pPr marL="114300" lvl="0" indent="0">
              <a:buNone/>
            </a:pPr>
            <a:r>
              <a:rPr lang="zh-TW" altLang="en-US" dirty="0" smtClean="0"/>
              <a:t>為了</a:t>
            </a:r>
            <a:r>
              <a:rPr lang="zh-TW" altLang="en-US" dirty="0"/>
              <a:t>避免一些意外事件，我們鼓勵您將</a:t>
            </a:r>
            <a:r>
              <a:rPr lang="zh-TW" altLang="en-US" dirty="0" smtClean="0"/>
              <a:t>期中</a:t>
            </a:r>
            <a:r>
              <a:rPr lang="zh-TW" altLang="en-US" dirty="0"/>
              <a:t>或</a:t>
            </a:r>
            <a:r>
              <a:rPr lang="zh-TW" altLang="en-US" dirty="0" smtClean="0"/>
              <a:t>考試</a:t>
            </a:r>
            <a:r>
              <a:rPr lang="zh-TW" altLang="en-US" dirty="0"/>
              <a:t>的整個過程記錄在幾個視頻片段中。 壓縮所有</a:t>
            </a:r>
            <a:r>
              <a:rPr lang="zh-TW" altLang="en-US" dirty="0" smtClean="0"/>
              <a:t>視頻</a:t>
            </a:r>
            <a:r>
              <a:rPr lang="zh-TW" altLang="en-US" dirty="0"/>
              <a:t>片段</a:t>
            </a:r>
            <a:r>
              <a:rPr lang="zh-TW" altLang="en-US" dirty="0" smtClean="0"/>
              <a:t>並</a:t>
            </a:r>
            <a:r>
              <a:rPr lang="zh-TW" altLang="en-US" dirty="0"/>
              <a:t>將壓縮文件夾上傳到自己</a:t>
            </a:r>
            <a:r>
              <a:rPr lang="zh-TW" altLang="en-US" dirty="0" smtClean="0"/>
              <a:t>的</a:t>
            </a:r>
            <a:r>
              <a:rPr lang="zh-TW" altLang="zh-TW" b="1" dirty="0">
                <a:solidFill>
                  <a:srgbClr val="EF4540"/>
                </a:solidFill>
                <a:highlight>
                  <a:srgbClr val="FFFFFF"/>
                </a:highlight>
              </a:rPr>
              <a:t>雲端資料夾</a:t>
            </a:r>
            <a:r>
              <a:rPr lang="zh-TW" altLang="en-US" dirty="0" smtClean="0"/>
              <a:t>。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考試規則 -- 狀況說明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zh-TW" dirty="0" smtClean="0">
                <a:solidFill>
                  <a:srgbClr val="222222"/>
                </a:solidFill>
                <a:highlight>
                  <a:srgbClr val="FFFFFF"/>
                </a:highlight>
              </a:rPr>
              <a:t>我們</a:t>
            </a:r>
            <a:r>
              <a:rPr lang="zh-TW" dirty="0">
                <a:solidFill>
                  <a:srgbClr val="222222"/>
                </a:solidFill>
                <a:highlight>
                  <a:srgbClr val="FFFFFF"/>
                </a:highlight>
              </a:rPr>
              <a:t>需要向你們</a:t>
            </a:r>
            <a:r>
              <a:rPr lang="zh-TW" dirty="0" smtClean="0">
                <a:solidFill>
                  <a:srgbClr val="222222"/>
                </a:solidFill>
                <a:highlight>
                  <a:srgbClr val="FFFFFF"/>
                </a:highlight>
              </a:rPr>
              <a:t>傳達期中考試規則</a:t>
            </a:r>
            <a:r>
              <a:rPr lang="zh-TW" altLang="zh-TW" dirty="0">
                <a:solidFill>
                  <a:srgbClr val="222222"/>
                </a:solidFill>
                <a:highlight>
                  <a:srgbClr val="FFFFFF"/>
                </a:highlight>
              </a:rPr>
              <a:t>。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solidFill>
                  <a:srgbClr val="222222"/>
                </a:solidFill>
                <a:highlight>
                  <a:srgbClr val="FFFFFF"/>
                </a:highlight>
              </a:rPr>
              <a:t>應新冠肺炎疫</a:t>
            </a:r>
            <a:r>
              <a:rPr lang="zh-TW" dirty="0" smtClean="0">
                <a:solidFill>
                  <a:srgbClr val="222222"/>
                </a:solidFill>
                <a:highlight>
                  <a:srgbClr val="FFFFFF"/>
                </a:highlight>
              </a:rPr>
              <a:t>情，</a:t>
            </a:r>
            <a:r>
              <a:rPr lang="zh-TW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考試以線上</a:t>
            </a:r>
            <a:r>
              <a:rPr lang="zh-TW" altLang="en-US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進行</a:t>
            </a:r>
            <a:r>
              <a:rPr lang="zh-TW" dirty="0" smtClean="0">
                <a:solidFill>
                  <a:srgbClr val="222222"/>
                </a:solidFill>
                <a:highlight>
                  <a:srgbClr val="FFFFFF"/>
                </a:highlight>
              </a:rPr>
              <a:t>。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zh-TW" dirty="0">
                <a:solidFill>
                  <a:schemeClr val="dk1"/>
                </a:solidFill>
                <a:highlight>
                  <a:srgbClr val="FFFFFF"/>
                </a:highlight>
              </a:rPr>
              <a:t>監考方式：學生需自備攝影機或手機，考試期間開啟軟體視訊會議，</a:t>
            </a:r>
            <a:r>
              <a:rPr lang="zh-TW" b="1" dirty="0">
                <a:solidFill>
                  <a:schemeClr val="dk1"/>
                </a:solidFill>
                <a:highlight>
                  <a:srgbClr val="FFFFFF"/>
                </a:highlight>
              </a:rPr>
              <a:t>請學生各自架設攝影機/手機並拍攝其作答實況（鏡頭避開作答區），由老師或助教全程監看</a:t>
            </a:r>
            <a:r>
              <a:rPr lang="zh-TW" dirty="0">
                <a:solidFill>
                  <a:schemeClr val="dk1"/>
                </a:solidFill>
                <a:highlight>
                  <a:srgbClr val="FFFFFF"/>
                </a:highlight>
              </a:rPr>
              <a:t>。學生作答場所應光線良好、環境安靜且周圍並無其他非測驗相關之物品，以利視訊監考。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考試規則 -- 監考規則</a:t>
            </a: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zh-TW" dirty="0">
                <a:solidFill>
                  <a:srgbClr val="222222"/>
                </a:solidFill>
                <a:highlight>
                  <a:srgbClr val="FFFFFF"/>
                </a:highlight>
              </a:rPr>
              <a:t>考試當天會提前發佈google meet的網址以及代碼，請各位事先準備好網路攝影機、筆電、手機等可以用來視訊的裝置。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zh-TW" dirty="0">
                <a:solidFill>
                  <a:srgbClr val="222222"/>
                </a:solidFill>
                <a:highlight>
                  <a:srgbClr val="FFFFFF"/>
                </a:highlight>
              </a:rPr>
              <a:t>考試期間，視訊畫面必須至少能照到應試者的上半身以及部份環境畫面，並且畫面要清楚、光線須充足並且畫面中學生周圍不得出現與考試無關之物品，助教會透過Google Meet進行錄影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zh-TW" dirty="0">
                <a:solidFill>
                  <a:srgbClr val="222222"/>
                </a:solidFill>
                <a:highlight>
                  <a:srgbClr val="FFFFFF"/>
                </a:highlight>
              </a:rPr>
              <a:t>考試結束後一天內要將下列檔案上傳至</a:t>
            </a:r>
            <a:r>
              <a:rPr lang="zh-TW" b="1" dirty="0">
                <a:solidFill>
                  <a:srgbClr val="EF4540"/>
                </a:solidFill>
                <a:highlight>
                  <a:srgbClr val="FFFFFF"/>
                </a:highlight>
              </a:rPr>
              <a:t>學生自己的雲端資料夾</a:t>
            </a:r>
            <a:r>
              <a:rPr lang="zh-TW" dirty="0">
                <a:solidFill>
                  <a:srgbClr val="222222"/>
                </a:solidFill>
                <a:highlight>
                  <a:srgbClr val="FFFFFF"/>
                </a:highlight>
              </a:rPr>
              <a:t>，並透過E3分享給助教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zh-TW" dirty="0">
                <a:solidFill>
                  <a:srgbClr val="222222"/>
                </a:solidFill>
                <a:highlight>
                  <a:srgbClr val="FFFFFF"/>
                </a:highlight>
              </a:rPr>
              <a:t>學生證之照片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zh-TW" dirty="0">
                <a:solidFill>
                  <a:srgbClr val="222222"/>
                </a:solidFill>
                <a:highlight>
                  <a:srgbClr val="FFFFFF"/>
                </a:highlight>
              </a:rPr>
              <a:t>全程考試的螢幕錄影(</a:t>
            </a:r>
            <a:r>
              <a:rPr lang="zh-TW" b="1" dirty="0">
                <a:solidFill>
                  <a:srgbClr val="FF0000"/>
                </a:solidFill>
                <a:highlight>
                  <a:srgbClr val="FFFFFF"/>
                </a:highlight>
              </a:rPr>
              <a:t>可分段</a:t>
            </a:r>
            <a:r>
              <a:rPr lang="zh-TW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錄影</a:t>
            </a:r>
            <a:r>
              <a:rPr lang="zh-TW" dirty="0" smtClean="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考試規則 -- 程式測驗規則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dirty="0"/>
              <a:t>測驗採線上測驗進行，不須到場，在宿舍或是家中進行測驗即可</a:t>
            </a:r>
            <a:endParaRPr dirty="0"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dirty="0"/>
              <a:t>試卷題目一樣在當日考試前會發佈壓縮檔以及</a:t>
            </a:r>
            <a:r>
              <a:rPr lang="zh-TW" dirty="0" smtClean="0"/>
              <a:t>密碼，</a:t>
            </a:r>
            <a:r>
              <a:rPr lang="zh-TW" dirty="0"/>
              <a:t>測驗結束後須將檔案上傳至E3平台</a:t>
            </a:r>
            <a:endParaRPr dirty="0"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dirty="0"/>
              <a:t>考試期間不得開啟Google Meet、PowerPoint以及Matlab以外的其他視窗，否則將以作弊論</a:t>
            </a:r>
            <a:endParaRPr dirty="0"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dirty="0"/>
              <a:t>測驗中若有問題需要請教助教，請直接於</a:t>
            </a:r>
            <a:r>
              <a:rPr lang="zh-TW" b="1" dirty="0">
                <a:solidFill>
                  <a:srgbClr val="EF4540"/>
                </a:solidFill>
              </a:rPr>
              <a:t>Google Meet的聊天室</a:t>
            </a:r>
            <a:r>
              <a:rPr lang="zh-TW" dirty="0"/>
              <a:t>進行詢問。</a:t>
            </a:r>
            <a:endParaRPr dirty="0"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dirty="0"/>
              <a:t>考試期間必須</a:t>
            </a:r>
            <a:r>
              <a:rPr lang="zh-TW" b="1" dirty="0">
                <a:solidFill>
                  <a:srgbClr val="FF0000"/>
                </a:solidFill>
              </a:rPr>
              <a:t>全程錄製螢幕畫面</a:t>
            </a:r>
            <a:r>
              <a:rPr lang="zh-TW" dirty="0"/>
              <a:t>，以下提供兩個方法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dirty="0"/>
              <a:t>Powerpoint 螢幕錄製:</a:t>
            </a:r>
            <a:endParaRPr dirty="0"/>
          </a:p>
          <a:p>
            <a:pPr marL="1371600" lvl="2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https://support.microsoft.com/zh-tw/office/%E5%9C%A8-powerpoint-%E4%B8%AD%E9%8C%84%E8%A3%BD%E8%9E%A2%E5%B9%95-0b4c3f65-534c-4cf1-9c59-402b6e9d79d0?fbclid=IwAR1KRFP5yyEDVHqNEl0uVzHdmkk7T5SUGLs1QwiFiInxSV6we2vN5RM-sPI</a:t>
            </a:r>
            <a:endParaRPr dirty="0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dirty="0"/>
              <a:t>Open Broadcaster Software</a:t>
            </a:r>
            <a:endParaRPr dirty="0"/>
          </a:p>
          <a:p>
            <a:pPr marL="1371600" lvl="2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dirty="0"/>
              <a:t>https://obsproject.com/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Open Broadcaster Software</a:t>
            </a:r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下載: https://obsproject.com/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8375" y="1617900"/>
            <a:ext cx="6707251" cy="316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Open Broadcaster Software</a:t>
            </a: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開啟後，在來源 → 點右鍵 → 新增 → 顯示器擷取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6163" y="1561500"/>
            <a:ext cx="4491675" cy="34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Open Broadcaster Softward</a:t>
            </a: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場景於中央視窗出現後(有畫面才算)，點選右下角的</a:t>
            </a:r>
            <a:r>
              <a:rPr lang="zh-TW" b="1">
                <a:solidFill>
                  <a:srgbClr val="FF0000"/>
                </a:solidFill>
              </a:rPr>
              <a:t>"開始錄製"</a:t>
            </a:r>
            <a:r>
              <a:rPr lang="zh-TW"/>
              <a:t>即可錄製螢幕畫面，結束時於同一位置點選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b="1">
                <a:solidFill>
                  <a:srgbClr val="EF4540"/>
                </a:solidFill>
              </a:rPr>
              <a:t>"結束錄製"</a:t>
            </a:r>
            <a:r>
              <a:rPr lang="zh-TW"/>
              <a:t>，才會保存檔案</a:t>
            </a:r>
            <a:endParaRPr/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769" y="1727100"/>
            <a:ext cx="486578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Open Broadcaster Software</a:t>
            </a: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錄製好的影片內容位置，可以在右下角的設定 → 輸出 → 錄影中的錄影路徑進行查閱或是更改</a:t>
            </a:r>
            <a:endParaRPr/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875" y="1590800"/>
            <a:ext cx="5228426" cy="355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921</Words>
  <Application>Microsoft Office PowerPoint</Application>
  <PresentationFormat>如螢幕大小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 Light</vt:lpstr>
      <vt:lpstr>期中考試規則</vt:lpstr>
      <vt:lpstr>Schedule</vt:lpstr>
      <vt:lpstr>考試規則 -- 狀況說明</vt:lpstr>
      <vt:lpstr>考試規則 -- 監考規則</vt:lpstr>
      <vt:lpstr>考試規則 -- 程式測驗規則</vt:lpstr>
      <vt:lpstr>Open Broadcaster Software</vt:lpstr>
      <vt:lpstr>Open Broadcaster Software</vt:lpstr>
      <vt:lpstr>Open Broadcaster Softward</vt:lpstr>
      <vt:lpstr>Open Broadcaster Software</vt:lpstr>
      <vt:lpstr>PPT錄影使用教學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期中考試規則</dc:title>
  <cp:lastModifiedBy>User</cp:lastModifiedBy>
  <cp:revision>21</cp:revision>
  <dcterms:modified xsi:type="dcterms:W3CDTF">2022-04-02T10:23:52Z</dcterms:modified>
</cp:coreProperties>
</file>