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9D2"/>
    <a:srgbClr val="0066FF"/>
    <a:srgbClr val="449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C1BC7-C162-452C-9C02-A7B4A5FE115F}" type="datetimeFigureOut">
              <a:rPr lang="es-VE" smtClean="0"/>
              <a:t>30/3/2025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8A7D0-F909-45CB-BFAB-3092F5D01E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34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CB9E019-5DB1-451B-89EA-08AB0E81231C}" type="slidenum">
              <a:rPr lang="es-ES">
                <a:solidFill>
                  <a:srgbClr val="000000"/>
                </a:solidFill>
                <a:latin typeface="Arial" charset="0"/>
              </a:rPr>
              <a:pPr eaLnBrk="1" hangingPunct="1"/>
              <a:t>1</a:t>
            </a:fld>
            <a:endParaRPr lang="es-E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398344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29C7F-E957-4155-9742-9F7B4750F0A7}" type="slidenum">
              <a:rPr lang="es-ES" smtClean="0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4520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FFFFFF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FFFFFF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F4AEF0-7BAD-45A0-B450-F3A5B0B3F504}" type="slidenum">
              <a:rPr lang="es-ES" smtClean="0">
                <a:solidFill>
                  <a:srgbClr val="FFFFFF"/>
                </a:solidFill>
                <a:latin typeface="Tahom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FFFFFF"/>
              </a:solidFill>
              <a:latin typeface="Tahom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sultado de imagen para IMAGEN DE LA ADORACI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VE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155575" y="160338"/>
            <a:ext cx="8812579" cy="2004060"/>
          </a:xfrm>
          <a:prstGeom prst="rect">
            <a:avLst/>
          </a:prstGeom>
          <a:solidFill>
            <a:srgbClr val="449BDC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V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WordArt 2"/>
          <p:cNvSpPr txBox="1">
            <a:spLocks noChangeArrowheads="1" noChangeShapeType="1" noTextEdit="1"/>
          </p:cNvSpPr>
          <p:nvPr/>
        </p:nvSpPr>
        <p:spPr bwMode="auto">
          <a:xfrm>
            <a:off x="3703662" y="466725"/>
            <a:ext cx="3389630" cy="80835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square" numCol="1" fromWordArt="1">
            <a:prstTxWarp prst="textPlain">
              <a:avLst>
                <a:gd name="adj" fmla="val 50000"/>
              </a:avLst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VE" sz="4800" spc="720" dirty="0">
                <a:ln w="19050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ITEM</a:t>
            </a:r>
            <a:endParaRPr lang="es-V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Cuadro de texto 16"/>
          <p:cNvSpPr txBox="1"/>
          <p:nvPr/>
        </p:nvSpPr>
        <p:spPr>
          <a:xfrm>
            <a:off x="3245827" y="1453356"/>
            <a:ext cx="4305300" cy="5327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2000" spc="50">
                <a:ln w="9525" cap="flat" cmpd="sng" algn="ctr">
                  <a:solidFill>
                    <a:schemeClr val="accent2">
                      <a:lumMod val="50000"/>
                    </a:schemeClr>
                  </a:solidFill>
                  <a:prstDash val="solid"/>
                  <a:round/>
                </a:ln>
                <a:solidFill>
                  <a:sysClr val="windowText" lastClr="0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Teológico Emmaús</a:t>
            </a:r>
            <a:endParaRPr lang="es-VE" sz="1200">
              <a:ln w="9525" cap="flat" cmpd="sng" algn="ctr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solidFill>
                <a:sysClr val="windowText" lastClr="000000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003424" y="2415135"/>
            <a:ext cx="544956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mic Sans MS" panose="030F0702030302020204" pitchFamily="66" charset="0"/>
              </a:rPr>
              <a:t>CONTACTOS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Cuadro de texto 2"/>
          <p:cNvSpPr txBox="1">
            <a:spLocks noChangeArrowheads="1"/>
          </p:cNvSpPr>
          <p:nvPr/>
        </p:nvSpPr>
        <p:spPr bwMode="auto">
          <a:xfrm>
            <a:off x="2157086" y="3114934"/>
            <a:ext cx="5295900" cy="312739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00" h="146050" prst="hardEdge"/>
            <a:bevelB w="139700"/>
          </a:sp3d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V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70305">
              <a:lnSpc>
                <a:spcPct val="115000"/>
              </a:lnSpc>
              <a:spcAft>
                <a:spcPts val="0"/>
              </a:spcAft>
            </a:pPr>
            <a:endParaRPr lang="en-US" sz="1600" b="1" dirty="0" smtClean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Whatssap</a:t>
            </a:r>
            <a:r>
              <a:rPr lang="en-US" sz="1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0414 219.97.39</a:t>
            </a:r>
          </a:p>
          <a:p>
            <a:pPr marL="1170305">
              <a:lnSpc>
                <a:spcPct val="115000"/>
              </a:lnSpc>
              <a:spcAft>
                <a:spcPts val="0"/>
              </a:spcAft>
            </a:pPr>
            <a:endParaRPr lang="es-VE" sz="105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7030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endParaRPr lang="es-V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9988">
              <a:lnSpc>
                <a:spcPct val="115000"/>
              </a:lnSpc>
              <a:spcAft>
                <a:spcPts val="0"/>
              </a:spcAft>
              <a:tabLst>
                <a:tab pos="2154238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Correo: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item.emmaus@gmail.com</a:t>
            </a:r>
            <a:endParaRPr lang="es-VE" sz="1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70305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://www.google.com/?hl=es&amp;authuser=1</a:t>
            </a:r>
            <a:endParaRPr lang="es-V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0305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6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  </a:t>
            </a:r>
            <a:r>
              <a:rPr lang="en-US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ItemEmmaus </a:t>
            </a:r>
            <a:r>
              <a:rPr lang="en-US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</a:t>
            </a:r>
          </a:p>
          <a:p>
            <a:pPr marL="1170305">
              <a:lnSpc>
                <a:spcPct val="115000"/>
              </a:lnSpc>
              <a:spcAft>
                <a:spcPts val="0"/>
              </a:spcAft>
            </a:pPr>
            <a:r>
              <a:rPr lang="es-VE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https://www.facebook.com/ItemEmmaus</a:t>
            </a:r>
            <a:endParaRPr lang="es-VE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12 Imagen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610" b="88679" l="12264" r="53145">
                        <a14:foregroundMark x1="32075" y1="47799" x2="32075" y2="47799"/>
                        <a14:foregroundMark x1="37107" y1="61006" x2="37107" y2="61006"/>
                        <a14:foregroundMark x1="37421" y1="49686" x2="37421" y2="49686"/>
                        <a14:foregroundMark x1="33962" y1="38994" x2="33962" y2="38994"/>
                        <a14:foregroundMark x1="32390" y1="33333" x2="32390" y2="33333"/>
                        <a14:foregroundMark x1="31447" y1="30189" x2="31447" y2="30189"/>
                        <a14:foregroundMark x1="24528" y1="32075" x2="24528" y2="32075"/>
                        <a14:foregroundMark x1="26730" y1="44654" x2="26730" y2="44654"/>
                        <a14:foregroundMark x1="32390" y1="54717" x2="32390" y2="54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2" t="10065" r="47170" b="11283"/>
          <a:stretch/>
        </p:blipFill>
        <p:spPr bwMode="auto">
          <a:xfrm>
            <a:off x="2483827" y="3495018"/>
            <a:ext cx="762000" cy="628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14 Imagen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6222" r="89778">
                        <a14:foregroundMark x1="24000" y1="34667" x2="24000" y2="34667"/>
                        <a14:foregroundMark x1="23556" y1="53333" x2="23556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" t="16444" r="6221" b="18222"/>
          <a:stretch/>
        </p:blipFill>
        <p:spPr bwMode="auto">
          <a:xfrm>
            <a:off x="2599782" y="4404319"/>
            <a:ext cx="590550" cy="419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16 Imagen"/>
          <p:cNvPicPr/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9" b="89778" l="9778" r="89778">
                        <a14:foregroundMark x1="31556" y1="31111" x2="31556" y2="31111"/>
                        <a14:foregroundMark x1="48000" y1="35556" x2="48000" y2="35556"/>
                        <a14:foregroundMark x1="58667" y1="32444" x2="58667" y2="32444"/>
                        <a14:foregroundMark x1="49333" y1="20889" x2="49333" y2="20889"/>
                        <a14:foregroundMark x1="56444" y1="15111" x2="56444" y2="15111"/>
                        <a14:foregroundMark x1="49333" y1="48000" x2="49333" y2="48000"/>
                        <a14:foregroundMark x1="50667" y1="57778" x2="50667" y2="57778"/>
                        <a14:foregroundMark x1="52000" y1="39111" x2="52000" y2="39111"/>
                        <a14:foregroundMark x1="52444" y1="32889" x2="52444" y2="32889"/>
                        <a14:foregroundMark x1="49333" y1="28889" x2="49333" y2="28889"/>
                        <a14:foregroundMark x1="50667" y1="73333" x2="50667" y2="73333"/>
                        <a14:foregroundMark x1="46667" y1="68889" x2="46667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5" r="15110" b="17334"/>
          <a:stretch/>
        </p:blipFill>
        <p:spPr bwMode="auto">
          <a:xfrm>
            <a:off x="2599782" y="4999998"/>
            <a:ext cx="646045" cy="677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 descr="C:\Users\smith\Documents\ITEM\Varios ITEM\Logo de ITEM F.png"/>
          <p:cNvPicPr/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4068" y1="56522" x2="54068" y2="56522"/>
                        <a14:foregroundMark x1="46194" y1="57289" x2="46194" y2="57289"/>
                        <a14:foregroundMark x1="34908" y1="67008" x2="34908" y2="67008"/>
                        <a14:foregroundMark x1="38845" y1="69054" x2="38845" y2="69054"/>
                        <a14:foregroundMark x1="34908" y1="69565" x2="34908" y2="69565"/>
                        <a14:foregroundMark x1="31759" y1="66496" x2="31759" y2="66496"/>
                        <a14:foregroundMark x1="29921" y1="40153" x2="29921" y2="40153"/>
                        <a14:foregroundMark x1="33071" y1="36317" x2="33071" y2="36317"/>
                        <a14:foregroundMark x1="36483" y1="34783" x2="36483" y2="34783"/>
                        <a14:foregroundMark x1="41995" y1="70588" x2="41995" y2="70588"/>
                        <a14:foregroundMark x1="46194" y1="74425" x2="46194" y2="74425"/>
                        <a14:foregroundMark x1="51181" y1="73657" x2="51181" y2="73657"/>
                        <a14:foregroundMark x1="46982" y1="74169" x2="46982" y2="74169"/>
                        <a14:foregroundMark x1="54331" y1="70588" x2="54331" y2="70588"/>
                        <a14:foregroundMark x1="52231" y1="74936" x2="52231" y2="74936"/>
                        <a14:foregroundMark x1="68241" y1="41688" x2="68241" y2="41688"/>
                        <a14:foregroundMark x1="66142" y1="37340" x2="66142" y2="37340"/>
                        <a14:foregroundMark x1="61942" y1="35294" x2="61942" y2="35294"/>
                        <a14:foregroundMark x1="41207" y1="37852" x2="41207" y2="37852"/>
                        <a14:foregroundMark x1="45407" y1="76726" x2="45407" y2="76726"/>
                        <a14:foregroundMark x1="66142" y1="65729" x2="66142" y2="65729"/>
                        <a14:foregroundMark x1="67192" y1="43223" x2="67192" y2="43223"/>
                        <a14:foregroundMark x1="28084" y1="46292" x2="28084" y2="46292"/>
                        <a14:foregroundMark x1="31496" y1="43734" x2="31496" y2="43734"/>
                        <a14:foregroundMark x1="60630" y1="72634" x2="60630" y2="72634"/>
                        <a14:foregroundMark x1="56430" y1="69821" x2="56430" y2="69821"/>
                        <a14:foregroundMark x1="57218" y1="75192" x2="57218" y2="75192"/>
                        <a14:foregroundMark x1="35958" y1="72890" x2="35958" y2="72890"/>
                        <a14:foregroundMark x1="39895" y1="71100" x2="39895" y2="71100"/>
                        <a14:backgroundMark x1="55118" y1="35550" x2="55118" y2="35550"/>
                        <a14:backgroundMark x1="55643" y1="72123" x2="55643" y2="72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4" t="27338" r="23925" b="21309"/>
          <a:stretch/>
        </p:blipFill>
        <p:spPr bwMode="auto">
          <a:xfrm>
            <a:off x="783129" y="416004"/>
            <a:ext cx="1610749" cy="139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4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6</Words>
  <Application>Microsoft Office PowerPoint</Application>
  <PresentationFormat>Presentación en pantalla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Cambria</vt:lpstr>
      <vt:lpstr>Century Gothic</vt:lpstr>
      <vt:lpstr>Comic Sans MS</vt:lpstr>
      <vt:lpstr>Consolas</vt:lpstr>
      <vt:lpstr>Garamond</vt:lpstr>
      <vt:lpstr>Tahoma</vt:lpstr>
      <vt:lpstr>Times New Roman</vt:lpstr>
      <vt:lpstr>Savon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smith</dc:creator>
  <cp:lastModifiedBy>smith</cp:lastModifiedBy>
  <cp:revision>48</cp:revision>
  <dcterms:created xsi:type="dcterms:W3CDTF">2024-07-15T03:50:24Z</dcterms:created>
  <dcterms:modified xsi:type="dcterms:W3CDTF">2025-03-31T03:13:31Z</dcterms:modified>
</cp:coreProperties>
</file>