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4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7F01-3BB6-4ADC-89ED-03B8EBDAB83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07D8-975B-44EE-9593-34988D1A6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>
            <a:stCxn id="44" idx="2"/>
          </p:cNvCxnSpPr>
          <p:nvPr/>
        </p:nvCxnSpPr>
        <p:spPr>
          <a:xfrm>
            <a:off x="5317637" y="1087360"/>
            <a:ext cx="2264263" cy="893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4" idx="2"/>
          </p:cNvCxnSpPr>
          <p:nvPr/>
        </p:nvCxnSpPr>
        <p:spPr>
          <a:xfrm>
            <a:off x="5317637" y="1087360"/>
            <a:ext cx="1994098" cy="893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44" idx="2"/>
            <a:endCxn id="186" idx="0"/>
          </p:cNvCxnSpPr>
          <p:nvPr/>
        </p:nvCxnSpPr>
        <p:spPr>
          <a:xfrm>
            <a:off x="5317637" y="1087360"/>
            <a:ext cx="1722550" cy="893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44" idx="2"/>
          </p:cNvCxnSpPr>
          <p:nvPr/>
        </p:nvCxnSpPr>
        <p:spPr>
          <a:xfrm>
            <a:off x="5317637" y="1087360"/>
            <a:ext cx="1451002" cy="893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44" idx="2"/>
            <a:endCxn id="184" idx="0"/>
          </p:cNvCxnSpPr>
          <p:nvPr/>
        </p:nvCxnSpPr>
        <p:spPr>
          <a:xfrm>
            <a:off x="5317637" y="1087360"/>
            <a:ext cx="1180837" cy="893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4" idx="2"/>
          </p:cNvCxnSpPr>
          <p:nvPr/>
        </p:nvCxnSpPr>
        <p:spPr>
          <a:xfrm>
            <a:off x="5317637" y="1087360"/>
            <a:ext cx="909289" cy="893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91000" y="152400"/>
            <a:ext cx="762000" cy="29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</a:t>
            </a:r>
            <a:r>
              <a:rPr lang="en-US" sz="1200" dirty="0" smtClean="0"/>
              <a:t>0.30]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059094" y="872174"/>
            <a:ext cx="457200" cy="214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[-5.32]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5603609" y="872174"/>
            <a:ext cx="457200" cy="214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/>
              <a:t>[4.34]</a:t>
            </a:r>
            <a:endParaRPr lang="en-US" sz="800" dirty="0"/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3287694" y="443125"/>
            <a:ext cx="1284306" cy="4290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</p:cNvCxnSpPr>
          <p:nvPr/>
        </p:nvCxnSpPr>
        <p:spPr>
          <a:xfrm flipH="1">
            <a:off x="3789950" y="443125"/>
            <a:ext cx="782050" cy="4290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45" idx="0"/>
          </p:cNvCxnSpPr>
          <p:nvPr/>
        </p:nvCxnSpPr>
        <p:spPr>
          <a:xfrm flipH="1">
            <a:off x="4296566" y="443125"/>
            <a:ext cx="275434" cy="4283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4572000" y="443125"/>
            <a:ext cx="239078" cy="4290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44" idx="0"/>
          </p:cNvCxnSpPr>
          <p:nvPr/>
        </p:nvCxnSpPr>
        <p:spPr>
          <a:xfrm>
            <a:off x="4572000" y="443125"/>
            <a:ext cx="745637" cy="4297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10" idx="0"/>
          </p:cNvCxnSpPr>
          <p:nvPr/>
        </p:nvCxnSpPr>
        <p:spPr>
          <a:xfrm>
            <a:off x="4572000" y="443125"/>
            <a:ext cx="1260209" cy="4290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076297" y="872835"/>
            <a:ext cx="482680" cy="214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[-3.47]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4055226" y="871452"/>
            <a:ext cx="482680" cy="214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[8.02]</a:t>
            </a:r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0" y="1676401"/>
            <a:ext cx="228600" cy="1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400" dirty="0" smtClean="0"/>
              <a:t>[4.15]</a:t>
            </a:r>
            <a:endParaRPr lang="en-US" sz="400" dirty="0"/>
          </a:p>
        </p:txBody>
      </p:sp>
      <p:cxnSp>
        <p:nvCxnSpPr>
          <p:cNvPr id="57" name="Straight Connector 56"/>
          <p:cNvCxnSpPr>
            <a:stCxn id="5" idx="2"/>
            <a:endCxn id="51" idx="0"/>
          </p:cNvCxnSpPr>
          <p:nvPr/>
        </p:nvCxnSpPr>
        <p:spPr>
          <a:xfrm flipH="1">
            <a:off x="114300" y="1086699"/>
            <a:ext cx="3173394" cy="589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2"/>
          </p:cNvCxnSpPr>
          <p:nvPr/>
        </p:nvCxnSpPr>
        <p:spPr>
          <a:xfrm flipH="1">
            <a:off x="385848" y="1086699"/>
            <a:ext cx="2901846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" idx="2"/>
          </p:cNvCxnSpPr>
          <p:nvPr/>
        </p:nvCxnSpPr>
        <p:spPr>
          <a:xfrm flipH="1">
            <a:off x="656013" y="1086699"/>
            <a:ext cx="2631681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" idx="2"/>
          </p:cNvCxnSpPr>
          <p:nvPr/>
        </p:nvCxnSpPr>
        <p:spPr>
          <a:xfrm flipH="1">
            <a:off x="927561" y="1086699"/>
            <a:ext cx="2360133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2"/>
            <a:endCxn id="164" idx="0"/>
          </p:cNvCxnSpPr>
          <p:nvPr/>
        </p:nvCxnSpPr>
        <p:spPr>
          <a:xfrm flipH="1">
            <a:off x="1199109" y="1086699"/>
            <a:ext cx="2088585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" idx="2"/>
          </p:cNvCxnSpPr>
          <p:nvPr/>
        </p:nvCxnSpPr>
        <p:spPr>
          <a:xfrm flipH="1">
            <a:off x="1469274" y="1086699"/>
            <a:ext cx="1818420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2"/>
          </p:cNvCxnSpPr>
          <p:nvPr/>
        </p:nvCxnSpPr>
        <p:spPr>
          <a:xfrm>
            <a:off x="5832209" y="1086699"/>
            <a:ext cx="1842517" cy="589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" idx="2"/>
          </p:cNvCxnSpPr>
          <p:nvPr/>
        </p:nvCxnSpPr>
        <p:spPr>
          <a:xfrm>
            <a:off x="5832209" y="1086699"/>
            <a:ext cx="2114065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2"/>
            <a:endCxn id="173" idx="0"/>
          </p:cNvCxnSpPr>
          <p:nvPr/>
        </p:nvCxnSpPr>
        <p:spPr>
          <a:xfrm>
            <a:off x="5832209" y="1086699"/>
            <a:ext cx="2384230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0" idx="2"/>
          </p:cNvCxnSpPr>
          <p:nvPr/>
        </p:nvCxnSpPr>
        <p:spPr>
          <a:xfrm>
            <a:off x="5832209" y="1086699"/>
            <a:ext cx="2655778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0" idx="2"/>
          </p:cNvCxnSpPr>
          <p:nvPr/>
        </p:nvCxnSpPr>
        <p:spPr>
          <a:xfrm>
            <a:off x="5832209" y="1086699"/>
            <a:ext cx="2927326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2"/>
          </p:cNvCxnSpPr>
          <p:nvPr/>
        </p:nvCxnSpPr>
        <p:spPr>
          <a:xfrm>
            <a:off x="5832209" y="1086699"/>
            <a:ext cx="3197491" cy="589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5" idx="2"/>
          </p:cNvCxnSpPr>
          <p:nvPr/>
        </p:nvCxnSpPr>
        <p:spPr>
          <a:xfrm flipH="1">
            <a:off x="4111335" y="1085977"/>
            <a:ext cx="185231" cy="1276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5" idx="2"/>
          </p:cNvCxnSpPr>
          <p:nvPr/>
        </p:nvCxnSpPr>
        <p:spPr>
          <a:xfrm>
            <a:off x="4296566" y="1085977"/>
            <a:ext cx="84934" cy="1276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45" idx="2"/>
            <a:endCxn id="192" idx="0"/>
          </p:cNvCxnSpPr>
          <p:nvPr/>
        </p:nvCxnSpPr>
        <p:spPr>
          <a:xfrm flipH="1">
            <a:off x="3839787" y="1085977"/>
            <a:ext cx="456779" cy="1276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45" idx="2"/>
            <a:endCxn id="191" idx="0"/>
          </p:cNvCxnSpPr>
          <p:nvPr/>
        </p:nvCxnSpPr>
        <p:spPr>
          <a:xfrm flipH="1">
            <a:off x="3568239" y="1085977"/>
            <a:ext cx="728327" cy="1276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45" idx="2"/>
          </p:cNvCxnSpPr>
          <p:nvPr/>
        </p:nvCxnSpPr>
        <p:spPr>
          <a:xfrm flipH="1">
            <a:off x="3298074" y="1085977"/>
            <a:ext cx="998492" cy="1276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5" idx="2"/>
            <a:endCxn id="189" idx="0"/>
          </p:cNvCxnSpPr>
          <p:nvPr/>
        </p:nvCxnSpPr>
        <p:spPr>
          <a:xfrm flipH="1">
            <a:off x="3026526" y="1085977"/>
            <a:ext cx="1270040" cy="12762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084809" y="1676400"/>
            <a:ext cx="228600" cy="1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400" dirty="0" smtClean="0"/>
              <a:t>[-1.92]</a:t>
            </a:r>
            <a:endParaRPr lang="en-US" sz="400" dirty="0"/>
          </a:p>
        </p:txBody>
      </p:sp>
      <p:sp>
        <p:nvSpPr>
          <p:cNvPr id="173" name="Rectangle 172"/>
          <p:cNvSpPr/>
          <p:nvPr/>
        </p:nvSpPr>
        <p:spPr>
          <a:xfrm>
            <a:off x="8102139" y="1676400"/>
            <a:ext cx="228600" cy="1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400" dirty="0" smtClean="0"/>
              <a:t>[0.04]</a:t>
            </a:r>
            <a:endParaRPr lang="en-US" sz="400" dirty="0"/>
          </a:p>
        </p:txBody>
      </p:sp>
      <p:sp>
        <p:nvSpPr>
          <p:cNvPr id="184" name="Rectangle 183"/>
          <p:cNvSpPr/>
          <p:nvPr/>
        </p:nvSpPr>
        <p:spPr>
          <a:xfrm>
            <a:off x="6384174" y="1981200"/>
            <a:ext cx="228600" cy="1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400" dirty="0" smtClean="0"/>
              <a:t>[-0.37]</a:t>
            </a:r>
            <a:endParaRPr lang="en-US" sz="400" dirty="0"/>
          </a:p>
        </p:txBody>
      </p:sp>
      <p:sp>
        <p:nvSpPr>
          <p:cNvPr id="186" name="Rectangle 185"/>
          <p:cNvSpPr/>
          <p:nvPr/>
        </p:nvSpPr>
        <p:spPr>
          <a:xfrm>
            <a:off x="6925887" y="1981200"/>
            <a:ext cx="228600" cy="1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400" dirty="0" smtClean="0"/>
              <a:t>[5.07]</a:t>
            </a:r>
            <a:endParaRPr lang="en-US" sz="400" dirty="0"/>
          </a:p>
        </p:txBody>
      </p:sp>
      <p:sp>
        <p:nvSpPr>
          <p:cNvPr id="189" name="Rectangle 188"/>
          <p:cNvSpPr/>
          <p:nvPr/>
        </p:nvSpPr>
        <p:spPr>
          <a:xfrm>
            <a:off x="2912226" y="2362201"/>
            <a:ext cx="228600" cy="1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400" dirty="0" smtClean="0"/>
              <a:t>[4.01]</a:t>
            </a:r>
            <a:endParaRPr lang="en-US" sz="400" dirty="0"/>
          </a:p>
        </p:txBody>
      </p:sp>
      <p:sp>
        <p:nvSpPr>
          <p:cNvPr id="191" name="Rectangle 190"/>
          <p:cNvSpPr/>
          <p:nvPr/>
        </p:nvSpPr>
        <p:spPr>
          <a:xfrm>
            <a:off x="3453939" y="2362200"/>
            <a:ext cx="228600" cy="1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400" dirty="0" smtClean="0"/>
              <a:t>[1.59]</a:t>
            </a:r>
            <a:endParaRPr lang="en-US" sz="400" dirty="0"/>
          </a:p>
        </p:txBody>
      </p:sp>
      <p:sp>
        <p:nvSpPr>
          <p:cNvPr id="192" name="Rectangle 191"/>
          <p:cNvSpPr/>
          <p:nvPr/>
        </p:nvSpPr>
        <p:spPr>
          <a:xfrm>
            <a:off x="3725487" y="2362200"/>
            <a:ext cx="228600" cy="1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400" dirty="0" smtClean="0"/>
              <a:t>[-</a:t>
            </a:r>
            <a:r>
              <a:rPr lang="en-US" sz="400" dirty="0" smtClean="0"/>
              <a:t>2.83</a:t>
            </a:r>
            <a:r>
              <a:rPr lang="en-US" sz="400" dirty="0" smtClean="0"/>
              <a:t>]</a:t>
            </a:r>
            <a:endParaRPr lang="en-US" sz="400" dirty="0"/>
          </a:p>
        </p:txBody>
      </p:sp>
      <p:cxnSp>
        <p:nvCxnSpPr>
          <p:cNvPr id="231" name="Straight Connector 230"/>
          <p:cNvCxnSpPr>
            <a:stCxn id="173" idx="2"/>
          </p:cNvCxnSpPr>
          <p:nvPr/>
        </p:nvCxnSpPr>
        <p:spPr>
          <a:xfrm>
            <a:off x="8216439" y="1828799"/>
            <a:ext cx="291639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8067504" y="28194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" dirty="0" smtClean="0"/>
              <a:t>[-2.88]</a:t>
            </a:r>
            <a:endParaRPr lang="en-US" sz="100" dirty="0"/>
          </a:p>
        </p:txBody>
      </p:sp>
      <p:cxnSp>
        <p:nvCxnSpPr>
          <p:cNvPr id="240" name="Straight Connector 239"/>
          <p:cNvCxnSpPr>
            <a:stCxn id="173" idx="2"/>
          </p:cNvCxnSpPr>
          <p:nvPr/>
        </p:nvCxnSpPr>
        <p:spPr>
          <a:xfrm>
            <a:off x="8216439" y="1828799"/>
            <a:ext cx="105987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173" idx="2"/>
            <a:endCxn id="237" idx="0"/>
          </p:cNvCxnSpPr>
          <p:nvPr/>
        </p:nvCxnSpPr>
        <p:spPr>
          <a:xfrm flipH="1">
            <a:off x="8143704" y="1828799"/>
            <a:ext cx="72735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173" idx="2"/>
          </p:cNvCxnSpPr>
          <p:nvPr/>
        </p:nvCxnSpPr>
        <p:spPr>
          <a:xfrm>
            <a:off x="8216439" y="1828799"/>
            <a:ext cx="478674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173" idx="2"/>
          </p:cNvCxnSpPr>
          <p:nvPr/>
        </p:nvCxnSpPr>
        <p:spPr>
          <a:xfrm>
            <a:off x="8216439" y="1828799"/>
            <a:ext cx="662943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73" idx="2"/>
          </p:cNvCxnSpPr>
          <p:nvPr/>
        </p:nvCxnSpPr>
        <p:spPr>
          <a:xfrm>
            <a:off x="8216439" y="1828799"/>
            <a:ext cx="851361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6155574" y="29718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" dirty="0" smtClean="0"/>
              <a:t>[--0.59]</a:t>
            </a:r>
            <a:endParaRPr lang="en-US" sz="100" dirty="0"/>
          </a:p>
        </p:txBody>
      </p:sp>
      <p:sp>
        <p:nvSpPr>
          <p:cNvPr id="266" name="Rectangle 265"/>
          <p:cNvSpPr/>
          <p:nvPr/>
        </p:nvSpPr>
        <p:spPr>
          <a:xfrm>
            <a:off x="6715296" y="29718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" dirty="0" smtClean="0"/>
              <a:t>[5.45]</a:t>
            </a:r>
            <a:endParaRPr lang="en-US" sz="100" dirty="0"/>
          </a:p>
        </p:txBody>
      </p:sp>
      <p:sp>
        <p:nvSpPr>
          <p:cNvPr id="269" name="Rectangle 268"/>
          <p:cNvSpPr/>
          <p:nvPr/>
        </p:nvSpPr>
        <p:spPr>
          <a:xfrm>
            <a:off x="1711035" y="28194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" dirty="0" smtClean="0"/>
              <a:t>[8.66]</a:t>
            </a:r>
            <a:endParaRPr lang="en-US" sz="100" dirty="0"/>
          </a:p>
        </p:txBody>
      </p:sp>
      <p:sp>
        <p:nvSpPr>
          <p:cNvPr id="286" name="Rectangle 285"/>
          <p:cNvSpPr/>
          <p:nvPr/>
        </p:nvSpPr>
        <p:spPr>
          <a:xfrm>
            <a:off x="2574174" y="31242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" dirty="0" smtClean="0"/>
              <a:t>[-3.76]</a:t>
            </a:r>
            <a:endParaRPr lang="en-US" sz="100" dirty="0"/>
          </a:p>
        </p:txBody>
      </p:sp>
      <p:cxnSp>
        <p:nvCxnSpPr>
          <p:cNvPr id="297" name="Straight Connector 296"/>
          <p:cNvCxnSpPr>
            <a:stCxn id="192" idx="2"/>
          </p:cNvCxnSpPr>
          <p:nvPr/>
        </p:nvCxnSpPr>
        <p:spPr>
          <a:xfrm>
            <a:off x="3839787" y="2514599"/>
            <a:ext cx="1113213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192" idx="2"/>
          </p:cNvCxnSpPr>
          <p:nvPr/>
        </p:nvCxnSpPr>
        <p:spPr>
          <a:xfrm>
            <a:off x="3839787" y="2514599"/>
            <a:ext cx="927561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192" idx="2"/>
          </p:cNvCxnSpPr>
          <p:nvPr/>
        </p:nvCxnSpPr>
        <p:spPr>
          <a:xfrm>
            <a:off x="3839787" y="2514599"/>
            <a:ext cx="748839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192" idx="2"/>
          </p:cNvCxnSpPr>
          <p:nvPr/>
        </p:nvCxnSpPr>
        <p:spPr>
          <a:xfrm>
            <a:off x="3839787" y="2514599"/>
            <a:ext cx="1300248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192" idx="2"/>
          </p:cNvCxnSpPr>
          <p:nvPr/>
        </p:nvCxnSpPr>
        <p:spPr>
          <a:xfrm>
            <a:off x="3839787" y="2514599"/>
            <a:ext cx="1484517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192" idx="2"/>
          </p:cNvCxnSpPr>
          <p:nvPr/>
        </p:nvCxnSpPr>
        <p:spPr>
          <a:xfrm>
            <a:off x="3839787" y="2514599"/>
            <a:ext cx="1672935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186" idx="2"/>
          </p:cNvCxnSpPr>
          <p:nvPr/>
        </p:nvCxnSpPr>
        <p:spPr>
          <a:xfrm>
            <a:off x="7040187" y="2133599"/>
            <a:ext cx="351213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186" idx="2"/>
          </p:cNvCxnSpPr>
          <p:nvPr/>
        </p:nvCxnSpPr>
        <p:spPr>
          <a:xfrm>
            <a:off x="7040187" y="2133599"/>
            <a:ext cx="165561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86" idx="2"/>
          </p:cNvCxnSpPr>
          <p:nvPr/>
        </p:nvCxnSpPr>
        <p:spPr>
          <a:xfrm flipH="1">
            <a:off x="7027026" y="2133599"/>
            <a:ext cx="13161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86" idx="2"/>
          </p:cNvCxnSpPr>
          <p:nvPr/>
        </p:nvCxnSpPr>
        <p:spPr>
          <a:xfrm>
            <a:off x="7040187" y="2133599"/>
            <a:ext cx="538248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186" idx="2"/>
          </p:cNvCxnSpPr>
          <p:nvPr/>
        </p:nvCxnSpPr>
        <p:spPr>
          <a:xfrm>
            <a:off x="7040187" y="2133599"/>
            <a:ext cx="722517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186" idx="2"/>
          </p:cNvCxnSpPr>
          <p:nvPr/>
        </p:nvCxnSpPr>
        <p:spPr>
          <a:xfrm>
            <a:off x="7040187" y="2133599"/>
            <a:ext cx="910935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84" idx="2"/>
            <a:endCxn id="266" idx="0"/>
          </p:cNvCxnSpPr>
          <p:nvPr/>
        </p:nvCxnSpPr>
        <p:spPr>
          <a:xfrm>
            <a:off x="6498474" y="2133599"/>
            <a:ext cx="293022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184" idx="2"/>
          </p:cNvCxnSpPr>
          <p:nvPr/>
        </p:nvCxnSpPr>
        <p:spPr>
          <a:xfrm flipH="1">
            <a:off x="6046122" y="2133599"/>
            <a:ext cx="452352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184" idx="2"/>
          </p:cNvCxnSpPr>
          <p:nvPr/>
        </p:nvCxnSpPr>
        <p:spPr>
          <a:xfrm flipH="1">
            <a:off x="5867400" y="2133599"/>
            <a:ext cx="631074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191" idx="2"/>
          </p:cNvCxnSpPr>
          <p:nvPr/>
        </p:nvCxnSpPr>
        <p:spPr>
          <a:xfrm>
            <a:off x="3568239" y="2514599"/>
            <a:ext cx="801483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184" idx="2"/>
            <a:endCxn id="262" idx="0"/>
          </p:cNvCxnSpPr>
          <p:nvPr/>
        </p:nvCxnSpPr>
        <p:spPr>
          <a:xfrm flipH="1">
            <a:off x="6231774" y="2133599"/>
            <a:ext cx="266700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184" idx="2"/>
          </p:cNvCxnSpPr>
          <p:nvPr/>
        </p:nvCxnSpPr>
        <p:spPr>
          <a:xfrm flipH="1">
            <a:off x="6418809" y="2133599"/>
            <a:ext cx="79665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184" idx="2"/>
          </p:cNvCxnSpPr>
          <p:nvPr/>
        </p:nvCxnSpPr>
        <p:spPr>
          <a:xfrm>
            <a:off x="6498474" y="2133599"/>
            <a:ext cx="104604" cy="8382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191" idx="2"/>
          </p:cNvCxnSpPr>
          <p:nvPr/>
        </p:nvCxnSpPr>
        <p:spPr>
          <a:xfrm flipH="1">
            <a:off x="3445626" y="2514599"/>
            <a:ext cx="122613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191" idx="2"/>
          </p:cNvCxnSpPr>
          <p:nvPr/>
        </p:nvCxnSpPr>
        <p:spPr>
          <a:xfrm>
            <a:off x="3568239" y="2514599"/>
            <a:ext cx="56109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189" idx="2"/>
          </p:cNvCxnSpPr>
          <p:nvPr/>
        </p:nvCxnSpPr>
        <p:spPr>
          <a:xfrm>
            <a:off x="3026526" y="2514600"/>
            <a:ext cx="183570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191" idx="2"/>
          </p:cNvCxnSpPr>
          <p:nvPr/>
        </p:nvCxnSpPr>
        <p:spPr>
          <a:xfrm>
            <a:off x="3568239" y="2514599"/>
            <a:ext cx="241761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191" idx="2"/>
          </p:cNvCxnSpPr>
          <p:nvPr/>
        </p:nvCxnSpPr>
        <p:spPr>
          <a:xfrm>
            <a:off x="3568239" y="2514599"/>
            <a:ext cx="428796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191" idx="2"/>
          </p:cNvCxnSpPr>
          <p:nvPr/>
        </p:nvCxnSpPr>
        <p:spPr>
          <a:xfrm>
            <a:off x="3568239" y="2514599"/>
            <a:ext cx="613065" cy="609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189" idx="2"/>
          </p:cNvCxnSpPr>
          <p:nvPr/>
        </p:nvCxnSpPr>
        <p:spPr>
          <a:xfrm flipH="1">
            <a:off x="2464722" y="2514600"/>
            <a:ext cx="561804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189" idx="2"/>
          </p:cNvCxnSpPr>
          <p:nvPr/>
        </p:nvCxnSpPr>
        <p:spPr>
          <a:xfrm flipH="1">
            <a:off x="2286000" y="2514600"/>
            <a:ext cx="740526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64" idx="2"/>
          </p:cNvCxnSpPr>
          <p:nvPr/>
        </p:nvCxnSpPr>
        <p:spPr>
          <a:xfrm>
            <a:off x="1199109" y="1828799"/>
            <a:ext cx="36717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189" idx="2"/>
            <a:endCxn id="286" idx="0"/>
          </p:cNvCxnSpPr>
          <p:nvPr/>
        </p:nvCxnSpPr>
        <p:spPr>
          <a:xfrm flipH="1">
            <a:off x="2650374" y="2514600"/>
            <a:ext cx="376152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189" idx="2"/>
          </p:cNvCxnSpPr>
          <p:nvPr/>
        </p:nvCxnSpPr>
        <p:spPr>
          <a:xfrm flipH="1">
            <a:off x="2837409" y="2514600"/>
            <a:ext cx="189117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189" idx="2"/>
          </p:cNvCxnSpPr>
          <p:nvPr/>
        </p:nvCxnSpPr>
        <p:spPr>
          <a:xfrm flipH="1">
            <a:off x="3021678" y="2514600"/>
            <a:ext cx="4848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164" idx="2"/>
          </p:cNvCxnSpPr>
          <p:nvPr/>
        </p:nvCxnSpPr>
        <p:spPr>
          <a:xfrm>
            <a:off x="1199109" y="1828799"/>
            <a:ext cx="401091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164" idx="2"/>
          </p:cNvCxnSpPr>
          <p:nvPr/>
        </p:nvCxnSpPr>
        <p:spPr>
          <a:xfrm>
            <a:off x="1199109" y="1828799"/>
            <a:ext cx="215439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51" idx="2"/>
          </p:cNvCxnSpPr>
          <p:nvPr/>
        </p:nvCxnSpPr>
        <p:spPr>
          <a:xfrm flipH="1">
            <a:off x="76200" y="1828800"/>
            <a:ext cx="38100" cy="990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164" idx="2"/>
            <a:endCxn id="269" idx="0"/>
          </p:cNvCxnSpPr>
          <p:nvPr/>
        </p:nvCxnSpPr>
        <p:spPr>
          <a:xfrm>
            <a:off x="1199109" y="1828799"/>
            <a:ext cx="588126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>
            <a:stCxn id="164" idx="2"/>
          </p:cNvCxnSpPr>
          <p:nvPr/>
        </p:nvCxnSpPr>
        <p:spPr>
          <a:xfrm>
            <a:off x="1199109" y="1828799"/>
            <a:ext cx="960813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>
            <a:stCxn id="164" idx="2"/>
          </p:cNvCxnSpPr>
          <p:nvPr/>
        </p:nvCxnSpPr>
        <p:spPr>
          <a:xfrm>
            <a:off x="1199109" y="1828799"/>
            <a:ext cx="772395" cy="990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51" idx="2"/>
          </p:cNvCxnSpPr>
          <p:nvPr/>
        </p:nvCxnSpPr>
        <p:spPr>
          <a:xfrm>
            <a:off x="114300" y="1828800"/>
            <a:ext cx="326274" cy="990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>
            <a:stCxn id="51" idx="2"/>
          </p:cNvCxnSpPr>
          <p:nvPr/>
        </p:nvCxnSpPr>
        <p:spPr>
          <a:xfrm>
            <a:off x="114300" y="1828800"/>
            <a:ext cx="140622" cy="990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>
            <a:stCxn id="51" idx="2"/>
          </p:cNvCxnSpPr>
          <p:nvPr/>
        </p:nvCxnSpPr>
        <p:spPr>
          <a:xfrm>
            <a:off x="114300" y="1828800"/>
            <a:ext cx="513309" cy="990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51" idx="2"/>
          </p:cNvCxnSpPr>
          <p:nvPr/>
        </p:nvCxnSpPr>
        <p:spPr>
          <a:xfrm>
            <a:off x="114300" y="1828800"/>
            <a:ext cx="697578" cy="990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>
            <a:stCxn id="51" idx="2"/>
          </p:cNvCxnSpPr>
          <p:nvPr/>
        </p:nvCxnSpPr>
        <p:spPr>
          <a:xfrm>
            <a:off x="114300" y="1828800"/>
            <a:ext cx="885996" cy="990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5333999" y="3657600"/>
            <a:ext cx="117765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" dirty="0" smtClean="0"/>
              <a:t>[1.78]</a:t>
            </a:r>
            <a:endParaRPr lang="en-US" sz="100" dirty="0"/>
          </a:p>
        </p:txBody>
      </p:sp>
      <p:cxnSp>
        <p:nvCxnSpPr>
          <p:cNvPr id="177" name="Straight Connector 176"/>
          <p:cNvCxnSpPr>
            <a:stCxn id="269" idx="2"/>
          </p:cNvCxnSpPr>
          <p:nvPr/>
        </p:nvCxnSpPr>
        <p:spPr>
          <a:xfrm flipH="1">
            <a:off x="1050174" y="2895600"/>
            <a:ext cx="737061" cy="76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269" idx="2"/>
          </p:cNvCxnSpPr>
          <p:nvPr/>
        </p:nvCxnSpPr>
        <p:spPr>
          <a:xfrm flipH="1">
            <a:off x="1422861" y="2895600"/>
            <a:ext cx="364374" cy="76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269" idx="2"/>
          </p:cNvCxnSpPr>
          <p:nvPr/>
        </p:nvCxnSpPr>
        <p:spPr>
          <a:xfrm flipH="1">
            <a:off x="1237209" y="2895600"/>
            <a:ext cx="550026" cy="76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269" idx="2"/>
          </p:cNvCxnSpPr>
          <p:nvPr/>
        </p:nvCxnSpPr>
        <p:spPr>
          <a:xfrm flipH="1">
            <a:off x="1600200" y="2895600"/>
            <a:ext cx="187035" cy="76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69" idx="2"/>
          </p:cNvCxnSpPr>
          <p:nvPr/>
        </p:nvCxnSpPr>
        <p:spPr>
          <a:xfrm>
            <a:off x="1787235" y="2895600"/>
            <a:ext cx="0" cy="76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269" idx="2"/>
          </p:cNvCxnSpPr>
          <p:nvPr/>
        </p:nvCxnSpPr>
        <p:spPr>
          <a:xfrm>
            <a:off x="1787235" y="2895600"/>
            <a:ext cx="177339" cy="76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86" idx="2"/>
          </p:cNvCxnSpPr>
          <p:nvPr/>
        </p:nvCxnSpPr>
        <p:spPr>
          <a:xfrm flipH="1">
            <a:off x="2362200" y="3200400"/>
            <a:ext cx="288174" cy="45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286" idx="2"/>
          </p:cNvCxnSpPr>
          <p:nvPr/>
        </p:nvCxnSpPr>
        <p:spPr>
          <a:xfrm>
            <a:off x="2650374" y="3200400"/>
            <a:ext cx="84513" cy="45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86" idx="2"/>
          </p:cNvCxnSpPr>
          <p:nvPr/>
        </p:nvCxnSpPr>
        <p:spPr>
          <a:xfrm flipH="1">
            <a:off x="2549235" y="3200400"/>
            <a:ext cx="101139" cy="45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86" idx="2"/>
          </p:cNvCxnSpPr>
          <p:nvPr/>
        </p:nvCxnSpPr>
        <p:spPr>
          <a:xfrm>
            <a:off x="2650374" y="3200400"/>
            <a:ext cx="261852" cy="45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86" idx="2"/>
          </p:cNvCxnSpPr>
          <p:nvPr/>
        </p:nvCxnSpPr>
        <p:spPr>
          <a:xfrm>
            <a:off x="2650374" y="3200400"/>
            <a:ext cx="448887" cy="45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86" idx="2"/>
          </p:cNvCxnSpPr>
          <p:nvPr/>
        </p:nvCxnSpPr>
        <p:spPr>
          <a:xfrm>
            <a:off x="2650374" y="3200400"/>
            <a:ext cx="626226" cy="45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62" idx="2"/>
            <a:endCxn id="157" idx="0"/>
          </p:cNvCxnSpPr>
          <p:nvPr/>
        </p:nvCxnSpPr>
        <p:spPr>
          <a:xfrm flipH="1">
            <a:off x="5392882" y="3048000"/>
            <a:ext cx="838892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62" idx="2"/>
          </p:cNvCxnSpPr>
          <p:nvPr/>
        </p:nvCxnSpPr>
        <p:spPr>
          <a:xfrm flipH="1">
            <a:off x="5748252" y="3048000"/>
            <a:ext cx="483522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62" idx="2"/>
          </p:cNvCxnSpPr>
          <p:nvPr/>
        </p:nvCxnSpPr>
        <p:spPr>
          <a:xfrm flipH="1">
            <a:off x="5562600" y="3048000"/>
            <a:ext cx="669174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62" idx="2"/>
          </p:cNvCxnSpPr>
          <p:nvPr/>
        </p:nvCxnSpPr>
        <p:spPr>
          <a:xfrm flipH="1">
            <a:off x="5925591" y="3048000"/>
            <a:ext cx="306183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62" idx="2"/>
          </p:cNvCxnSpPr>
          <p:nvPr/>
        </p:nvCxnSpPr>
        <p:spPr>
          <a:xfrm flipH="1">
            <a:off x="6112626" y="3048000"/>
            <a:ext cx="119148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62" idx="2"/>
          </p:cNvCxnSpPr>
          <p:nvPr/>
        </p:nvCxnSpPr>
        <p:spPr>
          <a:xfrm>
            <a:off x="6231774" y="3048000"/>
            <a:ext cx="58191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37" idx="2"/>
          </p:cNvCxnSpPr>
          <p:nvPr/>
        </p:nvCxnSpPr>
        <p:spPr>
          <a:xfrm flipH="1">
            <a:off x="8025939" y="2895600"/>
            <a:ext cx="117765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37" idx="2"/>
          </p:cNvCxnSpPr>
          <p:nvPr/>
        </p:nvCxnSpPr>
        <p:spPr>
          <a:xfrm>
            <a:off x="8143704" y="2895600"/>
            <a:ext cx="254922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37" idx="2"/>
          </p:cNvCxnSpPr>
          <p:nvPr/>
        </p:nvCxnSpPr>
        <p:spPr>
          <a:xfrm>
            <a:off x="8143704" y="2895600"/>
            <a:ext cx="69270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37" idx="2"/>
          </p:cNvCxnSpPr>
          <p:nvPr/>
        </p:nvCxnSpPr>
        <p:spPr>
          <a:xfrm>
            <a:off x="8143704" y="2895600"/>
            <a:ext cx="432261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37" idx="2"/>
          </p:cNvCxnSpPr>
          <p:nvPr/>
        </p:nvCxnSpPr>
        <p:spPr>
          <a:xfrm>
            <a:off x="8143704" y="2895600"/>
            <a:ext cx="619296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37" idx="2"/>
          </p:cNvCxnSpPr>
          <p:nvPr/>
        </p:nvCxnSpPr>
        <p:spPr>
          <a:xfrm>
            <a:off x="8143704" y="2895600"/>
            <a:ext cx="796635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66" idx="2"/>
          </p:cNvCxnSpPr>
          <p:nvPr/>
        </p:nvCxnSpPr>
        <p:spPr>
          <a:xfrm flipH="1">
            <a:off x="6654339" y="3048000"/>
            <a:ext cx="137157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66" idx="2"/>
          </p:cNvCxnSpPr>
          <p:nvPr/>
        </p:nvCxnSpPr>
        <p:spPr>
          <a:xfrm>
            <a:off x="6791496" y="3048000"/>
            <a:ext cx="235530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66" idx="2"/>
          </p:cNvCxnSpPr>
          <p:nvPr/>
        </p:nvCxnSpPr>
        <p:spPr>
          <a:xfrm>
            <a:off x="6791496" y="3048000"/>
            <a:ext cx="49878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66" idx="2"/>
          </p:cNvCxnSpPr>
          <p:nvPr/>
        </p:nvCxnSpPr>
        <p:spPr>
          <a:xfrm>
            <a:off x="6791496" y="3048000"/>
            <a:ext cx="412869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66" idx="2"/>
          </p:cNvCxnSpPr>
          <p:nvPr/>
        </p:nvCxnSpPr>
        <p:spPr>
          <a:xfrm>
            <a:off x="6791496" y="3048000"/>
            <a:ext cx="599904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66" idx="2"/>
          </p:cNvCxnSpPr>
          <p:nvPr/>
        </p:nvCxnSpPr>
        <p:spPr>
          <a:xfrm>
            <a:off x="6791496" y="3048000"/>
            <a:ext cx="777243" cy="609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57" idx="2"/>
          </p:cNvCxnSpPr>
          <p:nvPr/>
        </p:nvCxnSpPr>
        <p:spPr>
          <a:xfrm flipH="1">
            <a:off x="4953002" y="3733800"/>
            <a:ext cx="439880" cy="5334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57" idx="2"/>
          </p:cNvCxnSpPr>
          <p:nvPr/>
        </p:nvCxnSpPr>
        <p:spPr>
          <a:xfrm flipH="1">
            <a:off x="5325688" y="3733800"/>
            <a:ext cx="67194" cy="5334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57" idx="2"/>
          </p:cNvCxnSpPr>
          <p:nvPr/>
        </p:nvCxnSpPr>
        <p:spPr>
          <a:xfrm flipH="1">
            <a:off x="5140036" y="3733800"/>
            <a:ext cx="252846" cy="5334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57" idx="2"/>
          </p:cNvCxnSpPr>
          <p:nvPr/>
        </p:nvCxnSpPr>
        <p:spPr>
          <a:xfrm>
            <a:off x="5392882" y="3733800"/>
            <a:ext cx="110144" cy="5334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57" idx="2"/>
          </p:cNvCxnSpPr>
          <p:nvPr/>
        </p:nvCxnSpPr>
        <p:spPr>
          <a:xfrm>
            <a:off x="5392882" y="3733800"/>
            <a:ext cx="297179" cy="5334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57" idx="2"/>
          </p:cNvCxnSpPr>
          <p:nvPr/>
        </p:nvCxnSpPr>
        <p:spPr>
          <a:xfrm>
            <a:off x="5392882" y="3733800"/>
            <a:ext cx="474518" cy="5334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Jonas</dc:creator>
  <cp:lastModifiedBy>Jonas</cp:lastModifiedBy>
  <cp:revision>36</cp:revision>
  <dcterms:created xsi:type="dcterms:W3CDTF">2011-11-06T16:48:12Z</dcterms:created>
  <dcterms:modified xsi:type="dcterms:W3CDTF">2011-11-07T04:46:51Z</dcterms:modified>
</cp:coreProperties>
</file>