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2F05D-8FAA-EBA3-4547-72CA84C1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D305A8-D49C-2708-C827-B4652FA23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EE020-8886-C84B-FD27-663634C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B1990-7F64-CE23-CA64-9A92E97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0B7A0-471F-299C-11FC-F2F5023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32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E158F-178B-3B35-2E0C-1006D616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82B95C-E8DB-7655-6B98-102000DA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EBC2E6-1A8C-0C4F-0A18-30571429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CF1F1-2000-9918-89FB-1937B800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CDE8C-4850-C6FF-3777-FD03ABDD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23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C7EA2F-9EE9-7244-8382-0D6829F7F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8CECB6-B01D-3F74-2765-EC0670F8D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83974-993E-2D05-7739-C8FEFF34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BC942-8BC5-9C30-3533-A1D3D291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7A358-2EA9-D070-198B-68FAB8AB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7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C7D40-D0A2-AAE0-6FE3-0E328819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42CAB-14E1-F386-D30E-96987DBE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55CDD-E4E7-2F94-0984-8D430FC1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053D6-4881-C8EF-0F77-3549BE2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EA224-0331-9768-2DEC-9BE88C3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0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02ED6-52E4-5BC0-933C-960F6394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7BF60-85C4-D760-40F4-EDB1F809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B4940-DA83-7346-3559-6826065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9D70F-F875-035F-43B5-8E74BB44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6A38AE-E6D8-E176-566F-41BA534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0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0E9D-3E4B-DA49-03B5-69FB657B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8CFA8-6BE3-D299-2BF5-EBE1D0C58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79E7D4-5C64-F907-0B8F-1E055CBC9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84F420-B776-2C33-AF1C-5D0A8653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EF68CD-13BB-091F-C2AF-BC439764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1B0E8D-FFCA-1755-9EE4-E63D132F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2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F8A06-7445-971F-E20B-A610950D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45921-BCBF-C9F3-BF8A-395B3352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197B7E-4594-7F97-BD8D-AF8ECA20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65B168-0487-F001-DABB-10FA1D6C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2ACEF3-3345-4B66-5D0D-1BBFBC23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9D4C39-5281-0226-CEB8-04C73991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ACC13E-FA0C-C346-F144-CC28C4FE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41D518-738C-3B10-60D1-2874E93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A4D18-5C82-A543-81FF-54F009CA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4F051C-4142-AEB6-EE25-BC4D40A8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0A5D0D-E996-33B8-48B2-544ACCAB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287B81-7375-6A26-686C-2C434C22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41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B30B0E-ADA6-2B99-78C6-FF87A3A3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05A617-63EA-BFCC-7CDE-3D21DF0D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029E1-7BD6-89D0-B381-DB6316C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72D9B-A967-34D6-0C93-7F5E8F47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9E6AA-571D-7E74-92EC-187D224D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A8FE5A-D76D-6E20-1ECE-F60E5911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71A588-9C24-2EB3-B3F1-C2D4AB5E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384046-E539-BCEF-0133-92C3D28B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CA073-3DFD-D8E4-A714-B632A77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707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EFD6D-528C-050C-3551-FC5D0127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DF7FF0-8FA1-94E9-D1BE-FDDCBA44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1AA8AC-308C-B3AE-B4B8-A1A1026E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3926CD-AD10-A950-37A2-FAE8B814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F8646-D1CB-AA16-A234-3A09AE30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A1C438-371F-0787-B302-B5395ED6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6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70373E-8BFC-FD93-3895-1BEA9F7E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342BBC-F9FC-5E83-ADF3-C95B1789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78365-32F8-6AD6-CA72-E8D48CD89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9B03-F135-BE47-9D2E-796821660BD4}" type="datetimeFigureOut">
              <a:rPr kumimoji="1" lang="zh-TW" altLang="en-US" smtClean="0"/>
              <a:t>2023/12/19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E6330-D315-A63F-E3A1-D7FA4511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39239-EAA4-63B4-51E8-A66657BA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A32D-5F48-2E44-86EF-BA571D9FE77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8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符號, 字型, 圖形, 標誌 的圖片&#10;&#10;自動產生的描述">
            <a:extLst>
              <a:ext uri="{FF2B5EF4-FFF2-40B4-BE49-F238E27FC236}">
                <a16:creationId xmlns:a16="http://schemas.microsoft.com/office/drawing/2014/main" id="{073F1BEB-8B9C-6A67-6C64-E74E8AF22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93" b="82963" l="10000" r="90000">
                        <a14:foregroundMark x1="54800" y1="22870" x2="70000" y2="27963"/>
                        <a14:foregroundMark x1="15700" y1="22130" x2="22400" y2="21389"/>
                        <a14:foregroundMark x1="49300" y1="10093" x2="52200" y2="11574"/>
                        <a14:foregroundMark x1="83200" y1="22685" x2="83200" y2="22685"/>
                        <a14:foregroundMark x1="84000" y1="25093" x2="83800" y2="29444"/>
                        <a14:foregroundMark x1="50300" y1="82963" x2="53400" y2="82593"/>
                        <a14:backgroundMark x1="6100" y1="9352" x2="21400" y2="9630"/>
                        <a14:backgroundMark x1="21400" y1="9630" x2="25200" y2="8981"/>
                        <a14:backgroundMark x1="94500" y1="73426" x2="85300" y2="90093"/>
                        <a14:backgroundMark x1="85300" y1="90093" x2="83200" y2="91944"/>
                        <a14:backgroundMark x1="62900" y1="35278" x2="62900" y2="35278"/>
                        <a14:backgroundMark x1="67800" y1="59815" x2="67400" y2="63796"/>
                        <a14:backgroundMark x1="40600" y1="43889" x2="44100" y2="46111"/>
                        <a14:backgroundMark x1="32100" y1="28519" x2="35100" y2="23981"/>
                      </a14:backgroundRemoval>
                    </a14:imgEffect>
                  </a14:imgLayer>
                </a14:imgProps>
              </a:ext>
            </a:extLst>
          </a:blip>
          <a:srcRect t="3887" b="11401"/>
          <a:stretch/>
        </p:blipFill>
        <p:spPr>
          <a:xfrm>
            <a:off x="3146854" y="407773"/>
            <a:ext cx="6096000" cy="5572898"/>
          </a:xfrm>
          <a:prstGeom prst="rect">
            <a:avLst/>
          </a:prstGeom>
          <a:solidFill>
            <a:srgbClr val="27C8C8"/>
          </a:solidFill>
        </p:spPr>
      </p:pic>
    </p:spTree>
    <p:extLst>
      <p:ext uri="{BB962C8B-B14F-4D97-AF65-F5344CB8AC3E}">
        <p14:creationId xmlns:p14="http://schemas.microsoft.com/office/powerpoint/2010/main" val="141737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Jones Chen</dc:creator>
  <cp:lastModifiedBy>Jones Chen</cp:lastModifiedBy>
  <cp:revision>1</cp:revision>
  <dcterms:created xsi:type="dcterms:W3CDTF">2023-12-19T03:26:30Z</dcterms:created>
  <dcterms:modified xsi:type="dcterms:W3CDTF">2023-12-19T03:30:32Z</dcterms:modified>
</cp:coreProperties>
</file>