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D3D98F-DEAF-4C90-AE38-8A2FC91BB53A}" v="1" dt="2023-07-17T07:45:59.2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11" Type="http://schemas.openxmlformats.org/officeDocument/2006/relationships/customXml" Target="../customXml/item3.xml"/><Relationship Id="rId5" Type="http://schemas.openxmlformats.org/officeDocument/2006/relationships/theme" Target="theme/theme1.xml"/><Relationship Id="rId10" Type="http://schemas.openxmlformats.org/officeDocument/2006/relationships/customXml" Target="../customXml/item2.xml"/><Relationship Id="rId4" Type="http://schemas.openxmlformats.org/officeDocument/2006/relationships/viewProps" Target="viewProps.xml"/><Relationship Id="rId9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gane Ravignot" userId="S::morganeravignot.bootcamp@justit.co.uk::41a51dd2-61ab-4f90-9361-842a30d4bafb" providerId="AD" clId="Web-{86D3D98F-DEAF-4C90-AE38-8A2FC91BB53A}"/>
    <pc:docChg chg="addSld">
      <pc:chgData name="Morgane Ravignot" userId="S::morganeravignot.bootcamp@justit.co.uk::41a51dd2-61ab-4f90-9361-842a30d4bafb" providerId="AD" clId="Web-{86D3D98F-DEAF-4C90-AE38-8A2FC91BB53A}" dt="2023-07-17T07:45:59.235" v="0"/>
      <pc:docMkLst>
        <pc:docMk/>
      </pc:docMkLst>
      <pc:sldChg chg="new">
        <pc:chgData name="Morgane Ravignot" userId="S::morganeravignot.bootcamp@justit.co.uk::41a51dd2-61ab-4f90-9361-842a30d4bafb" providerId="AD" clId="Web-{86D3D98F-DEAF-4C90-AE38-8A2FC91BB53A}" dt="2023-07-17T07:45:59.235" v="0"/>
        <pc:sldMkLst>
          <pc:docMk/>
          <pc:sldMk cId="2166298315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87076-D17F-9A74-BA72-095FF19F42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CC2A48-D6CA-0240-D061-8153734FF0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298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7E8A95FDA67846BDB4FCC8E32EDA5F" ma:contentTypeVersion="13" ma:contentTypeDescription="Create a new document." ma:contentTypeScope="" ma:versionID="62ae059389bd62c532cfc65188445b4b">
  <xsd:schema xmlns:xsd="http://www.w3.org/2001/XMLSchema" xmlns:xs="http://www.w3.org/2001/XMLSchema" xmlns:p="http://schemas.microsoft.com/office/2006/metadata/properties" xmlns:ns2="9817a931-5c90-49d9-bd60-2b00758252ea" xmlns:ns3="f5cd1f6b-1598-4f83-acf4-42fdc97c00af" targetNamespace="http://schemas.microsoft.com/office/2006/metadata/properties" ma:root="true" ma:fieldsID="e1fac7ffb6cca7fb9d527b77e0181dd1" ns2:_="" ns3:_="">
    <xsd:import namespace="9817a931-5c90-49d9-bd60-2b00758252ea"/>
    <xsd:import namespace="f5cd1f6b-1598-4f83-acf4-42fdc97c00a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17a931-5c90-49d9-bd60-2b00758252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33107afe-cb13-45d0-a368-909a38ecfe4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cd1f6b-1598-4f83-acf4-42fdc97c00af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e94614c1-6cb0-4e1f-be1f-a2d9db82a079}" ma:internalName="TaxCatchAll" ma:showField="CatchAllData" ma:web="f5cd1f6b-1598-4f83-acf4-42fdc97c00a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5cd1f6b-1598-4f83-acf4-42fdc97c00af" xsi:nil="true"/>
    <lcf76f155ced4ddcb4097134ff3c332f xmlns="9817a931-5c90-49d9-bd60-2b00758252ea">
      <Terms xmlns="http://schemas.microsoft.com/office/infopath/2007/PartnerControls"/>
    </lcf76f155ced4ddcb4097134ff3c332f>
    <SharedWithUsers xmlns="f5cd1f6b-1598-4f83-acf4-42fdc97c00af">
      <UserInfo>
        <DisplayName/>
        <AccountId xsi:nil="true"/>
        <AccountType/>
      </UserInfo>
    </SharedWithUsers>
    <MediaLengthInSeconds xmlns="9817a931-5c90-49d9-bd60-2b00758252ea" xsi:nil="true"/>
  </documentManagement>
</p:properties>
</file>

<file path=customXml/itemProps1.xml><?xml version="1.0" encoding="utf-8"?>
<ds:datastoreItem xmlns:ds="http://schemas.openxmlformats.org/officeDocument/2006/customXml" ds:itemID="{F71D567F-94E4-47D4-AF69-B8633E8BBE2C}"/>
</file>

<file path=customXml/itemProps2.xml><?xml version="1.0" encoding="utf-8"?>
<ds:datastoreItem xmlns:ds="http://schemas.openxmlformats.org/officeDocument/2006/customXml" ds:itemID="{0B323400-8C95-44E4-AF87-6D23A9C3F5DB}"/>
</file>

<file path=customXml/itemProps3.xml><?xml version="1.0" encoding="utf-8"?>
<ds:datastoreItem xmlns:ds="http://schemas.openxmlformats.org/officeDocument/2006/customXml" ds:itemID="{9636F126-2AB8-46E7-80A4-797775D1FECB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3</cp:revision>
  <dcterms:created xsi:type="dcterms:W3CDTF">2013-07-15T20:26:40Z</dcterms:created>
  <dcterms:modified xsi:type="dcterms:W3CDTF">2023-07-17T07:45:59Z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0x010100F37E8A95FDA67846BDB4FCC8E32EDA5F</vt:lpwstr>
  </property>
  <property fmtid="{D5CDD505-2E9C-101B-9397-08002B2CF9AE}" pid="3" name="Order">
    <vt:r8>425000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  <property fmtid="{D5CDD505-2E9C-101B-9397-08002B2CF9AE}" pid="12" name="MediaServiceImageTags">
    <vt:lpwstr/>
  </property>
</Properties>
</file>