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7" r:id="rId5"/>
    <p:sldId id="270" r:id="rId6"/>
    <p:sldId id="269" r:id="rId7"/>
    <p:sldId id="260" r:id="rId8"/>
    <p:sldId id="258" r:id="rId9"/>
    <p:sldId id="272" r:id="rId10"/>
    <p:sldId id="282" r:id="rId11"/>
    <p:sldId id="283" r:id="rId12"/>
    <p:sldId id="275" r:id="rId13"/>
    <p:sldId id="276" r:id="rId14"/>
    <p:sldId id="279" r:id="rId15"/>
    <p:sldId id="277"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82A33-BFBE-4A35-8BF6-7EDBA6A24631}" v="7" dt="2022-02-21T21:05:23.884"/>
    <p1510:client id="{8459E840-2A5A-4E0B-8800-684B262D9394}" v="6" dt="2022-02-21T19:34:55.509"/>
    <p1510:client id="{C7CAFDE4-3E16-4AA5-B52B-54C1964E887E}" v="2" dt="2022-02-22T09:04:22.683"/>
    <p1510:client id="{CAD13170-5A3F-460F-B2A6-18CA71E1353F}" v="1" dt="2023-12-08T13:53:00.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0" d="100"/>
          <a:sy n="120" d="100"/>
        </p:scale>
        <p:origin x="-1374"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Jalloh" userId="S::abdulj@justit.co.uk::f5ec9105-4e5c-4983-be13-3bad8b01ec99" providerId="AD" clId="Web-{8459E840-2A5A-4E0B-8800-684B262D9394}"/>
    <pc:docChg chg="delSld modSld">
      <pc:chgData name="Abdul Jalloh" userId="S::abdulj@justit.co.uk::f5ec9105-4e5c-4983-be13-3bad8b01ec99" providerId="AD" clId="Web-{8459E840-2A5A-4E0B-8800-684B262D9394}" dt="2022-02-21T19:34:55.509" v="3"/>
      <pc:docMkLst>
        <pc:docMk/>
      </pc:docMkLst>
      <pc:sldChg chg="modSp">
        <pc:chgData name="Abdul Jalloh" userId="S::abdulj@justit.co.uk::f5ec9105-4e5c-4983-be13-3bad8b01ec99" providerId="AD" clId="Web-{8459E840-2A5A-4E0B-8800-684B262D9394}" dt="2022-02-21T19:34:25.273" v="1" actId="20577"/>
        <pc:sldMkLst>
          <pc:docMk/>
          <pc:sldMk cId="0" sldId="275"/>
        </pc:sldMkLst>
        <pc:spChg chg="mod">
          <ac:chgData name="Abdul Jalloh" userId="S::abdulj@justit.co.uk::f5ec9105-4e5c-4983-be13-3bad8b01ec99" providerId="AD" clId="Web-{8459E840-2A5A-4E0B-8800-684B262D9394}" dt="2022-02-21T19:34:25.273" v="1" actId="20577"/>
          <ac:spMkLst>
            <pc:docMk/>
            <pc:sldMk cId="0" sldId="275"/>
            <ac:spMk id="20" creationId="{00000000-0000-0000-0000-000000000000}"/>
          </ac:spMkLst>
        </pc:spChg>
      </pc:sldChg>
      <pc:sldChg chg="del">
        <pc:chgData name="Abdul Jalloh" userId="S::abdulj@justit.co.uk::f5ec9105-4e5c-4983-be13-3bad8b01ec99" providerId="AD" clId="Web-{8459E840-2A5A-4E0B-8800-684B262D9394}" dt="2022-02-21T19:34:55.509" v="3"/>
        <pc:sldMkLst>
          <pc:docMk/>
          <pc:sldMk cId="0" sldId="280"/>
        </pc:sldMkLst>
      </pc:sldChg>
      <pc:sldChg chg="del">
        <pc:chgData name="Abdul Jalloh" userId="S::abdulj@justit.co.uk::f5ec9105-4e5c-4983-be13-3bad8b01ec99" providerId="AD" clId="Web-{8459E840-2A5A-4E0B-8800-684B262D9394}" dt="2022-02-21T19:34:37.789" v="2"/>
        <pc:sldMkLst>
          <pc:docMk/>
          <pc:sldMk cId="0" sldId="284"/>
        </pc:sldMkLst>
      </pc:sldChg>
    </pc:docChg>
  </pc:docChgLst>
  <pc:docChgLst>
    <pc:chgData name="Muhammad Hussain" userId="S::muhammadhussain.bootcamp@justit.co.uk::c152a18d-cd5a-439d-80f7-7fd20c670c43" providerId="AD" clId="Web-{CAD13170-5A3F-460F-B2A6-18CA71E1353F}"/>
    <pc:docChg chg="sldOrd">
      <pc:chgData name="Muhammad Hussain" userId="S::muhammadhussain.bootcamp@justit.co.uk::c152a18d-cd5a-439d-80f7-7fd20c670c43" providerId="AD" clId="Web-{CAD13170-5A3F-460F-B2A6-18CA71E1353F}" dt="2023-12-08T13:53:00.534" v="0"/>
      <pc:docMkLst>
        <pc:docMk/>
      </pc:docMkLst>
      <pc:sldChg chg="ord">
        <pc:chgData name="Muhammad Hussain" userId="S::muhammadhussain.bootcamp@justit.co.uk::c152a18d-cd5a-439d-80f7-7fd20c670c43" providerId="AD" clId="Web-{CAD13170-5A3F-460F-B2A6-18CA71E1353F}" dt="2023-12-08T13:53:00.534" v="0"/>
        <pc:sldMkLst>
          <pc:docMk/>
          <pc:sldMk cId="0" sldId="258"/>
        </pc:sldMkLst>
      </pc:sldChg>
    </pc:docChg>
  </pc:docChgLst>
  <pc:docChgLst>
    <pc:chgData name="Abdul Jalloh" userId="S::abdulj@justit.co.uk::f5ec9105-4e5c-4983-be13-3bad8b01ec99" providerId="AD" clId="Web-{5CE82A33-BFBE-4A35-8BF6-7EDBA6A24631}"/>
    <pc:docChg chg="modSld">
      <pc:chgData name="Abdul Jalloh" userId="S::abdulj@justit.co.uk::f5ec9105-4e5c-4983-be13-3bad8b01ec99" providerId="AD" clId="Web-{5CE82A33-BFBE-4A35-8BF6-7EDBA6A24631}" dt="2022-02-21T21:05:23.884" v="3" actId="14100"/>
      <pc:docMkLst>
        <pc:docMk/>
      </pc:docMkLst>
      <pc:sldChg chg="modSp">
        <pc:chgData name="Abdul Jalloh" userId="S::abdulj@justit.co.uk::f5ec9105-4e5c-4983-be13-3bad8b01ec99" providerId="AD" clId="Web-{5CE82A33-BFBE-4A35-8BF6-7EDBA6A24631}" dt="2022-02-21T21:05:23.884" v="3" actId="14100"/>
        <pc:sldMkLst>
          <pc:docMk/>
          <pc:sldMk cId="0" sldId="260"/>
        </pc:sldMkLst>
        <pc:picChg chg="mod">
          <ac:chgData name="Abdul Jalloh" userId="S::abdulj@justit.co.uk::f5ec9105-4e5c-4983-be13-3bad8b01ec99" providerId="AD" clId="Web-{5CE82A33-BFBE-4A35-8BF6-7EDBA6A24631}" dt="2022-02-21T21:05:23.884" v="3" actId="14100"/>
          <ac:picMkLst>
            <pc:docMk/>
            <pc:sldMk cId="0" sldId="260"/>
            <ac:picMk id="3076" creationId="{00000000-0000-0000-0000-000000000000}"/>
          </ac:picMkLst>
        </pc:picChg>
      </pc:sldChg>
      <pc:sldChg chg="modSp">
        <pc:chgData name="Abdul Jalloh" userId="S::abdulj@justit.co.uk::f5ec9105-4e5c-4983-be13-3bad8b01ec99" providerId="AD" clId="Web-{5CE82A33-BFBE-4A35-8BF6-7EDBA6A24631}" dt="2022-02-21T21:04:48.727" v="2" actId="20577"/>
        <pc:sldMkLst>
          <pc:docMk/>
          <pc:sldMk cId="0" sldId="269"/>
        </pc:sldMkLst>
        <pc:spChg chg="mod">
          <ac:chgData name="Abdul Jalloh" userId="S::abdulj@justit.co.uk::f5ec9105-4e5c-4983-be13-3bad8b01ec99" providerId="AD" clId="Web-{5CE82A33-BFBE-4A35-8BF6-7EDBA6A24631}" dt="2022-02-21T21:04:48.727" v="2" actId="20577"/>
          <ac:spMkLst>
            <pc:docMk/>
            <pc:sldMk cId="0" sldId="269"/>
            <ac:spMk id="9" creationId="{00000000-0000-0000-0000-000000000000}"/>
          </ac:spMkLst>
        </pc:spChg>
        <pc:picChg chg="mod">
          <ac:chgData name="Abdul Jalloh" userId="S::abdulj@justit.co.uk::f5ec9105-4e5c-4983-be13-3bad8b01ec99" providerId="AD" clId="Web-{5CE82A33-BFBE-4A35-8BF6-7EDBA6A24631}" dt="2022-02-21T21:04:33.805" v="0" actId="1076"/>
          <ac:picMkLst>
            <pc:docMk/>
            <pc:sldMk cId="0" sldId="269"/>
            <ac:picMk id="2" creationId="{00000000-0000-0000-0000-000000000000}"/>
          </ac:picMkLst>
        </pc:picChg>
      </pc:sldChg>
    </pc:docChg>
  </pc:docChgLst>
  <pc:docChgLst>
    <pc:chgData name="Abdul Jalloh" userId="S::abdulj@justit.co.uk::f5ec9105-4e5c-4983-be13-3bad8b01ec99" providerId="AD" clId="Web-{C7CAFDE4-3E16-4AA5-B52B-54C1964E887E}"/>
    <pc:docChg chg="modSld">
      <pc:chgData name="Abdul Jalloh" userId="S::abdulj@justit.co.uk::f5ec9105-4e5c-4983-be13-3bad8b01ec99" providerId="AD" clId="Web-{C7CAFDE4-3E16-4AA5-B52B-54C1964E887E}" dt="2022-02-22T09:04:22.683" v="1" actId="1076"/>
      <pc:docMkLst>
        <pc:docMk/>
      </pc:docMkLst>
      <pc:sldChg chg="addSp modSp">
        <pc:chgData name="Abdul Jalloh" userId="S::abdulj@justit.co.uk::f5ec9105-4e5c-4983-be13-3bad8b01ec99" providerId="AD" clId="Web-{C7CAFDE4-3E16-4AA5-B52B-54C1964E887E}" dt="2022-02-22T09:04:22.683" v="1" actId="1076"/>
        <pc:sldMkLst>
          <pc:docMk/>
          <pc:sldMk cId="0" sldId="278"/>
        </pc:sldMkLst>
        <pc:spChg chg="add mod">
          <ac:chgData name="Abdul Jalloh" userId="S::abdulj@justit.co.uk::f5ec9105-4e5c-4983-be13-3bad8b01ec99" providerId="AD" clId="Web-{C7CAFDE4-3E16-4AA5-B52B-54C1964E887E}" dt="2022-02-22T09:04:22.683" v="1" actId="1076"/>
          <ac:spMkLst>
            <pc:docMk/>
            <pc:sldMk cId="0" sldId="278"/>
            <ac:spMk id="2" creationId="{F832358E-09BF-4813-93C2-5FA5F748D9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6316D-8D8D-4B56-977C-0FFBC89B56C8}" type="datetimeFigureOut">
              <a:rPr lang="en-US" smtClean="0"/>
              <a:pPr/>
              <a:t>12/8/2023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289AAC-585A-4917-BC55-C965A11A13D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B4DD389-5850-4021-AB3E-65E8137829D1}" type="datetimeFigureOut">
              <a:rPr lang="en-US" smtClean="0"/>
              <a:pPr/>
              <a:t>12/8/2023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4DD389-5850-4021-AB3E-65E8137829D1}" type="datetimeFigureOut">
              <a:rPr lang="en-US" smtClean="0"/>
              <a:pPr/>
              <a:t>12/8/2023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4DD389-5850-4021-AB3E-65E8137829D1}" type="datetimeFigureOut">
              <a:rPr lang="en-US" smtClean="0"/>
              <a:pPr/>
              <a:t>12/8/2023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310900" y="1560165"/>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8" name="Google Shape;38;p7"/>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lvl1pPr lvl="0" rtl="0">
              <a:buNone/>
              <a:defRPr sz="800">
                <a:solidFill>
                  <a:srgbClr val="494985"/>
                </a:solidFill>
                <a:latin typeface="Quicksand Light"/>
                <a:ea typeface="Quicksand Light"/>
                <a:cs typeface="Quicksand Light"/>
                <a:sym typeface="Quicksand Light"/>
              </a:defRPr>
            </a:lvl1pPr>
            <a:lvl2pPr lvl="1" rtl="0">
              <a:buNone/>
              <a:defRPr sz="800">
                <a:solidFill>
                  <a:srgbClr val="494985"/>
                </a:solidFill>
                <a:latin typeface="Quicksand Light"/>
                <a:ea typeface="Quicksand Light"/>
                <a:cs typeface="Quicksand Light"/>
                <a:sym typeface="Quicksand Light"/>
              </a:defRPr>
            </a:lvl2pPr>
            <a:lvl3pPr lvl="2" rtl="0">
              <a:buNone/>
              <a:defRPr sz="800">
                <a:solidFill>
                  <a:srgbClr val="494985"/>
                </a:solidFill>
                <a:latin typeface="Quicksand Light"/>
                <a:ea typeface="Quicksand Light"/>
                <a:cs typeface="Quicksand Light"/>
                <a:sym typeface="Quicksand Light"/>
              </a:defRPr>
            </a:lvl3pPr>
            <a:lvl4pPr lvl="3" rtl="0">
              <a:buNone/>
              <a:defRPr sz="800">
                <a:solidFill>
                  <a:srgbClr val="494985"/>
                </a:solidFill>
                <a:latin typeface="Quicksand Light"/>
                <a:ea typeface="Quicksand Light"/>
                <a:cs typeface="Quicksand Light"/>
                <a:sym typeface="Quicksand Light"/>
              </a:defRPr>
            </a:lvl4pPr>
            <a:lvl5pPr lvl="4" rtl="0">
              <a:buNone/>
              <a:defRPr sz="800">
                <a:solidFill>
                  <a:srgbClr val="494985"/>
                </a:solidFill>
                <a:latin typeface="Quicksand Light"/>
                <a:ea typeface="Quicksand Light"/>
                <a:cs typeface="Quicksand Light"/>
                <a:sym typeface="Quicksand Light"/>
              </a:defRPr>
            </a:lvl5pPr>
            <a:lvl6pPr lvl="5" rtl="0">
              <a:buNone/>
              <a:defRPr sz="800">
                <a:solidFill>
                  <a:srgbClr val="494985"/>
                </a:solidFill>
                <a:latin typeface="Quicksand Light"/>
                <a:ea typeface="Quicksand Light"/>
                <a:cs typeface="Quicksand Light"/>
                <a:sym typeface="Quicksand Light"/>
              </a:defRPr>
            </a:lvl6pPr>
            <a:lvl7pPr lvl="6" rtl="0">
              <a:buNone/>
              <a:defRPr sz="800">
                <a:solidFill>
                  <a:srgbClr val="494985"/>
                </a:solidFill>
                <a:latin typeface="Quicksand Light"/>
                <a:ea typeface="Quicksand Light"/>
                <a:cs typeface="Quicksand Light"/>
                <a:sym typeface="Quicksand Light"/>
              </a:defRPr>
            </a:lvl7pPr>
            <a:lvl8pPr lvl="7" rtl="0">
              <a:buNone/>
              <a:defRPr sz="800">
                <a:solidFill>
                  <a:srgbClr val="494985"/>
                </a:solidFill>
                <a:latin typeface="Quicksand Light"/>
                <a:ea typeface="Quicksand Light"/>
                <a:cs typeface="Quicksand Light"/>
                <a:sym typeface="Quicksand Light"/>
              </a:defRPr>
            </a:lvl8pPr>
            <a:lvl9pPr lvl="8" rtl="0">
              <a:buNone/>
              <a:defRPr sz="800">
                <a:solidFill>
                  <a:srgbClr val="494985"/>
                </a:solidFill>
                <a:latin typeface="Quicksand Light"/>
                <a:ea typeface="Quicksand Light"/>
                <a:cs typeface="Quicksand Light"/>
                <a:sym typeface="Quicksand Light"/>
              </a:defRPr>
            </a:lvl9p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a:t>
            </a:fld>
            <a:endParaRPr/>
          </a:p>
        </p:txBody>
      </p:sp>
      <p:sp>
        <p:nvSpPr>
          <p:cNvPr id="40" name="Google Shape;40;p7"/>
          <p:cNvSpPr txBox="1">
            <a:spLocks noGrp="1"/>
          </p:cNvSpPr>
          <p:nvPr>
            <p:ph type="body" idx="2"/>
          </p:nvPr>
        </p:nvSpPr>
        <p:spPr>
          <a:xfrm>
            <a:off x="4736600" y="1560133"/>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1" name="Google Shape;41;p7"/>
          <p:cNvSpPr txBox="1">
            <a:spLocks noGrp="1"/>
          </p:cNvSpPr>
          <p:nvPr>
            <p:ph type="subTitle" idx="3"/>
          </p:nvPr>
        </p:nvSpPr>
        <p:spPr>
          <a:xfrm>
            <a:off x="5257800" y="0"/>
            <a:ext cx="35649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200" b="1"/>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4DD389-5850-4021-AB3E-65E8137829D1}" type="datetimeFigureOut">
              <a:rPr lang="en-US" smtClean="0"/>
              <a:pPr/>
              <a:t>12/8/2023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DD389-5850-4021-AB3E-65E8137829D1}" type="datetimeFigureOut">
              <a:rPr lang="en-US" smtClean="0"/>
              <a:pPr/>
              <a:t>12/8/2023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B4DD389-5850-4021-AB3E-65E8137829D1}" type="datetimeFigureOut">
              <a:rPr lang="en-US" smtClean="0"/>
              <a:pPr/>
              <a:t>12/8/2023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B4DD389-5850-4021-AB3E-65E8137829D1}" type="datetimeFigureOut">
              <a:rPr lang="en-US" smtClean="0"/>
              <a:pPr/>
              <a:t>12/8/2023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B4DD389-5850-4021-AB3E-65E8137829D1}" type="datetimeFigureOut">
              <a:rPr lang="en-US" smtClean="0"/>
              <a:pPr/>
              <a:t>12/8/2023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DD389-5850-4021-AB3E-65E8137829D1}" type="datetimeFigureOut">
              <a:rPr lang="en-US" smtClean="0"/>
              <a:pPr/>
              <a:t>12/8/2023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4DD389-5850-4021-AB3E-65E8137829D1}" type="datetimeFigureOut">
              <a:rPr lang="en-US" smtClean="0"/>
              <a:pPr/>
              <a:t>12/8/2023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4DD389-5850-4021-AB3E-65E8137829D1}" type="datetimeFigureOut">
              <a:rPr lang="en-US" smtClean="0"/>
              <a:pPr/>
              <a:t>12/8/2023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DD389-5850-4021-AB3E-65E8137829D1}" type="datetimeFigureOut">
              <a:rPr lang="en-US" smtClean="0"/>
              <a:pPr/>
              <a:t>12/8/2023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F3FD5-E792-4E3C-AE3F-E1A59F33FAA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1</a:t>
            </a:fld>
            <a:endParaRPr/>
          </a:p>
        </p:txBody>
      </p:sp>
      <p:sp>
        <p:nvSpPr>
          <p:cNvPr id="15" name="Rectangle 14"/>
          <p:cNvSpPr/>
          <p:nvPr/>
        </p:nvSpPr>
        <p:spPr>
          <a:xfrm>
            <a:off x="142844" y="99812"/>
            <a:ext cx="8858312" cy="707886"/>
          </a:xfrm>
          <a:prstGeom prst="rect">
            <a:avLst/>
          </a:prstGeom>
        </p:spPr>
        <p:txBody>
          <a:bodyPr wrap="square">
            <a:spAutoFit/>
          </a:bodyPr>
          <a:lstStyle/>
          <a:p>
            <a:pPr algn="ctr"/>
            <a:r>
              <a:rPr lang="en-GB" sz="4000"/>
              <a:t>Pre-reading Recap</a:t>
            </a:r>
          </a:p>
        </p:txBody>
      </p:sp>
      <p:sp>
        <p:nvSpPr>
          <p:cNvPr id="8" name="Rectangle 7"/>
          <p:cNvSpPr/>
          <p:nvPr/>
        </p:nvSpPr>
        <p:spPr>
          <a:xfrm>
            <a:off x="214282" y="785794"/>
            <a:ext cx="8643998" cy="5755422"/>
          </a:xfrm>
          <a:prstGeom prst="rect">
            <a:avLst/>
          </a:prstGeom>
        </p:spPr>
        <p:txBody>
          <a:bodyPr wrap="square">
            <a:spAutoFit/>
          </a:bodyPr>
          <a:lstStyle/>
          <a:p>
            <a:r>
              <a:rPr lang="en-GB" sz="1400"/>
              <a:t>What is </a:t>
            </a:r>
            <a:r>
              <a:rPr lang="en-GB" sz="1400" b="1"/>
              <a:t>NoSQL</a:t>
            </a:r>
            <a:r>
              <a:rPr lang="en-GB" sz="1400"/>
              <a:t>?</a:t>
            </a:r>
          </a:p>
          <a:p>
            <a:r>
              <a:rPr lang="en-GB" sz="1400"/>
              <a:t>NoSQL: (Not only Sequel) NoSQL is an umbrella term to describe any alternative system to traditional SQL databases.  </a:t>
            </a:r>
          </a:p>
          <a:p>
            <a:r>
              <a:rPr lang="en-GB" sz="1400"/>
              <a:t>NoSQL databases are all quite different from SQL databases</a:t>
            </a:r>
          </a:p>
          <a:p>
            <a:endParaRPr lang="en-GB" sz="1400"/>
          </a:p>
          <a:p>
            <a:r>
              <a:rPr lang="en-GB" sz="1400"/>
              <a:t>What is </a:t>
            </a:r>
            <a:r>
              <a:rPr lang="en-GB" sz="1400" b="1"/>
              <a:t>MongoDB</a:t>
            </a:r>
            <a:r>
              <a:rPr lang="en-GB" sz="1400"/>
              <a:t>?</a:t>
            </a:r>
          </a:p>
          <a:p>
            <a:r>
              <a:rPr lang="en-GB" sz="1400"/>
              <a:t>A database, meaning a structured way to store and access data. </a:t>
            </a:r>
          </a:p>
          <a:p>
            <a:r>
              <a:rPr lang="en-GB" sz="1400"/>
              <a:t>More specifically, it is a NoSQL database. NoSQL is a very generic term used to describe any data store that doesn't use legacy approach of related tables of data.  This means that you're storing your data in an organized way, but not in rows and columns An example of NoSQL databases can be anything from a library card catalogue , to a more sophisticated data store like MongoDB.  </a:t>
            </a:r>
          </a:p>
          <a:p>
            <a:endParaRPr lang="en-GB" sz="1400"/>
          </a:p>
          <a:p>
            <a:r>
              <a:rPr lang="en-GB" sz="1400"/>
              <a:t>How does </a:t>
            </a:r>
            <a:r>
              <a:rPr lang="en-GB" sz="1400" b="1"/>
              <a:t>MongoDB</a:t>
            </a:r>
            <a:r>
              <a:rPr lang="en-GB" sz="1400"/>
              <a:t> Stores data ?</a:t>
            </a:r>
          </a:p>
          <a:p>
            <a:r>
              <a:rPr lang="en-GB" sz="1400"/>
              <a:t>MongoDB is a NoSQL document database. </a:t>
            </a:r>
          </a:p>
          <a:p>
            <a:r>
              <a:rPr lang="en-GB" sz="1400"/>
              <a:t>This means that data in MongoDB is stored as documents. These documents are in turn stored in what we call collections of documents.   That's why MongoDB is categorized as a NoSQL document database. In conclusion, the MongoDB database is a NoSQL Database.</a:t>
            </a:r>
          </a:p>
          <a:p>
            <a:endParaRPr lang="en-GB" sz="1400"/>
          </a:p>
          <a:p>
            <a:r>
              <a:rPr lang="en-GB" sz="1400"/>
              <a:t>What is a </a:t>
            </a:r>
            <a:r>
              <a:rPr lang="en-GB" sz="1400" b="1"/>
              <a:t>document</a:t>
            </a:r>
            <a:r>
              <a:rPr lang="en-GB" sz="1400"/>
              <a:t>?</a:t>
            </a:r>
          </a:p>
          <a:p>
            <a:r>
              <a:rPr lang="en-GB" sz="1400"/>
              <a:t>It is a way to organise and store data as a set of {</a:t>
            </a:r>
            <a:r>
              <a:rPr lang="en-GB" sz="1400" b="1"/>
              <a:t>field:value</a:t>
            </a:r>
            <a:r>
              <a:rPr lang="en-GB" sz="1400"/>
              <a:t>} pairs</a:t>
            </a:r>
          </a:p>
          <a:p>
            <a:endParaRPr lang="en-GB" sz="1400"/>
          </a:p>
          <a:p>
            <a:r>
              <a:rPr lang="en-GB" sz="1400"/>
              <a:t>JSON? Stands for JavaScript Object Notation, starts and ends with curly {} braces, key and value are separated by a colon, and each key {key:value} value pair is separated by a comma</a:t>
            </a:r>
          </a:p>
          <a:p>
            <a:r>
              <a:rPr lang="en-GB" sz="1400"/>
              <a:t>and a "key" must be enclosed in quotation marks. However, in MongoDB keys are called fields.</a:t>
            </a:r>
          </a:p>
          <a:p>
            <a:endParaRPr lang="en-GB" sz="1400"/>
          </a:p>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10</a:t>
            </a:fld>
            <a:endParaRP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Mongosh: </a:t>
            </a:r>
            <a:r>
              <a:rPr lang="en-GB" sz="4000" b="1"/>
              <a:t>Create</a:t>
            </a:r>
            <a:endParaRPr lang="en-GB" sz="4000"/>
          </a:p>
        </p:txBody>
      </p:sp>
      <p:sp>
        <p:nvSpPr>
          <p:cNvPr id="16" name="TextBox 15"/>
          <p:cNvSpPr txBox="1"/>
          <p:nvPr/>
        </p:nvSpPr>
        <p:spPr>
          <a:xfrm>
            <a:off x="500034" y="785794"/>
            <a:ext cx="6072230" cy="369332"/>
          </a:xfrm>
          <a:prstGeom prst="rect">
            <a:avLst/>
          </a:prstGeom>
          <a:noFill/>
        </p:spPr>
        <p:txBody>
          <a:bodyPr wrap="square" rtlCol="0">
            <a:spAutoFit/>
          </a:bodyPr>
          <a:lstStyle/>
          <a:p>
            <a:r>
              <a:rPr lang="en-GB"/>
              <a:t>Below is how to create a collection or collections in a database </a:t>
            </a:r>
          </a:p>
        </p:txBody>
      </p:sp>
      <p:pic>
        <p:nvPicPr>
          <p:cNvPr id="24" name="Picture 4"/>
          <p:cNvPicPr>
            <a:picLocks noChangeAspect="1" noChangeArrowheads="1"/>
          </p:cNvPicPr>
          <p:nvPr/>
        </p:nvPicPr>
        <p:blipFill>
          <a:blip r:embed="rId3"/>
          <a:srcRect/>
          <a:stretch>
            <a:fillRect/>
          </a:stretch>
        </p:blipFill>
        <p:spPr bwMode="auto">
          <a:xfrm>
            <a:off x="642910" y="1285860"/>
            <a:ext cx="3524250" cy="371475"/>
          </a:xfrm>
          <a:prstGeom prst="rect">
            <a:avLst/>
          </a:prstGeom>
          <a:noFill/>
          <a:ln w="9525">
            <a:noFill/>
            <a:miter lim="800000"/>
            <a:headEnd/>
            <a:tailEnd/>
          </a:ln>
          <a:effectLst/>
        </p:spPr>
      </p:pic>
      <p:pic>
        <p:nvPicPr>
          <p:cNvPr id="25" name="Picture 5"/>
          <p:cNvPicPr>
            <a:picLocks noChangeAspect="1" noChangeArrowheads="1"/>
          </p:cNvPicPr>
          <p:nvPr/>
        </p:nvPicPr>
        <p:blipFill>
          <a:blip r:embed="rId4"/>
          <a:srcRect/>
          <a:stretch>
            <a:fillRect/>
          </a:stretch>
        </p:blipFill>
        <p:spPr bwMode="auto">
          <a:xfrm>
            <a:off x="642910" y="1928802"/>
            <a:ext cx="2847975" cy="304800"/>
          </a:xfrm>
          <a:prstGeom prst="rect">
            <a:avLst/>
          </a:prstGeom>
          <a:noFill/>
          <a:ln w="9525">
            <a:noFill/>
            <a:miter lim="800000"/>
            <a:headEnd/>
            <a:tailEnd/>
          </a:ln>
          <a:effectLst/>
        </p:spPr>
      </p:pic>
      <p:pic>
        <p:nvPicPr>
          <p:cNvPr id="26" name="Picture 2"/>
          <p:cNvPicPr>
            <a:picLocks noChangeAspect="1" noChangeArrowheads="1"/>
          </p:cNvPicPr>
          <p:nvPr/>
        </p:nvPicPr>
        <p:blipFill>
          <a:blip r:embed="rId5"/>
          <a:srcRect/>
          <a:stretch>
            <a:fillRect/>
          </a:stretch>
        </p:blipFill>
        <p:spPr bwMode="auto">
          <a:xfrm>
            <a:off x="714348" y="3214686"/>
            <a:ext cx="4686300" cy="285750"/>
          </a:xfrm>
          <a:prstGeom prst="rect">
            <a:avLst/>
          </a:prstGeom>
          <a:noFill/>
          <a:ln w="9525">
            <a:noFill/>
            <a:miter lim="800000"/>
            <a:headEnd/>
            <a:tailEnd/>
          </a:ln>
          <a:effectLst/>
        </p:spPr>
      </p:pic>
      <p:pic>
        <p:nvPicPr>
          <p:cNvPr id="27" name="Picture 5"/>
          <p:cNvPicPr>
            <a:picLocks noChangeAspect="1" noChangeArrowheads="1"/>
          </p:cNvPicPr>
          <p:nvPr/>
        </p:nvPicPr>
        <p:blipFill>
          <a:blip r:embed="rId6"/>
          <a:srcRect/>
          <a:stretch>
            <a:fillRect/>
          </a:stretch>
        </p:blipFill>
        <p:spPr bwMode="auto">
          <a:xfrm>
            <a:off x="714348" y="2714620"/>
            <a:ext cx="7802563" cy="371475"/>
          </a:xfrm>
          <a:prstGeom prst="rect">
            <a:avLst/>
          </a:prstGeom>
          <a:noFill/>
          <a:ln w="9525">
            <a:noFill/>
            <a:miter lim="800000"/>
            <a:headEnd/>
            <a:tailEnd/>
          </a:ln>
          <a:effectLst/>
        </p:spPr>
      </p:pic>
      <p:sp>
        <p:nvSpPr>
          <p:cNvPr id="28" name="TextBox 27"/>
          <p:cNvSpPr txBox="1"/>
          <p:nvPr/>
        </p:nvSpPr>
        <p:spPr>
          <a:xfrm>
            <a:off x="642910" y="2285992"/>
            <a:ext cx="6572296" cy="369332"/>
          </a:xfrm>
          <a:prstGeom prst="rect">
            <a:avLst/>
          </a:prstGeom>
          <a:noFill/>
        </p:spPr>
        <p:txBody>
          <a:bodyPr wrap="square" rtlCol="0">
            <a:spAutoFit/>
          </a:bodyPr>
          <a:lstStyle/>
          <a:p>
            <a:r>
              <a:rPr lang="en-GB"/>
              <a:t>Below is how to insert a single document into  a collection </a:t>
            </a:r>
          </a:p>
        </p:txBody>
      </p:sp>
      <p:pic>
        <p:nvPicPr>
          <p:cNvPr id="29" name="Picture 8"/>
          <p:cNvPicPr>
            <a:picLocks noChangeAspect="1" noChangeArrowheads="1"/>
          </p:cNvPicPr>
          <p:nvPr/>
        </p:nvPicPr>
        <p:blipFill>
          <a:blip r:embed="rId7"/>
          <a:srcRect/>
          <a:stretch>
            <a:fillRect/>
          </a:stretch>
        </p:blipFill>
        <p:spPr bwMode="auto">
          <a:xfrm>
            <a:off x="714348" y="3571876"/>
            <a:ext cx="3903260" cy="254236"/>
          </a:xfrm>
          <a:prstGeom prst="rect">
            <a:avLst/>
          </a:prstGeom>
          <a:noFill/>
          <a:ln w="9525">
            <a:noFill/>
            <a:miter lim="800000"/>
            <a:headEnd/>
            <a:tailEnd/>
          </a:ln>
          <a:effectLst/>
        </p:spPr>
      </p:pic>
      <p:pic>
        <p:nvPicPr>
          <p:cNvPr id="30" name="Picture 9"/>
          <p:cNvPicPr>
            <a:picLocks noChangeAspect="1" noChangeArrowheads="1"/>
          </p:cNvPicPr>
          <p:nvPr/>
        </p:nvPicPr>
        <p:blipFill>
          <a:blip r:embed="rId8"/>
          <a:srcRect/>
          <a:stretch>
            <a:fillRect/>
          </a:stretch>
        </p:blipFill>
        <p:spPr bwMode="auto">
          <a:xfrm>
            <a:off x="714348" y="3857628"/>
            <a:ext cx="3903260" cy="659706"/>
          </a:xfrm>
          <a:prstGeom prst="rect">
            <a:avLst/>
          </a:prstGeom>
          <a:noFill/>
          <a:ln w="9525">
            <a:noFill/>
            <a:miter lim="800000"/>
            <a:headEnd/>
            <a:tailEnd/>
          </a:ln>
          <a:effectLst/>
        </p:spPr>
      </p:pic>
      <p:pic>
        <p:nvPicPr>
          <p:cNvPr id="31" name="Picture 4"/>
          <p:cNvPicPr>
            <a:picLocks noChangeAspect="1" noChangeArrowheads="1"/>
          </p:cNvPicPr>
          <p:nvPr/>
        </p:nvPicPr>
        <p:blipFill>
          <a:blip r:embed="rId9"/>
          <a:srcRect/>
          <a:stretch>
            <a:fillRect/>
          </a:stretch>
        </p:blipFill>
        <p:spPr bwMode="auto">
          <a:xfrm>
            <a:off x="785786" y="5143512"/>
            <a:ext cx="7286676" cy="295452"/>
          </a:xfrm>
          <a:prstGeom prst="rect">
            <a:avLst/>
          </a:prstGeom>
          <a:noFill/>
          <a:ln w="9525">
            <a:noFill/>
            <a:miter lim="800000"/>
            <a:headEnd/>
            <a:tailEnd/>
          </a:ln>
          <a:effectLst/>
        </p:spPr>
      </p:pic>
      <p:sp>
        <p:nvSpPr>
          <p:cNvPr id="32" name="TextBox 31"/>
          <p:cNvSpPr txBox="1"/>
          <p:nvPr/>
        </p:nvSpPr>
        <p:spPr>
          <a:xfrm>
            <a:off x="714348" y="4643446"/>
            <a:ext cx="7929618" cy="369332"/>
          </a:xfrm>
          <a:prstGeom prst="rect">
            <a:avLst/>
          </a:prstGeom>
          <a:noFill/>
        </p:spPr>
        <p:txBody>
          <a:bodyPr wrap="square" rtlCol="0">
            <a:spAutoFit/>
          </a:bodyPr>
          <a:lstStyle/>
          <a:p>
            <a:r>
              <a:rPr lang="en-GB"/>
              <a:t>Below is how to insert multiple documents into  a collection by using an array </a:t>
            </a:r>
          </a:p>
        </p:txBody>
      </p:sp>
      <p:pic>
        <p:nvPicPr>
          <p:cNvPr id="33" name="Picture 10"/>
          <p:cNvPicPr>
            <a:picLocks noChangeAspect="1" noChangeArrowheads="1"/>
          </p:cNvPicPr>
          <p:nvPr/>
        </p:nvPicPr>
        <p:blipFill>
          <a:blip r:embed="rId10"/>
          <a:srcRect/>
          <a:stretch>
            <a:fillRect/>
          </a:stretch>
        </p:blipFill>
        <p:spPr bwMode="auto">
          <a:xfrm>
            <a:off x="785786" y="5500702"/>
            <a:ext cx="5170914" cy="97722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11</a:t>
            </a:fld>
            <a:endParaRPr/>
          </a:p>
        </p:txBody>
      </p:sp>
      <p:sp>
        <p:nvSpPr>
          <p:cNvPr id="15" name="Rectangle 14"/>
          <p:cNvSpPr/>
          <p:nvPr/>
        </p:nvSpPr>
        <p:spPr>
          <a:xfrm>
            <a:off x="142844" y="99812"/>
            <a:ext cx="8858312" cy="707886"/>
          </a:xfrm>
          <a:prstGeom prst="rect">
            <a:avLst/>
          </a:prstGeom>
        </p:spPr>
        <p:txBody>
          <a:bodyPr wrap="square">
            <a:spAutoFit/>
          </a:bodyPr>
          <a:lstStyle/>
          <a:p>
            <a:pPr algn="ctr"/>
            <a:r>
              <a:rPr lang="en-GB" sz="4000"/>
              <a:t>Focus Area Mongosh: </a:t>
            </a:r>
            <a:r>
              <a:rPr lang="en-GB" sz="4000" b="1"/>
              <a:t>Read </a:t>
            </a:r>
            <a:endParaRPr lang="en-GB" sz="4000"/>
          </a:p>
        </p:txBody>
      </p:sp>
      <p:pic>
        <p:nvPicPr>
          <p:cNvPr id="5122" name="Picture 2"/>
          <p:cNvPicPr>
            <a:picLocks noChangeAspect="1" noChangeArrowheads="1"/>
          </p:cNvPicPr>
          <p:nvPr/>
        </p:nvPicPr>
        <p:blipFill>
          <a:blip r:embed="rId3"/>
          <a:srcRect/>
          <a:stretch>
            <a:fillRect/>
          </a:stretch>
        </p:blipFill>
        <p:spPr bwMode="auto">
          <a:xfrm>
            <a:off x="571472" y="1285860"/>
            <a:ext cx="2466975" cy="4857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600064" y="3143248"/>
            <a:ext cx="2400300" cy="3905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571472" y="2143116"/>
            <a:ext cx="2733675" cy="447675"/>
          </a:xfrm>
          <a:prstGeom prst="rect">
            <a:avLst/>
          </a:prstGeom>
          <a:noFill/>
          <a:ln w="9525">
            <a:noFill/>
            <a:miter lim="800000"/>
            <a:headEnd/>
            <a:tailEnd/>
          </a:ln>
          <a:effectLst/>
        </p:spPr>
      </p:pic>
      <p:sp>
        <p:nvSpPr>
          <p:cNvPr id="13" name="TextBox 12"/>
          <p:cNvSpPr txBox="1"/>
          <p:nvPr/>
        </p:nvSpPr>
        <p:spPr>
          <a:xfrm>
            <a:off x="500034" y="785794"/>
            <a:ext cx="7929618" cy="338554"/>
          </a:xfrm>
          <a:prstGeom prst="rect">
            <a:avLst/>
          </a:prstGeom>
          <a:noFill/>
        </p:spPr>
        <p:txBody>
          <a:bodyPr wrap="square" rtlCol="0">
            <a:spAutoFit/>
          </a:bodyPr>
          <a:lstStyle/>
          <a:p>
            <a:r>
              <a:rPr lang="en-GB" sz="1600"/>
              <a:t>Below is how to read a document or all documents in a collections in a database </a:t>
            </a:r>
          </a:p>
        </p:txBody>
      </p:sp>
      <p:sp>
        <p:nvSpPr>
          <p:cNvPr id="16" name="TextBox 15"/>
          <p:cNvSpPr txBox="1"/>
          <p:nvPr/>
        </p:nvSpPr>
        <p:spPr>
          <a:xfrm>
            <a:off x="500034" y="2714620"/>
            <a:ext cx="7929618" cy="338554"/>
          </a:xfrm>
          <a:prstGeom prst="rect">
            <a:avLst/>
          </a:prstGeom>
          <a:noFill/>
        </p:spPr>
        <p:txBody>
          <a:bodyPr wrap="square" rtlCol="0">
            <a:spAutoFit/>
          </a:bodyPr>
          <a:lstStyle/>
          <a:p>
            <a:r>
              <a:rPr lang="en-GB" sz="1600"/>
              <a:t>Below is how to count all documents in a collections in a database </a:t>
            </a:r>
          </a:p>
        </p:txBody>
      </p:sp>
      <p:sp>
        <p:nvSpPr>
          <p:cNvPr id="17" name="TextBox 16"/>
          <p:cNvSpPr txBox="1"/>
          <p:nvPr/>
        </p:nvSpPr>
        <p:spPr>
          <a:xfrm>
            <a:off x="500034" y="1785926"/>
            <a:ext cx="7929618" cy="338554"/>
          </a:xfrm>
          <a:prstGeom prst="rect">
            <a:avLst/>
          </a:prstGeom>
          <a:noFill/>
        </p:spPr>
        <p:txBody>
          <a:bodyPr wrap="square" rtlCol="0">
            <a:spAutoFit/>
          </a:bodyPr>
          <a:lstStyle/>
          <a:p>
            <a:r>
              <a:rPr lang="en-GB" sz="1600"/>
              <a:t>Below is how to read a specific document in a collections in a database Or just the first one </a:t>
            </a:r>
          </a:p>
        </p:txBody>
      </p:sp>
      <p:sp>
        <p:nvSpPr>
          <p:cNvPr id="18" name="Rectangle 17"/>
          <p:cNvSpPr/>
          <p:nvPr/>
        </p:nvSpPr>
        <p:spPr>
          <a:xfrm>
            <a:off x="500034" y="3714752"/>
            <a:ext cx="6715172" cy="369332"/>
          </a:xfrm>
          <a:prstGeom prst="rect">
            <a:avLst/>
          </a:prstGeom>
        </p:spPr>
        <p:txBody>
          <a:bodyPr wrap="square">
            <a:spAutoFit/>
          </a:bodyPr>
          <a:lstStyle/>
          <a:p>
            <a:r>
              <a:rPr lang="en-GB"/>
              <a:t>Specify which fields to return by passing a field selection parameter</a:t>
            </a:r>
          </a:p>
        </p:txBody>
      </p:sp>
      <p:pic>
        <p:nvPicPr>
          <p:cNvPr id="5125" name="Picture 5"/>
          <p:cNvPicPr>
            <a:picLocks noChangeAspect="1" noChangeArrowheads="1"/>
          </p:cNvPicPr>
          <p:nvPr/>
        </p:nvPicPr>
        <p:blipFill>
          <a:blip r:embed="rId6"/>
          <a:srcRect/>
          <a:stretch>
            <a:fillRect/>
          </a:stretch>
        </p:blipFill>
        <p:spPr bwMode="auto">
          <a:xfrm>
            <a:off x="642910" y="4214818"/>
            <a:ext cx="7821613" cy="3619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12</a:t>
            </a:fld>
            <a:endParaRP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Mongosh: </a:t>
            </a:r>
            <a:r>
              <a:rPr lang="en-GB" sz="4000" b="1"/>
              <a:t>Update</a:t>
            </a:r>
            <a:endParaRPr lang="en-GB" sz="4000"/>
          </a:p>
        </p:txBody>
      </p:sp>
      <p:sp>
        <p:nvSpPr>
          <p:cNvPr id="8" name="Rectangle 7"/>
          <p:cNvSpPr/>
          <p:nvPr/>
        </p:nvSpPr>
        <p:spPr>
          <a:xfrm>
            <a:off x="500034" y="3143248"/>
            <a:ext cx="8358246" cy="923330"/>
          </a:xfrm>
          <a:prstGeom prst="rect">
            <a:avLst/>
          </a:prstGeom>
        </p:spPr>
        <p:txBody>
          <a:bodyPr wrap="square">
            <a:spAutoFit/>
          </a:bodyPr>
          <a:lstStyle/>
          <a:p>
            <a:pPr>
              <a:buNone/>
            </a:pPr>
            <a:r>
              <a:rPr lang="en-GB"/>
              <a:t>Just like with the set operator, if the field that is specified doesn't exist in the document, then $push will add an array field to the document with a specified value.</a:t>
            </a:r>
          </a:p>
          <a:p>
            <a:pPr>
              <a:buNone/>
            </a:pPr>
            <a:endParaRPr lang="en-GB"/>
          </a:p>
        </p:txBody>
      </p:sp>
      <p:pic>
        <p:nvPicPr>
          <p:cNvPr id="6146" name="Picture 2"/>
          <p:cNvPicPr>
            <a:picLocks noChangeAspect="1" noChangeArrowheads="1"/>
          </p:cNvPicPr>
          <p:nvPr/>
        </p:nvPicPr>
        <p:blipFill>
          <a:blip r:embed="rId3"/>
          <a:srcRect/>
          <a:stretch>
            <a:fillRect/>
          </a:stretch>
        </p:blipFill>
        <p:spPr bwMode="auto">
          <a:xfrm>
            <a:off x="571472" y="1714488"/>
            <a:ext cx="6478587" cy="5048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571472" y="1214422"/>
            <a:ext cx="7031037" cy="4286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571472" y="2571744"/>
            <a:ext cx="5773737" cy="438150"/>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srcRect/>
          <a:stretch>
            <a:fillRect/>
          </a:stretch>
        </p:blipFill>
        <p:spPr bwMode="auto">
          <a:xfrm>
            <a:off x="571472" y="4500570"/>
            <a:ext cx="7307263" cy="419100"/>
          </a:xfrm>
          <a:prstGeom prst="rect">
            <a:avLst/>
          </a:prstGeom>
          <a:noFill/>
          <a:ln w="9525">
            <a:noFill/>
            <a:miter lim="800000"/>
            <a:headEnd/>
            <a:tailEnd/>
          </a:ln>
          <a:effectLst/>
        </p:spPr>
      </p:pic>
      <p:pic>
        <p:nvPicPr>
          <p:cNvPr id="6151" name="Picture 7"/>
          <p:cNvPicPr>
            <a:picLocks noChangeAspect="1" noChangeArrowheads="1"/>
          </p:cNvPicPr>
          <p:nvPr/>
        </p:nvPicPr>
        <p:blipFill>
          <a:blip r:embed="rId7"/>
          <a:srcRect/>
          <a:stretch>
            <a:fillRect/>
          </a:stretch>
        </p:blipFill>
        <p:spPr bwMode="auto">
          <a:xfrm>
            <a:off x="571472" y="5143512"/>
            <a:ext cx="8145458" cy="466725"/>
          </a:xfrm>
          <a:prstGeom prst="rect">
            <a:avLst/>
          </a:prstGeom>
          <a:noFill/>
          <a:ln w="9525">
            <a:noFill/>
            <a:miter lim="800000"/>
            <a:headEnd/>
            <a:tailEnd/>
          </a:ln>
          <a:effectLst/>
        </p:spPr>
      </p:pic>
      <p:sp>
        <p:nvSpPr>
          <p:cNvPr id="17" name="TextBox 16"/>
          <p:cNvSpPr txBox="1"/>
          <p:nvPr/>
        </p:nvSpPr>
        <p:spPr>
          <a:xfrm>
            <a:off x="500034" y="857232"/>
            <a:ext cx="7080143" cy="338554"/>
          </a:xfrm>
          <a:prstGeom prst="rect">
            <a:avLst/>
          </a:prstGeom>
          <a:noFill/>
        </p:spPr>
        <p:txBody>
          <a:bodyPr wrap="none" rtlCol="0">
            <a:spAutoFit/>
          </a:bodyPr>
          <a:lstStyle/>
          <a:p>
            <a:r>
              <a:rPr lang="en-GB" sz="1600"/>
              <a:t>Below is how to use the proportional </a:t>
            </a:r>
            <a:r>
              <a:rPr lang="en-GB" sz="1600" b="1"/>
              <a:t>$</a:t>
            </a:r>
            <a:r>
              <a:rPr lang="en-GB" sz="1600"/>
              <a:t> operator to update a value in a document </a:t>
            </a:r>
          </a:p>
        </p:txBody>
      </p:sp>
      <p:sp>
        <p:nvSpPr>
          <p:cNvPr id="18" name="TextBox 17"/>
          <p:cNvSpPr txBox="1"/>
          <p:nvPr/>
        </p:nvSpPr>
        <p:spPr>
          <a:xfrm>
            <a:off x="500034" y="2214554"/>
            <a:ext cx="8551700" cy="338554"/>
          </a:xfrm>
          <a:prstGeom prst="rect">
            <a:avLst/>
          </a:prstGeom>
          <a:noFill/>
        </p:spPr>
        <p:txBody>
          <a:bodyPr wrap="none" rtlCol="0">
            <a:spAutoFit/>
          </a:bodyPr>
          <a:lstStyle/>
          <a:p>
            <a:r>
              <a:rPr lang="en-GB" sz="1600"/>
              <a:t>Below is how to use the proportional </a:t>
            </a:r>
            <a:r>
              <a:rPr lang="en-GB" sz="1600" b="1"/>
              <a:t>$</a:t>
            </a:r>
            <a:r>
              <a:rPr lang="en-GB" sz="1600"/>
              <a:t> operator to update a multiple value in a multiple documents </a:t>
            </a:r>
          </a:p>
        </p:txBody>
      </p:sp>
      <p:pic>
        <p:nvPicPr>
          <p:cNvPr id="6153" name="Picture 9"/>
          <p:cNvPicPr>
            <a:picLocks noChangeAspect="1" noChangeArrowheads="1"/>
          </p:cNvPicPr>
          <p:nvPr/>
        </p:nvPicPr>
        <p:blipFill>
          <a:blip r:embed="rId8"/>
          <a:srcRect/>
          <a:stretch>
            <a:fillRect/>
          </a:stretch>
        </p:blipFill>
        <p:spPr bwMode="auto">
          <a:xfrm>
            <a:off x="571472" y="3857628"/>
            <a:ext cx="6802437" cy="457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13</a:t>
            </a:fld>
            <a:endParaRP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Mongosh: </a:t>
            </a:r>
            <a:r>
              <a:rPr lang="en-GB" sz="4000" b="1"/>
              <a:t>Delete</a:t>
            </a:r>
            <a:endParaRPr lang="en-GB" sz="4000"/>
          </a:p>
        </p:txBody>
      </p:sp>
      <p:sp>
        <p:nvSpPr>
          <p:cNvPr id="8" name="Rectangle 7"/>
          <p:cNvSpPr/>
          <p:nvPr/>
        </p:nvSpPr>
        <p:spPr>
          <a:xfrm>
            <a:off x="571472" y="1643051"/>
            <a:ext cx="4714908" cy="461665"/>
          </a:xfrm>
          <a:prstGeom prst="rect">
            <a:avLst/>
          </a:prstGeom>
        </p:spPr>
        <p:txBody>
          <a:bodyPr wrap="square">
            <a:spAutoFit/>
          </a:bodyPr>
          <a:lstStyle/>
          <a:p>
            <a:pPr>
              <a:buNone/>
            </a:pPr>
            <a:r>
              <a:rPr lang="en-GB" sz="1200"/>
              <a:t>Delete all the documents that have gender field equal to  F.</a:t>
            </a:r>
          </a:p>
          <a:p>
            <a:pPr>
              <a:buNone/>
            </a:pPr>
            <a:endParaRPr lang="en-GB" sz="1200"/>
          </a:p>
        </p:txBody>
      </p:sp>
      <p:pic>
        <p:nvPicPr>
          <p:cNvPr id="7170" name="Picture 2"/>
          <p:cNvPicPr>
            <a:picLocks noChangeAspect="1" noChangeArrowheads="1"/>
          </p:cNvPicPr>
          <p:nvPr/>
        </p:nvPicPr>
        <p:blipFill>
          <a:blip r:embed="rId3"/>
          <a:srcRect/>
          <a:stretch>
            <a:fillRect/>
          </a:stretch>
        </p:blipFill>
        <p:spPr bwMode="auto">
          <a:xfrm>
            <a:off x="642910" y="1214422"/>
            <a:ext cx="4619625" cy="4572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642910" y="1857364"/>
            <a:ext cx="3676650" cy="542925"/>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714348" y="2928934"/>
            <a:ext cx="1571625" cy="514350"/>
          </a:xfrm>
          <a:prstGeom prst="rect">
            <a:avLst/>
          </a:prstGeom>
          <a:noFill/>
          <a:ln w="9525">
            <a:noFill/>
            <a:miter lim="800000"/>
            <a:headEnd/>
            <a:tailEnd/>
          </a:ln>
          <a:effectLst/>
        </p:spPr>
      </p:pic>
      <p:sp>
        <p:nvSpPr>
          <p:cNvPr id="12" name="Rectangle 11"/>
          <p:cNvSpPr/>
          <p:nvPr/>
        </p:nvSpPr>
        <p:spPr>
          <a:xfrm>
            <a:off x="642910" y="2571744"/>
            <a:ext cx="6072230" cy="307777"/>
          </a:xfrm>
          <a:prstGeom prst="rect">
            <a:avLst/>
          </a:prstGeom>
        </p:spPr>
        <p:txBody>
          <a:bodyPr wrap="square">
            <a:spAutoFit/>
          </a:bodyPr>
          <a:lstStyle/>
          <a:p>
            <a:pPr>
              <a:buNone/>
            </a:pPr>
            <a:r>
              <a:rPr lang="en-GB" sz="1400"/>
              <a:t>Drop the all documents in the items collection and the item collection itself.</a:t>
            </a:r>
          </a:p>
        </p:txBody>
      </p:sp>
      <p:sp>
        <p:nvSpPr>
          <p:cNvPr id="13" name="Rectangle 12"/>
          <p:cNvSpPr/>
          <p:nvPr/>
        </p:nvSpPr>
        <p:spPr>
          <a:xfrm>
            <a:off x="571472" y="857232"/>
            <a:ext cx="5643602" cy="369332"/>
          </a:xfrm>
          <a:prstGeom prst="rect">
            <a:avLst/>
          </a:prstGeom>
        </p:spPr>
        <p:txBody>
          <a:bodyPr wrap="square">
            <a:spAutoFit/>
          </a:bodyPr>
          <a:lstStyle/>
          <a:p>
            <a:pPr>
              <a:buNone/>
            </a:pPr>
            <a:r>
              <a:rPr lang="en-GB" sz="1400"/>
              <a:t>Delete one document that has name field equal to </a:t>
            </a:r>
            <a:r>
              <a:rPr lang="en-GB" sz="1400" err="1"/>
              <a:t>Carlor</a:t>
            </a:r>
            <a:r>
              <a:rPr lang="en-GB" sz="1400"/>
              <a:t> </a:t>
            </a:r>
            <a:r>
              <a:rPr lang="en-GB" sz="1400" err="1"/>
              <a:t>Robeto</a:t>
            </a:r>
            <a:r>
              <a:rPr lang="en-GB"/>
              <a:t>.</a:t>
            </a:r>
          </a:p>
        </p:txBody>
      </p:sp>
      <p:pic>
        <p:nvPicPr>
          <p:cNvPr id="17" name="Picture 13"/>
          <p:cNvPicPr>
            <a:picLocks noChangeAspect="1" noChangeArrowheads="1"/>
          </p:cNvPicPr>
          <p:nvPr/>
        </p:nvPicPr>
        <p:blipFill>
          <a:blip r:embed="rId6"/>
          <a:srcRect t="41717" r="18070"/>
          <a:stretch>
            <a:fillRect/>
          </a:stretch>
        </p:blipFill>
        <p:spPr bwMode="auto">
          <a:xfrm>
            <a:off x="714348" y="3571876"/>
            <a:ext cx="1285884" cy="299421"/>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F832358E-09BF-4813-93C2-5FA5F748D9E6}"/>
              </a:ext>
            </a:extLst>
          </p:cNvPr>
          <p:cNvSpPr txBox="1"/>
          <p:nvPr/>
        </p:nvSpPr>
        <p:spPr>
          <a:xfrm>
            <a:off x="597999" y="41654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To </a:t>
            </a:r>
            <a:r>
              <a:rPr lang="en-GB"/>
              <a:t>Drop database</a:t>
            </a:r>
            <a:endParaRPr lang="en-GB" dirty="0"/>
          </a:p>
        </p:txBody>
      </p:sp>
      <p:pic>
        <p:nvPicPr>
          <p:cNvPr id="1026" name="Picture 2"/>
          <p:cNvPicPr>
            <a:picLocks noChangeAspect="1" noChangeArrowheads="1"/>
          </p:cNvPicPr>
          <p:nvPr/>
        </p:nvPicPr>
        <p:blipFill>
          <a:blip r:embed="rId7"/>
          <a:srcRect/>
          <a:stretch>
            <a:fillRect/>
          </a:stretch>
        </p:blipFill>
        <p:spPr bwMode="auto">
          <a:xfrm>
            <a:off x="492982" y="4802267"/>
            <a:ext cx="4610168" cy="131777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2</a:t>
            </a:fld>
            <a:endParaRPr/>
          </a:p>
        </p:txBody>
      </p:sp>
      <p:sp>
        <p:nvSpPr>
          <p:cNvPr id="15" name="Rectangle 14"/>
          <p:cNvSpPr/>
          <p:nvPr/>
        </p:nvSpPr>
        <p:spPr>
          <a:xfrm>
            <a:off x="142844" y="99812"/>
            <a:ext cx="8858312" cy="707886"/>
          </a:xfrm>
          <a:prstGeom prst="rect">
            <a:avLst/>
          </a:prstGeom>
        </p:spPr>
        <p:txBody>
          <a:bodyPr wrap="square">
            <a:spAutoFit/>
          </a:bodyPr>
          <a:lstStyle/>
          <a:p>
            <a:pPr algn="ctr"/>
            <a:r>
              <a:rPr lang="en-GB" sz="4000"/>
              <a:t>NoSQL: Pre-reading Recap</a:t>
            </a:r>
          </a:p>
        </p:txBody>
      </p:sp>
      <p:sp>
        <p:nvSpPr>
          <p:cNvPr id="8" name="Rectangle 7"/>
          <p:cNvSpPr/>
          <p:nvPr/>
        </p:nvSpPr>
        <p:spPr>
          <a:xfrm>
            <a:off x="214282" y="785794"/>
            <a:ext cx="8643998" cy="5355312"/>
          </a:xfrm>
          <a:prstGeom prst="rect">
            <a:avLst/>
          </a:prstGeom>
        </p:spPr>
        <p:txBody>
          <a:bodyPr wrap="square">
            <a:spAutoFit/>
          </a:bodyPr>
          <a:lstStyle/>
          <a:p>
            <a:r>
              <a:rPr lang="en-GB" sz="1400" b="1"/>
              <a:t>BSON</a:t>
            </a:r>
            <a:r>
              <a:rPr lang="en-GB" sz="1400"/>
              <a:t>?: stands for Binary JSON</a:t>
            </a:r>
          </a:p>
          <a:p>
            <a:endParaRPr lang="en-GB" sz="1400"/>
          </a:p>
          <a:p>
            <a:r>
              <a:rPr lang="en-GB" sz="1400" b="1"/>
              <a:t>JSON</a:t>
            </a:r>
            <a:r>
              <a:rPr lang="en-GB" sz="1400"/>
              <a:t> and </a:t>
            </a:r>
            <a:r>
              <a:rPr lang="en-GB" sz="1400" b="1"/>
              <a:t>BSON</a:t>
            </a:r>
            <a:r>
              <a:rPr lang="en-GB" sz="1400"/>
              <a:t> are close cousins, as their nearly identical names imply, but you wouldn’t know it by looking at them side-by-side.  </a:t>
            </a:r>
          </a:p>
          <a:p>
            <a:r>
              <a:rPr lang="en-GB" sz="1400"/>
              <a:t>JSON, or JavaScript Object Notation, is the wildly popular standard for data interchange on the web, on which BSON is based on (Binary JSON).  </a:t>
            </a:r>
          </a:p>
          <a:p>
            <a:r>
              <a:rPr lang="en-GB" sz="1400"/>
              <a:t>BSON differs from JSON is in its support for some more advanced types of data. JavaScript does not, for instance, differentiate between integers (which are round numbers), and floating-point numbers (which have decimal precision to various degrees).  </a:t>
            </a:r>
          </a:p>
          <a:p>
            <a:endParaRPr lang="en-GB" sz="1400"/>
          </a:p>
          <a:p>
            <a:r>
              <a:rPr lang="en-GB" sz="1400" b="1"/>
              <a:t>Format BSON VS JSON</a:t>
            </a:r>
            <a:r>
              <a:rPr lang="en-GB" sz="1400"/>
              <a:t>:  Data in MongoDB is stored in BSON but viewed in JSON, BSON is great but not human readable to export  and transfer data to different system or cluster the best bet is to export it in BSON because it is lighter and faster.   However, for viewing and reading a human readable JSON is a better choice.</a:t>
            </a:r>
          </a:p>
          <a:p>
            <a:endParaRPr lang="en-GB" sz="1600"/>
          </a:p>
          <a:p>
            <a:r>
              <a:rPr lang="en-GB" sz="1400"/>
              <a:t>JSON </a:t>
            </a:r>
            <a:r>
              <a:rPr lang="en-GB" sz="1400" b="1"/>
              <a:t>Data Types</a:t>
            </a:r>
            <a:r>
              <a:rPr lang="en-GB" sz="1400"/>
              <a:t>: String, Boolean, Number, Array.  </a:t>
            </a:r>
          </a:p>
          <a:p>
            <a:r>
              <a:rPr lang="en-GB" sz="1400" b="1"/>
              <a:t>JSON</a:t>
            </a:r>
            <a:r>
              <a:rPr lang="en-GB" sz="1400"/>
              <a:t> </a:t>
            </a:r>
            <a:r>
              <a:rPr lang="en-GB" sz="1400" b="1"/>
              <a:t>Readability</a:t>
            </a:r>
            <a:r>
              <a:rPr lang="en-GB" sz="1400"/>
              <a:t>: Human and Machine</a:t>
            </a:r>
          </a:p>
          <a:p>
            <a:endParaRPr lang="en-GB" sz="1400"/>
          </a:p>
          <a:p>
            <a:r>
              <a:rPr lang="en-GB" sz="1400"/>
              <a:t>BSON </a:t>
            </a:r>
            <a:r>
              <a:rPr lang="en-GB" sz="1400" b="1"/>
              <a:t>Data Types</a:t>
            </a:r>
            <a:r>
              <a:rPr lang="en-GB" sz="1400"/>
              <a:t>: String, Boolean, Number (Integer, Float, Long, Decimal128...), Array, Date, Raw Binary.  </a:t>
            </a:r>
          </a:p>
          <a:p>
            <a:r>
              <a:rPr lang="en-GB" sz="1400" b="1"/>
              <a:t>BSON</a:t>
            </a:r>
            <a:r>
              <a:rPr lang="en-GB" sz="1400"/>
              <a:t> </a:t>
            </a:r>
            <a:r>
              <a:rPr lang="en-GB" sz="1400" b="1"/>
              <a:t>Readability</a:t>
            </a:r>
            <a:r>
              <a:rPr lang="en-GB" sz="1400"/>
              <a:t>: Machine Only</a:t>
            </a:r>
          </a:p>
          <a:p>
            <a:endParaRPr lang="en-GB" sz="1400"/>
          </a:p>
          <a:p>
            <a:r>
              <a:rPr lang="en-GB" sz="1400"/>
              <a:t>"</a:t>
            </a:r>
            <a:r>
              <a:rPr lang="en-GB" sz="1400" b="1"/>
              <a:t>_id</a:t>
            </a:r>
            <a:r>
              <a:rPr lang="en-GB" sz="1400"/>
              <a:t>" unique identifier for a document in a collection</a:t>
            </a:r>
          </a:p>
          <a:p>
            <a:r>
              <a:rPr lang="en-GB" sz="1400"/>
              <a:t>"</a:t>
            </a:r>
            <a:r>
              <a:rPr lang="en-GB" sz="1400" b="1"/>
              <a:t>_id</a:t>
            </a:r>
            <a:r>
              <a:rPr lang="en-GB" sz="1400"/>
              <a:t>" is required for every DB Document </a:t>
            </a:r>
          </a:p>
          <a:p>
            <a:r>
              <a:rPr lang="en-GB" sz="1400" b="1"/>
              <a:t>ObjectId() </a:t>
            </a:r>
            <a:r>
              <a:rPr lang="en-GB" sz="1400"/>
              <a:t>the default value for "_id" field unless otherwise specified</a:t>
            </a:r>
          </a:p>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3</a:t>
            </a:fld>
            <a:endParaRPr/>
          </a:p>
        </p:txBody>
      </p:sp>
      <p:sp>
        <p:nvSpPr>
          <p:cNvPr id="14" name="Rectangle 13"/>
          <p:cNvSpPr/>
          <p:nvPr/>
        </p:nvSpPr>
        <p:spPr>
          <a:xfrm>
            <a:off x="236004" y="741487"/>
            <a:ext cx="3018987" cy="1384995"/>
          </a:xfrm>
          <a:prstGeom prst="rect">
            <a:avLst/>
          </a:prstGeom>
        </p:spPr>
        <p:txBody>
          <a:bodyPr wrap="square">
            <a:spAutoFit/>
          </a:bodyPr>
          <a:lstStyle/>
          <a:p>
            <a:pPr lvl="0"/>
            <a:r>
              <a:rPr lang="en-GB" sz="1400" b="1"/>
              <a:t>Creating and manipulating documents</a:t>
            </a:r>
          </a:p>
          <a:p>
            <a:pPr lvl="0"/>
            <a:r>
              <a:rPr lang="en-GB" sz="1400"/>
              <a:t>Create</a:t>
            </a:r>
            <a:br>
              <a:rPr lang="en-GB" sz="1400"/>
            </a:br>
            <a:r>
              <a:rPr lang="en-GB" sz="1400" b="1"/>
              <a:t>Read</a:t>
            </a:r>
          </a:p>
          <a:p>
            <a:pPr lvl="0"/>
            <a:r>
              <a:rPr lang="en-GB" sz="1400"/>
              <a:t>Insert</a:t>
            </a:r>
            <a:br>
              <a:rPr lang="en-GB" sz="1400"/>
            </a:br>
            <a:r>
              <a:rPr lang="en-GB" sz="1400"/>
              <a:t>Update</a:t>
            </a:r>
            <a:br>
              <a:rPr lang="en-GB" sz="1400"/>
            </a:br>
            <a:r>
              <a:rPr lang="en-GB" sz="1400"/>
              <a:t>Delete</a:t>
            </a:r>
          </a:p>
        </p:txBody>
      </p:sp>
      <p:sp>
        <p:nvSpPr>
          <p:cNvPr id="15" name="Rectangle 14"/>
          <p:cNvSpPr/>
          <p:nvPr/>
        </p:nvSpPr>
        <p:spPr>
          <a:xfrm>
            <a:off x="142844" y="99812"/>
            <a:ext cx="8858312" cy="707886"/>
          </a:xfrm>
          <a:prstGeom prst="rect">
            <a:avLst/>
          </a:prstGeom>
        </p:spPr>
        <p:txBody>
          <a:bodyPr wrap="square">
            <a:spAutoFit/>
          </a:bodyPr>
          <a:lstStyle/>
          <a:p>
            <a:pPr algn="ctr"/>
            <a:r>
              <a:rPr lang="en-GB" sz="4000"/>
              <a:t>Focus Area: </a:t>
            </a:r>
            <a:r>
              <a:rPr lang="en-GB" sz="4000" b="1"/>
              <a:t>Read</a:t>
            </a:r>
            <a:endParaRPr lang="en-GB" sz="4000"/>
          </a:p>
        </p:txBody>
      </p:sp>
      <p:sp>
        <p:nvSpPr>
          <p:cNvPr id="9" name="Rectangle 8"/>
          <p:cNvSpPr/>
          <p:nvPr/>
        </p:nvSpPr>
        <p:spPr>
          <a:xfrm>
            <a:off x="857224" y="1071546"/>
            <a:ext cx="8018518" cy="5262979"/>
          </a:xfrm>
          <a:prstGeom prst="rect">
            <a:avLst/>
          </a:prstGeom>
        </p:spPr>
        <p:txBody>
          <a:bodyPr wrap="square" lIns="91440" tIns="45720" rIns="91440" bIns="45720" anchor="t">
            <a:spAutoFit/>
          </a:bodyPr>
          <a:lstStyle/>
          <a:p>
            <a:r>
              <a:rPr lang="en-GB" sz="1200"/>
              <a:t>Data Explorer: Namespace - The concatenation of the database name and collection name is called a namespace. For example,  </a:t>
            </a:r>
            <a:r>
              <a:rPr lang="en-GB" sz="1200" b="1"/>
              <a:t>sample_training.zips</a:t>
            </a:r>
            <a:endParaRPr lang="en-GB" sz="1200" b="1">
              <a:cs typeface="Calibri"/>
            </a:endParaRPr>
          </a:p>
          <a:p>
            <a:endParaRPr lang="en-GB" sz="1200" b="1"/>
          </a:p>
          <a:p>
            <a:r>
              <a:rPr lang="en-GB" sz="1200" b="1"/>
              <a:t>Basic query</a:t>
            </a:r>
          </a:p>
          <a:p>
            <a:r>
              <a:rPr lang="en-GB" sz="1200"/>
              <a:t>In MongoDB Compass</a:t>
            </a:r>
          </a:p>
          <a:p>
            <a:r>
              <a:rPr lang="en-GB" sz="1200"/>
              <a:t>1. Select the sample_training database, then the zips collection </a:t>
            </a:r>
          </a:p>
          <a:p>
            <a:r>
              <a:rPr lang="en-GB" sz="1200"/>
              <a:t>Enter</a:t>
            </a:r>
          </a:p>
          <a:p>
            <a:pPr marL="228600" indent="-228600">
              <a:buAutoNum type="alphaUcPeriod"/>
            </a:pPr>
            <a:r>
              <a:rPr lang="en-GB" sz="1200"/>
              <a:t>{"state": "NY"} </a:t>
            </a:r>
          </a:p>
          <a:p>
            <a:pPr marL="228600" indent="-228600"/>
            <a:r>
              <a:rPr lang="en-GB" sz="1200">
                <a:sym typeface="Wingdings" pitchFamily="2" charset="2"/>
              </a:rPr>
              <a:t>  click the “Find” button in green as shown below to display document(s)</a:t>
            </a:r>
            <a:endParaRPr lang="en-GB" sz="1200"/>
          </a:p>
          <a:p>
            <a:endParaRPr lang="en-GB" sz="1200"/>
          </a:p>
          <a:p>
            <a:r>
              <a:rPr lang="en-GB" sz="1200"/>
              <a:t>B. {"state": "NY", "city": "ALBANY"}</a:t>
            </a:r>
          </a:p>
          <a:p>
            <a:r>
              <a:rPr lang="en-GB" sz="1200">
                <a:sym typeface="Wingdings" pitchFamily="2" charset="2"/>
              </a:rPr>
              <a:t>  click the “Find” button in green as shown below to display document(s)</a:t>
            </a:r>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r>
              <a:rPr lang="en-GB" sz="1200" b="1"/>
              <a:t>Exercise</a:t>
            </a:r>
          </a:p>
          <a:p>
            <a:r>
              <a:rPr lang="en-GB" sz="1200"/>
              <a:t>Select the sample_training database, then trips collection to find a person with birth year 1961, who took a trip that started at "Howard St &amp; Centre St". </a:t>
            </a:r>
          </a:p>
          <a:p>
            <a:endParaRPr lang="en-GB" sz="1200"/>
          </a:p>
          <a:p>
            <a:r>
              <a:rPr lang="en-GB" sz="1200" b="1"/>
              <a:t>{"start station name" : "Howard St &amp; Centre St", "birth year" : 1961}</a:t>
            </a:r>
            <a:endParaRPr lang="en-GB" sz="1200"/>
          </a:p>
          <a:p>
            <a:endParaRPr lang="en-GB" sz="1200"/>
          </a:p>
        </p:txBody>
      </p:sp>
      <p:pic>
        <p:nvPicPr>
          <p:cNvPr id="2" name="Picture 2"/>
          <p:cNvPicPr>
            <a:picLocks noChangeAspect="1" noChangeArrowheads="1"/>
          </p:cNvPicPr>
          <p:nvPr/>
        </p:nvPicPr>
        <p:blipFill>
          <a:blip r:embed="rId3"/>
          <a:srcRect/>
          <a:stretch>
            <a:fillRect/>
          </a:stretch>
        </p:blipFill>
        <p:spPr bwMode="auto">
          <a:xfrm>
            <a:off x="6277820" y="1372780"/>
            <a:ext cx="2347036" cy="27146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25342" y="4143380"/>
            <a:ext cx="7658186" cy="78581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4</a:t>
            </a:fld>
            <a:endParaRPr/>
          </a:p>
        </p:txBody>
      </p:sp>
      <p:sp>
        <p:nvSpPr>
          <p:cNvPr id="14" name="Rectangle 13"/>
          <p:cNvSpPr/>
          <p:nvPr/>
        </p:nvSpPr>
        <p:spPr>
          <a:xfrm>
            <a:off x="236004" y="741487"/>
            <a:ext cx="3018987" cy="1169551"/>
          </a:xfrm>
          <a:prstGeom prst="rect">
            <a:avLst/>
          </a:prstGeom>
        </p:spPr>
        <p:txBody>
          <a:bodyPr wrap="square">
            <a:spAutoFit/>
          </a:bodyPr>
          <a:lstStyle/>
          <a:p>
            <a:pPr lvl="0"/>
            <a:r>
              <a:rPr lang="en-GB" sz="1400"/>
              <a:t>Creating and manipulating documents</a:t>
            </a:r>
            <a:br>
              <a:rPr lang="en-GB" sz="1400"/>
            </a:br>
            <a:r>
              <a:rPr lang="en-GB" sz="1400"/>
              <a:t>Create </a:t>
            </a:r>
          </a:p>
          <a:p>
            <a:pPr lvl="0"/>
            <a:r>
              <a:rPr lang="en-GB" sz="1400"/>
              <a:t>Read</a:t>
            </a:r>
            <a:br>
              <a:rPr lang="en-GB" sz="1400"/>
            </a:br>
            <a:r>
              <a:rPr lang="en-GB" sz="1400" b="1"/>
              <a:t>Update</a:t>
            </a:r>
            <a:br>
              <a:rPr lang="en-GB" sz="1400"/>
            </a:br>
            <a:r>
              <a:rPr lang="en-GB" sz="1400"/>
              <a:t>Delete</a:t>
            </a: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a:t>
            </a:r>
            <a:r>
              <a:rPr lang="en-GB" sz="4000" b="1"/>
              <a:t>Update</a:t>
            </a:r>
            <a:endParaRPr lang="en-GB" sz="4000"/>
          </a:p>
        </p:txBody>
      </p:sp>
      <p:pic>
        <p:nvPicPr>
          <p:cNvPr id="3074" name="Picture 2"/>
          <p:cNvPicPr>
            <a:picLocks noChangeAspect="1" noChangeArrowheads="1"/>
          </p:cNvPicPr>
          <p:nvPr/>
        </p:nvPicPr>
        <p:blipFill>
          <a:blip r:embed="rId3"/>
          <a:srcRect/>
          <a:stretch>
            <a:fillRect/>
          </a:stretch>
        </p:blipFill>
        <p:spPr bwMode="auto">
          <a:xfrm>
            <a:off x="1071538" y="1214422"/>
            <a:ext cx="1990725" cy="11049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786314" y="785794"/>
            <a:ext cx="3486144" cy="2901168"/>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357158" y="3538192"/>
            <a:ext cx="5953735" cy="309823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5</a:t>
            </a:fld>
            <a:endParaRPr/>
          </a:p>
        </p:txBody>
      </p:sp>
      <p:sp>
        <p:nvSpPr>
          <p:cNvPr id="14" name="Rectangle 13"/>
          <p:cNvSpPr/>
          <p:nvPr/>
        </p:nvSpPr>
        <p:spPr>
          <a:xfrm>
            <a:off x="236004" y="741487"/>
            <a:ext cx="3018987" cy="1169551"/>
          </a:xfrm>
          <a:prstGeom prst="rect">
            <a:avLst/>
          </a:prstGeom>
        </p:spPr>
        <p:txBody>
          <a:bodyPr wrap="square">
            <a:spAutoFit/>
          </a:bodyPr>
          <a:lstStyle/>
          <a:p>
            <a:pPr lvl="0"/>
            <a:r>
              <a:rPr lang="en-GB" sz="1400" b="1"/>
              <a:t>Creating and manipulating documents</a:t>
            </a:r>
          </a:p>
          <a:p>
            <a:pPr lvl="0"/>
            <a:r>
              <a:rPr lang="en-GB" sz="1400" b="1"/>
              <a:t>Create</a:t>
            </a:r>
          </a:p>
          <a:p>
            <a:pPr lvl="0"/>
            <a:r>
              <a:rPr lang="en-GB" sz="1400"/>
              <a:t>Read</a:t>
            </a:r>
          </a:p>
          <a:p>
            <a:pPr lvl="0"/>
            <a:r>
              <a:rPr lang="en-GB" sz="1400"/>
              <a:t>Update</a:t>
            </a:r>
            <a:br>
              <a:rPr lang="en-GB" sz="1400"/>
            </a:br>
            <a:r>
              <a:rPr lang="en-GB" sz="1400"/>
              <a:t>Delete</a:t>
            </a: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a:t>
            </a:r>
            <a:r>
              <a:rPr lang="en-GB" sz="4000" b="1"/>
              <a:t>Create</a:t>
            </a:r>
            <a:endParaRPr lang="en-GB" sz="4000"/>
          </a:p>
        </p:txBody>
      </p:sp>
      <p:pic>
        <p:nvPicPr>
          <p:cNvPr id="2050" name="Picture 2"/>
          <p:cNvPicPr>
            <a:picLocks noChangeAspect="1" noChangeArrowheads="1"/>
          </p:cNvPicPr>
          <p:nvPr/>
        </p:nvPicPr>
        <p:blipFill>
          <a:blip r:embed="rId3"/>
          <a:srcRect/>
          <a:stretch>
            <a:fillRect/>
          </a:stretch>
        </p:blipFill>
        <p:spPr bwMode="auto">
          <a:xfrm>
            <a:off x="928662" y="1142984"/>
            <a:ext cx="2857520" cy="1523172"/>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785786" y="2857496"/>
            <a:ext cx="3570314" cy="159123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714348" y="4214818"/>
            <a:ext cx="3998940" cy="1546030"/>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4643438" y="1000108"/>
            <a:ext cx="3842870" cy="2718128"/>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4786314" y="3786190"/>
            <a:ext cx="3857652" cy="244740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6</a:t>
            </a:fld>
            <a:endParaRPr/>
          </a:p>
        </p:txBody>
      </p:sp>
      <p:sp>
        <p:nvSpPr>
          <p:cNvPr id="14" name="Rectangle 13"/>
          <p:cNvSpPr/>
          <p:nvPr/>
        </p:nvSpPr>
        <p:spPr>
          <a:xfrm>
            <a:off x="236004" y="741487"/>
            <a:ext cx="3018987" cy="1169551"/>
          </a:xfrm>
          <a:prstGeom prst="rect">
            <a:avLst/>
          </a:prstGeom>
        </p:spPr>
        <p:txBody>
          <a:bodyPr wrap="square">
            <a:spAutoFit/>
          </a:bodyPr>
          <a:lstStyle/>
          <a:p>
            <a:pPr lvl="0"/>
            <a:r>
              <a:rPr lang="en-GB" sz="1400"/>
              <a:t>Creating and manipulating documents</a:t>
            </a:r>
            <a:br>
              <a:rPr lang="en-GB" sz="1400"/>
            </a:br>
            <a:r>
              <a:rPr lang="en-GB" sz="1400"/>
              <a:t>Create </a:t>
            </a:r>
          </a:p>
          <a:p>
            <a:pPr lvl="0"/>
            <a:r>
              <a:rPr lang="en-GB" sz="1400"/>
              <a:t>Read</a:t>
            </a:r>
            <a:br>
              <a:rPr lang="en-GB" sz="1400"/>
            </a:br>
            <a:r>
              <a:rPr lang="en-GB" sz="1400"/>
              <a:t>Update</a:t>
            </a:r>
            <a:br>
              <a:rPr lang="en-GB" sz="1400"/>
            </a:br>
            <a:r>
              <a:rPr lang="en-GB" sz="1400" b="1"/>
              <a:t>Delete</a:t>
            </a: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a:t>
            </a:r>
            <a:r>
              <a:rPr lang="en-GB" sz="4000" b="1"/>
              <a:t>Delete</a:t>
            </a:r>
            <a:endParaRPr lang="en-GB" sz="4000"/>
          </a:p>
        </p:txBody>
      </p:sp>
      <p:pic>
        <p:nvPicPr>
          <p:cNvPr id="4098" name="Picture 2"/>
          <p:cNvPicPr>
            <a:picLocks noChangeAspect="1" noChangeArrowheads="1"/>
          </p:cNvPicPr>
          <p:nvPr/>
        </p:nvPicPr>
        <p:blipFill>
          <a:blip r:embed="rId3"/>
          <a:srcRect/>
          <a:stretch>
            <a:fillRect/>
          </a:stretch>
        </p:blipFill>
        <p:spPr bwMode="auto">
          <a:xfrm>
            <a:off x="1214414" y="1142984"/>
            <a:ext cx="2057400" cy="1066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571604" y="2928934"/>
            <a:ext cx="6069013" cy="14763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85720" y="1000108"/>
            <a:ext cx="1949514" cy="321471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srcRect/>
          <a:stretch>
            <a:fillRect/>
          </a:stretch>
        </p:blipFill>
        <p:spPr bwMode="auto">
          <a:xfrm>
            <a:off x="2428860" y="1142984"/>
            <a:ext cx="3577360" cy="3744304"/>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6000760" y="3000372"/>
            <a:ext cx="2586868" cy="3477304"/>
          </a:xfrm>
          <a:prstGeom prst="rect">
            <a:avLst/>
          </a:prstGeom>
          <a:noFill/>
          <a:ln w="9525">
            <a:noFill/>
            <a:miter lim="800000"/>
            <a:headEnd/>
            <a:tailEnd/>
          </a:ln>
          <a:effectLst/>
        </p:spPr>
      </p:pic>
      <p:sp>
        <p:nvSpPr>
          <p:cNvPr id="11" name="Rectangle 10"/>
          <p:cNvSpPr/>
          <p:nvPr/>
        </p:nvSpPr>
        <p:spPr>
          <a:xfrm>
            <a:off x="1054483" y="99812"/>
            <a:ext cx="7151298" cy="707886"/>
          </a:xfrm>
          <a:prstGeom prst="rect">
            <a:avLst/>
          </a:prstGeom>
        </p:spPr>
        <p:txBody>
          <a:bodyPr wrap="square">
            <a:spAutoFit/>
          </a:bodyPr>
          <a:lstStyle/>
          <a:p>
            <a:pPr algn="ctr"/>
            <a:r>
              <a:rPr lang="en-GB" sz="4000"/>
              <a:t>Focus Area: Create DB GUI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214282" y="928670"/>
            <a:ext cx="2571768" cy="642942"/>
          </a:xfrm>
          <a:prstGeom prst="rect">
            <a:avLst/>
          </a:prstGeom>
          <a:noFill/>
          <a:ln w="9525">
            <a:noFill/>
            <a:miter lim="800000"/>
            <a:headEnd/>
            <a:tailEnd/>
          </a:ln>
          <a:effectLst/>
        </p:spPr>
      </p:pic>
      <p:pic>
        <p:nvPicPr>
          <p:cNvPr id="2056" name="Picture 8"/>
          <p:cNvPicPr>
            <a:picLocks noChangeAspect="1" noChangeArrowheads="1"/>
          </p:cNvPicPr>
          <p:nvPr/>
        </p:nvPicPr>
        <p:blipFill>
          <a:blip r:embed="rId3"/>
          <a:srcRect r="10553"/>
          <a:stretch>
            <a:fillRect/>
          </a:stretch>
        </p:blipFill>
        <p:spPr bwMode="auto">
          <a:xfrm>
            <a:off x="3214678" y="785794"/>
            <a:ext cx="2773984" cy="1413680"/>
          </a:xfrm>
          <a:prstGeom prst="rect">
            <a:avLst/>
          </a:prstGeom>
          <a:noFill/>
          <a:ln w="9525">
            <a:noFill/>
            <a:miter lim="800000"/>
            <a:headEnd/>
            <a:tailEnd/>
          </a:ln>
          <a:effectLst/>
        </p:spPr>
      </p:pic>
      <p:pic>
        <p:nvPicPr>
          <p:cNvPr id="2057" name="Picture 9"/>
          <p:cNvPicPr>
            <a:picLocks noChangeAspect="1" noChangeArrowheads="1"/>
          </p:cNvPicPr>
          <p:nvPr/>
        </p:nvPicPr>
        <p:blipFill>
          <a:blip r:embed="rId4"/>
          <a:srcRect/>
          <a:stretch>
            <a:fillRect/>
          </a:stretch>
        </p:blipFill>
        <p:spPr bwMode="auto">
          <a:xfrm>
            <a:off x="6215074" y="785794"/>
            <a:ext cx="2626488" cy="1738662"/>
          </a:xfrm>
          <a:prstGeom prst="rect">
            <a:avLst/>
          </a:prstGeom>
          <a:noFill/>
          <a:ln w="9525">
            <a:noFill/>
            <a:miter lim="800000"/>
            <a:headEnd/>
            <a:tailEnd/>
          </a:ln>
          <a:effectLst/>
        </p:spPr>
      </p:pic>
      <p:pic>
        <p:nvPicPr>
          <p:cNvPr id="2058" name="Picture 10"/>
          <p:cNvPicPr>
            <a:picLocks noChangeAspect="1" noChangeArrowheads="1"/>
          </p:cNvPicPr>
          <p:nvPr/>
        </p:nvPicPr>
        <p:blipFill>
          <a:blip r:embed="rId5"/>
          <a:srcRect/>
          <a:stretch>
            <a:fillRect/>
          </a:stretch>
        </p:blipFill>
        <p:spPr bwMode="auto">
          <a:xfrm>
            <a:off x="285720" y="2857496"/>
            <a:ext cx="4173346" cy="1857388"/>
          </a:xfrm>
          <a:prstGeom prst="rect">
            <a:avLst/>
          </a:prstGeom>
          <a:noFill/>
          <a:ln w="9525">
            <a:noFill/>
            <a:miter lim="800000"/>
            <a:headEnd/>
            <a:tailEnd/>
          </a:ln>
          <a:effectLst/>
        </p:spPr>
      </p:pic>
      <p:pic>
        <p:nvPicPr>
          <p:cNvPr id="2059" name="Picture 11"/>
          <p:cNvPicPr>
            <a:picLocks noChangeAspect="1" noChangeArrowheads="1"/>
          </p:cNvPicPr>
          <p:nvPr/>
        </p:nvPicPr>
        <p:blipFill>
          <a:blip r:embed="rId6"/>
          <a:srcRect/>
          <a:stretch>
            <a:fillRect/>
          </a:stretch>
        </p:blipFill>
        <p:spPr bwMode="auto">
          <a:xfrm>
            <a:off x="4572000" y="3143248"/>
            <a:ext cx="4252330" cy="2467172"/>
          </a:xfrm>
          <a:prstGeom prst="rect">
            <a:avLst/>
          </a:prstGeom>
          <a:noFill/>
          <a:ln w="9525">
            <a:noFill/>
            <a:miter lim="800000"/>
            <a:headEnd/>
            <a:tailEnd/>
          </a:ln>
          <a:effectLst/>
        </p:spPr>
      </p:pic>
      <p:sp>
        <p:nvSpPr>
          <p:cNvPr id="11" name="Rectangle 10"/>
          <p:cNvSpPr/>
          <p:nvPr/>
        </p:nvSpPr>
        <p:spPr>
          <a:xfrm>
            <a:off x="1054483" y="99812"/>
            <a:ext cx="7151298" cy="707886"/>
          </a:xfrm>
          <a:prstGeom prst="rect">
            <a:avLst/>
          </a:prstGeom>
        </p:spPr>
        <p:txBody>
          <a:bodyPr wrap="square">
            <a:spAutoFit/>
          </a:bodyPr>
          <a:lstStyle/>
          <a:p>
            <a:pPr algn="ctr"/>
            <a:r>
              <a:rPr lang="en-GB" sz="4000"/>
              <a:t>Focus Area: Create DB GUI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9</a:t>
            </a:fld>
            <a:endParaRPr/>
          </a:p>
        </p:txBody>
      </p:sp>
      <p:sp>
        <p:nvSpPr>
          <p:cNvPr id="14" name="Rectangle 13"/>
          <p:cNvSpPr/>
          <p:nvPr/>
        </p:nvSpPr>
        <p:spPr>
          <a:xfrm>
            <a:off x="236004" y="741487"/>
            <a:ext cx="3621616" cy="276999"/>
          </a:xfrm>
          <a:prstGeom prst="rect">
            <a:avLst/>
          </a:prstGeom>
        </p:spPr>
        <p:txBody>
          <a:bodyPr wrap="square">
            <a:spAutoFit/>
          </a:bodyPr>
          <a:lstStyle/>
          <a:p>
            <a:r>
              <a:rPr lang="en-GB" sz="1200"/>
              <a:t>Select </a:t>
            </a:r>
            <a:r>
              <a:rPr lang="en-GB" sz="1200" b="1"/>
              <a:t>MONGOSH(Mongo Shell)</a:t>
            </a:r>
          </a:p>
        </p:txBody>
      </p:sp>
      <p:sp>
        <p:nvSpPr>
          <p:cNvPr id="15" name="Rectangle 14"/>
          <p:cNvSpPr/>
          <p:nvPr/>
        </p:nvSpPr>
        <p:spPr>
          <a:xfrm>
            <a:off x="142844" y="99812"/>
            <a:ext cx="8858312" cy="707886"/>
          </a:xfrm>
          <a:prstGeom prst="rect">
            <a:avLst/>
          </a:prstGeom>
        </p:spPr>
        <p:txBody>
          <a:bodyPr wrap="square">
            <a:spAutoFit/>
          </a:bodyPr>
          <a:lstStyle/>
          <a:p>
            <a:pPr algn="ctr"/>
            <a:r>
              <a:rPr lang="en-GB" sz="4000"/>
              <a:t>Focus Area Mongosh: </a:t>
            </a:r>
            <a:r>
              <a:rPr lang="en-GB" sz="4000" b="1"/>
              <a:t>Mongo Shell</a:t>
            </a:r>
            <a:endParaRPr lang="en-GB" sz="4000"/>
          </a:p>
        </p:txBody>
      </p:sp>
      <p:pic>
        <p:nvPicPr>
          <p:cNvPr id="1026" name="Picture 2"/>
          <p:cNvPicPr>
            <a:picLocks noChangeAspect="1" noChangeArrowheads="1"/>
          </p:cNvPicPr>
          <p:nvPr/>
        </p:nvPicPr>
        <p:blipFill>
          <a:blip r:embed="rId3"/>
          <a:srcRect/>
          <a:stretch>
            <a:fillRect/>
          </a:stretch>
        </p:blipFill>
        <p:spPr bwMode="auto">
          <a:xfrm>
            <a:off x="285720" y="1071546"/>
            <a:ext cx="2095498" cy="720852"/>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2928926" y="857232"/>
            <a:ext cx="2238375" cy="1914525"/>
          </a:xfrm>
          <a:prstGeom prst="rect">
            <a:avLst/>
          </a:prstGeom>
          <a:noFill/>
          <a:ln w="9525">
            <a:noFill/>
            <a:miter lim="800000"/>
            <a:headEnd/>
            <a:tailEnd/>
          </a:ln>
          <a:effectLst/>
        </p:spPr>
      </p:pic>
      <p:sp>
        <p:nvSpPr>
          <p:cNvPr id="13" name="Rectangle 12"/>
          <p:cNvSpPr/>
          <p:nvPr/>
        </p:nvSpPr>
        <p:spPr>
          <a:xfrm>
            <a:off x="142844" y="2786058"/>
            <a:ext cx="5143536" cy="1200329"/>
          </a:xfrm>
          <a:prstGeom prst="rect">
            <a:avLst/>
          </a:prstGeom>
        </p:spPr>
        <p:txBody>
          <a:bodyPr wrap="square">
            <a:spAutoFit/>
          </a:bodyPr>
          <a:lstStyle/>
          <a:p>
            <a:r>
              <a:rPr lang="en-GB" sz="1200"/>
              <a:t>Enter the “</a:t>
            </a:r>
            <a:r>
              <a:rPr lang="en-GB" sz="1200" b="1"/>
              <a:t>show dbs” </a:t>
            </a:r>
            <a:r>
              <a:rPr lang="en-GB" sz="1200"/>
              <a:t>or</a:t>
            </a:r>
            <a:r>
              <a:rPr lang="en-GB" sz="1200" b="1"/>
              <a:t> “show databases” </a:t>
            </a:r>
            <a:r>
              <a:rPr lang="en-GB" sz="1200"/>
              <a:t>command</a:t>
            </a:r>
            <a:r>
              <a:rPr lang="en-GB" sz="1200" b="1"/>
              <a:t> </a:t>
            </a:r>
            <a:r>
              <a:rPr lang="en-GB" sz="1200"/>
              <a:t>:  to display the list of</a:t>
            </a:r>
          </a:p>
          <a:p>
            <a:r>
              <a:rPr lang="en-GB" sz="1200"/>
              <a:t>databases in the cluster.</a:t>
            </a:r>
          </a:p>
          <a:p>
            <a:r>
              <a:rPr lang="en-GB" sz="1200"/>
              <a:t>Enter the “</a:t>
            </a:r>
            <a:r>
              <a:rPr lang="en-GB" sz="1200" b="1"/>
              <a:t>use database</a:t>
            </a:r>
            <a:r>
              <a:rPr lang="en-GB" sz="1200"/>
              <a:t>” command: to select the database you will be using.</a:t>
            </a:r>
          </a:p>
          <a:p>
            <a:r>
              <a:rPr lang="en-GB" sz="1200"/>
              <a:t>Enter </a:t>
            </a:r>
            <a:r>
              <a:rPr lang="en-GB" sz="1200" b="1"/>
              <a:t>“show collections” </a:t>
            </a:r>
            <a:r>
              <a:rPr lang="en-GB" sz="1200"/>
              <a:t>or</a:t>
            </a:r>
            <a:r>
              <a:rPr lang="en-GB" sz="1200" b="1"/>
              <a:t> “show tables”  </a:t>
            </a:r>
            <a:r>
              <a:rPr lang="en-GB" sz="1200"/>
              <a:t>or</a:t>
            </a:r>
            <a:r>
              <a:rPr lang="en-GB" sz="1200" b="1"/>
              <a:t> “db.getCollectionNames()”</a:t>
            </a:r>
          </a:p>
          <a:p>
            <a:r>
              <a:rPr lang="en-GB" sz="1200"/>
              <a:t>command:  to display a list of all the collections(tables) in the database.</a:t>
            </a:r>
          </a:p>
          <a:p>
            <a:r>
              <a:rPr lang="en-GB" sz="1200" b="1"/>
              <a:t>MongoShell is also a fully functioning JS interpreter.</a:t>
            </a:r>
          </a:p>
        </p:txBody>
      </p:sp>
      <p:pic>
        <p:nvPicPr>
          <p:cNvPr id="1028" name="Picture 4"/>
          <p:cNvPicPr>
            <a:picLocks noChangeAspect="1" noChangeArrowheads="1"/>
          </p:cNvPicPr>
          <p:nvPr/>
        </p:nvPicPr>
        <p:blipFill>
          <a:blip r:embed="rId5"/>
          <a:srcRect/>
          <a:stretch>
            <a:fillRect/>
          </a:stretch>
        </p:blipFill>
        <p:spPr bwMode="auto">
          <a:xfrm>
            <a:off x="5500694" y="857232"/>
            <a:ext cx="2743200" cy="561975"/>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5357818" y="1643050"/>
            <a:ext cx="3419475" cy="1914525"/>
          </a:xfrm>
          <a:prstGeom prst="rect">
            <a:avLst/>
          </a:prstGeom>
          <a:noFill/>
          <a:ln w="9525">
            <a:noFill/>
            <a:miter lim="800000"/>
            <a:headEnd/>
            <a:tailEnd/>
          </a:ln>
          <a:effectLst/>
        </p:spPr>
      </p:pic>
      <p:pic>
        <p:nvPicPr>
          <p:cNvPr id="18" name="Picture 3"/>
          <p:cNvPicPr>
            <a:picLocks noChangeAspect="1" noChangeArrowheads="1"/>
          </p:cNvPicPr>
          <p:nvPr/>
        </p:nvPicPr>
        <p:blipFill>
          <a:blip r:embed="rId7"/>
          <a:srcRect/>
          <a:stretch>
            <a:fillRect/>
          </a:stretch>
        </p:blipFill>
        <p:spPr bwMode="auto">
          <a:xfrm>
            <a:off x="214282" y="4572008"/>
            <a:ext cx="3410354" cy="510678"/>
          </a:xfrm>
          <a:prstGeom prst="rect">
            <a:avLst/>
          </a:prstGeom>
          <a:noFill/>
          <a:ln w="9525">
            <a:noFill/>
            <a:miter lim="800000"/>
            <a:headEnd/>
            <a:tailEnd/>
          </a:ln>
          <a:effectLst/>
        </p:spPr>
      </p:pic>
      <p:sp>
        <p:nvSpPr>
          <p:cNvPr id="20" name="TextBox 19"/>
          <p:cNvSpPr txBox="1"/>
          <p:nvPr/>
        </p:nvSpPr>
        <p:spPr>
          <a:xfrm>
            <a:off x="142844" y="4071942"/>
            <a:ext cx="5572164" cy="461665"/>
          </a:xfrm>
          <a:prstGeom prst="rect">
            <a:avLst/>
          </a:prstGeom>
          <a:noFill/>
        </p:spPr>
        <p:txBody>
          <a:bodyPr wrap="square" lIns="91440" tIns="45720" rIns="91440" bIns="45720" rtlCol="0" anchor="t">
            <a:spAutoFit/>
          </a:bodyPr>
          <a:lstStyle/>
          <a:p>
            <a:r>
              <a:rPr lang="en-GB" sz="1200"/>
              <a:t>To create a database, enter the  “use nameOfDB” as shown below and continue with the remaining steps.</a:t>
            </a:r>
          </a:p>
        </p:txBody>
      </p:sp>
      <p:pic>
        <p:nvPicPr>
          <p:cNvPr id="21" name="Picture 4"/>
          <p:cNvPicPr>
            <a:picLocks noChangeAspect="1" noChangeArrowheads="1"/>
          </p:cNvPicPr>
          <p:nvPr/>
        </p:nvPicPr>
        <p:blipFill>
          <a:blip r:embed="rId8"/>
          <a:srcRect/>
          <a:stretch>
            <a:fillRect/>
          </a:stretch>
        </p:blipFill>
        <p:spPr bwMode="auto">
          <a:xfrm>
            <a:off x="214282" y="5072074"/>
            <a:ext cx="3261814" cy="613674"/>
          </a:xfrm>
          <a:prstGeom prst="rect">
            <a:avLst/>
          </a:prstGeom>
          <a:noFill/>
          <a:ln w="9525">
            <a:noFill/>
            <a:miter lim="800000"/>
            <a:headEnd/>
            <a:tailEnd/>
          </a:ln>
          <a:effectLst/>
        </p:spPr>
      </p:pic>
      <p:pic>
        <p:nvPicPr>
          <p:cNvPr id="22" name="Picture 5"/>
          <p:cNvPicPr>
            <a:picLocks noChangeAspect="1" noChangeArrowheads="1"/>
          </p:cNvPicPr>
          <p:nvPr/>
        </p:nvPicPr>
        <p:blipFill>
          <a:blip r:embed="rId9"/>
          <a:srcRect/>
          <a:stretch>
            <a:fillRect/>
          </a:stretch>
        </p:blipFill>
        <p:spPr bwMode="auto">
          <a:xfrm>
            <a:off x="214282" y="5715016"/>
            <a:ext cx="3725838" cy="350102"/>
          </a:xfrm>
          <a:prstGeom prst="rect">
            <a:avLst/>
          </a:prstGeom>
          <a:noFill/>
          <a:ln w="9525">
            <a:noFill/>
            <a:miter lim="800000"/>
            <a:headEnd/>
            <a:tailEnd/>
          </a:ln>
          <a:effectLst/>
        </p:spPr>
      </p:pic>
      <p:pic>
        <p:nvPicPr>
          <p:cNvPr id="23" name="Picture 6"/>
          <p:cNvPicPr>
            <a:picLocks noChangeAspect="1" noChangeArrowheads="1"/>
          </p:cNvPicPr>
          <p:nvPr/>
        </p:nvPicPr>
        <p:blipFill>
          <a:blip r:embed="rId10"/>
          <a:srcRect/>
          <a:stretch>
            <a:fillRect/>
          </a:stretch>
        </p:blipFill>
        <p:spPr bwMode="auto">
          <a:xfrm>
            <a:off x="5000628" y="4500570"/>
            <a:ext cx="3179930" cy="503356"/>
          </a:xfrm>
          <a:prstGeom prst="rect">
            <a:avLst/>
          </a:prstGeom>
          <a:noFill/>
          <a:ln w="9525">
            <a:noFill/>
            <a:miter lim="800000"/>
            <a:headEnd/>
            <a:tailEnd/>
          </a:ln>
          <a:effectLst/>
        </p:spPr>
      </p:pic>
      <p:pic>
        <p:nvPicPr>
          <p:cNvPr id="24" name="Picture 7"/>
          <p:cNvPicPr>
            <a:picLocks noChangeAspect="1" noChangeArrowheads="1"/>
          </p:cNvPicPr>
          <p:nvPr/>
        </p:nvPicPr>
        <p:blipFill>
          <a:blip r:embed="rId11"/>
          <a:srcRect/>
          <a:stretch>
            <a:fillRect/>
          </a:stretch>
        </p:blipFill>
        <p:spPr bwMode="auto">
          <a:xfrm>
            <a:off x="5072066" y="5072074"/>
            <a:ext cx="3002508" cy="47019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5cd1f6b-1598-4f83-acf4-42fdc97c00af">
      <UserInfo>
        <DisplayName/>
        <AccountId xsi:nil="true"/>
        <AccountType/>
      </UserInfo>
    </SharedWithUsers>
    <MediaLengthInSeconds xmlns="9817a931-5c90-49d9-bd60-2b00758252ea" xsi:nil="true"/>
    <TaxCatchAll xmlns="f5cd1f6b-1598-4f83-acf4-42fdc97c00af" xsi:nil="true"/>
    <lcf76f155ced4ddcb4097134ff3c332f xmlns="9817a931-5c90-49d9-bd60-2b00758252ea">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7E8A95FDA67846BDB4FCC8E32EDA5F" ma:contentTypeVersion="13" ma:contentTypeDescription="Create a new document." ma:contentTypeScope="" ma:versionID="62ae059389bd62c532cfc65188445b4b">
  <xsd:schema xmlns:xsd="http://www.w3.org/2001/XMLSchema" xmlns:xs="http://www.w3.org/2001/XMLSchema" xmlns:p="http://schemas.microsoft.com/office/2006/metadata/properties" xmlns:ns2="9817a931-5c90-49d9-bd60-2b00758252ea" xmlns:ns3="f5cd1f6b-1598-4f83-acf4-42fdc97c00af" targetNamespace="http://schemas.microsoft.com/office/2006/metadata/properties" ma:root="true" ma:fieldsID="e1fac7ffb6cca7fb9d527b77e0181dd1" ns2:_="" ns3:_="">
    <xsd:import namespace="9817a931-5c90-49d9-bd60-2b00758252ea"/>
    <xsd:import namespace="f5cd1f6b-1598-4f83-acf4-42fdc97c00a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17a931-5c90-49d9-bd60-2b00758252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cd1f6b-1598-4f83-acf4-42fdc97c00af"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94614c1-6cb0-4e1f-be1f-a2d9db82a079}" ma:internalName="TaxCatchAll" ma:showField="CatchAllData" ma:web="f5cd1f6b-1598-4f83-acf4-42fdc97c00af">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8C31C4-76FD-48BB-9F36-CDF754D83885}">
  <ds:schemaRefs>
    <ds:schemaRef ds:uri="http://schemas.microsoft.com/sharepoint/v3/contenttype/forms"/>
  </ds:schemaRefs>
</ds:datastoreItem>
</file>

<file path=customXml/itemProps2.xml><?xml version="1.0" encoding="utf-8"?>
<ds:datastoreItem xmlns:ds="http://schemas.openxmlformats.org/officeDocument/2006/customXml" ds:itemID="{8D9AB03C-F926-43C6-B556-B1081AEAC69E}">
  <ds:schemaRefs>
    <ds:schemaRef ds:uri="http://schemas.microsoft.com/office/2006/metadata/properties"/>
    <ds:schemaRef ds:uri="http://schemas.microsoft.com/office/infopath/2007/PartnerControls"/>
    <ds:schemaRef ds:uri="95b01dfa-3796-4963-8127-ff49d8759bcf"/>
    <ds:schemaRef ds:uri="149da675-5be5-48e0-b4ac-c5e1c1e38d86"/>
    <ds:schemaRef ds:uri="f5cd1f6b-1598-4f83-acf4-42fdc97c00af"/>
    <ds:schemaRef ds:uri="9817a931-5c90-49d9-bd60-2b00758252ea"/>
  </ds:schemaRefs>
</ds:datastoreItem>
</file>

<file path=customXml/itemProps3.xml><?xml version="1.0" encoding="utf-8"?>
<ds:datastoreItem xmlns:ds="http://schemas.openxmlformats.org/officeDocument/2006/customXml" ds:itemID="{135356D4-C124-4E0E-BDEC-BA94E28410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17a931-5c90-49d9-bd60-2b00758252ea"/>
    <ds:schemaRef ds:uri="f5cd1f6b-1598-4f83-acf4-42fdc97c00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924</Words>
  <Application>Microsoft Office PowerPoint</Application>
  <PresentationFormat>On-screen Show (4:3)</PresentationFormat>
  <Paragraphs>116</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Desk-Pc2</dc:creator>
  <cp:lastModifiedBy>Desk-Pc2</cp:lastModifiedBy>
  <cp:revision>3</cp:revision>
  <dcterms:created xsi:type="dcterms:W3CDTF">2022-02-20T23:29:41Z</dcterms:created>
  <dcterms:modified xsi:type="dcterms:W3CDTF">2023-12-08T13:53:01Z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0x010100F37E8A95FDA67846BDB4FCC8E32EDA5F</vt:lpwstr>
  </property>
  <property fmtid="{D5CDD505-2E9C-101B-9397-08002B2CF9AE}" pid="3" name="Order">
    <vt:r8>51900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