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5143500" type="screen16x9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Skit – Names- Intro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0c74d2839_0_8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0c74d2839_0_8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0c74d28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0c74d28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0c74d283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0c74d283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0c74d283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0c74d283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0c74d283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0c74d283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0c74d283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0c74d283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0c74d283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0c74d283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0c74d283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0c74d283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0c74d283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0c74d283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xr1PKaoflLo" TargetMode="External"/><Relationship Id="rId3" Type="http://schemas.openxmlformats.org/officeDocument/2006/relationships/hyperlink" Target="https://www.popularmechanics.com/technology/apps/reviews/g1586/5-free-apps-for-finding-the-perfect-happy-hour/" TargetMode="External"/><Relationship Id="rId7" Type="http://schemas.openxmlformats.org/officeDocument/2006/relationships/hyperlink" Target="http://blog.topohq.com/sales-pitch-17-ideas-creating-ultimate-sales-preso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superoffice.com/blog/sales-pitch/" TargetMode="External"/><Relationship Id="rId5" Type="http://schemas.openxmlformats.org/officeDocument/2006/relationships/hyperlink" Target="https://www.careercenter.illinois.edu/sites/default/files/downloads/ElevatorPitchRubric_Training_160113_0.pdf" TargetMode="External"/><Relationship Id="rId4" Type="http://schemas.openxmlformats.org/officeDocument/2006/relationships/hyperlink" Target="http://scottberkun.com/essays/38-how-to-pitch-an-idea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/>
              <a:t>BarHop App – What’s the move?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Phillip Stratos, Chris Jones, and Matt Chamberlain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6800" y="559105"/>
            <a:ext cx="1895837" cy="1616670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/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https://www.popularmechanics.com/technology/apps/reviews/g1586/5-free-apps-for-finding-the-perfect-happy-hour/</a:t>
            </a:r>
            <a:r>
              <a:rPr lang="en" dirty="0"/>
              <a:t> 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http://scottberkun.com/essays/38-how-to-pitch-an-idea/</a:t>
            </a:r>
            <a:r>
              <a:rPr lang="en" dirty="0"/>
              <a:t> 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https://www.careercenter.illinois.edu/sites/default/files/downloads/ElevatorPitchRubric_Training_160113_0.pdf</a:t>
            </a:r>
            <a:r>
              <a:rPr lang="en" dirty="0"/>
              <a:t> </a:t>
            </a:r>
          </a:p>
          <a:p>
            <a:pPr lvl="0"/>
            <a:r>
              <a:rPr lang="en-US" dirty="0">
                <a:hlinkClick r:id="rId6"/>
              </a:rPr>
              <a:t>https://www.superoffice.com/blog/sales-pitch/</a:t>
            </a:r>
            <a:r>
              <a:rPr lang="en-US" dirty="0"/>
              <a:t> </a:t>
            </a:r>
          </a:p>
          <a:p>
            <a:pPr lvl="0"/>
            <a:r>
              <a:rPr lang="en-US" dirty="0">
                <a:hlinkClick r:id="rId7"/>
              </a:rPr>
              <a:t>http://blog.topohq.com/sales-pitch-17-ideas-creating-ultimate-sales-preso/</a:t>
            </a:r>
            <a:r>
              <a:rPr lang="en-US" dirty="0"/>
              <a:t> </a:t>
            </a:r>
          </a:p>
          <a:p>
            <a:pPr lvl="0"/>
            <a:r>
              <a:rPr lang="en-US">
                <a:hlinkClick r:id="rId8"/>
              </a:rPr>
              <a:t>https://www.youtube.com/watch?v=xr1PKaoflLo</a:t>
            </a:r>
            <a:r>
              <a:rPr lang="en-US"/>
              <a:t> 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DEF2-CBA7-44DD-A6B7-F954FF54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BarHop</a:t>
            </a:r>
            <a:r>
              <a:rPr lang="en-US" dirty="0"/>
              <a:t> Pecha-Kucha Script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51FE9-FEAE-4AE3-8AF9-E5CFC1C21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900" y="1919075"/>
            <a:ext cx="8222100" cy="15910479"/>
          </a:xfrm>
        </p:spPr>
        <p:txBody>
          <a:bodyPr>
            <a:noAutofit/>
          </a:bodyPr>
          <a:lstStyle/>
          <a:p>
            <a:pPr lvl="0"/>
            <a:r>
              <a:rPr lang="en-US" sz="1100" dirty="0"/>
              <a:t>Slide 1 – Title Slide</a:t>
            </a:r>
          </a:p>
          <a:p>
            <a:pPr lvl="1"/>
            <a:r>
              <a:rPr lang="en-US" sz="1100" dirty="0"/>
              <a:t>Skit to introduce app</a:t>
            </a:r>
          </a:p>
          <a:p>
            <a:pPr lvl="1"/>
            <a:r>
              <a:rPr lang="en-US" sz="1100" dirty="0"/>
              <a:t>Introduce presenters</a:t>
            </a:r>
          </a:p>
          <a:p>
            <a:pPr lvl="1"/>
            <a:r>
              <a:rPr lang="en-US" sz="1100" dirty="0"/>
              <a:t>Introduce app</a:t>
            </a:r>
          </a:p>
          <a:p>
            <a:pPr lvl="0"/>
            <a:r>
              <a:rPr lang="en-US" sz="1100" dirty="0"/>
              <a:t>Slide 2 – What is </a:t>
            </a:r>
            <a:r>
              <a:rPr lang="en-US" sz="1100" dirty="0" err="1"/>
              <a:t>BarHop</a:t>
            </a:r>
            <a:endParaRPr lang="en-US" sz="1100" dirty="0"/>
          </a:p>
          <a:p>
            <a:pPr lvl="1"/>
            <a:r>
              <a:rPr lang="en-US" sz="1100" dirty="0"/>
              <a:t>Simply put, </a:t>
            </a:r>
            <a:r>
              <a:rPr lang="en-US" sz="1100" dirty="0" err="1"/>
              <a:t>BarHop</a:t>
            </a:r>
            <a:r>
              <a:rPr lang="en-US" sz="1100" dirty="0"/>
              <a:t> is a message board/calendar app displaying local establishments around the JMU area’s bar specials and events (happy hours, karaoke/trivia, concerts)</a:t>
            </a:r>
          </a:p>
          <a:p>
            <a:pPr lvl="1"/>
            <a:r>
              <a:rPr lang="en-US" sz="1100" dirty="0"/>
              <a:t>Each bar can post what and when their events are</a:t>
            </a:r>
          </a:p>
          <a:p>
            <a:pPr lvl="2"/>
            <a:r>
              <a:rPr lang="en-US" sz="1100" dirty="0"/>
              <a:t>Can upload documents about events, calendars, and menus</a:t>
            </a:r>
          </a:p>
          <a:p>
            <a:pPr lvl="1"/>
            <a:r>
              <a:rPr lang="en-US" sz="1100" dirty="0"/>
              <a:t>Users can rate and comment on each special</a:t>
            </a:r>
          </a:p>
          <a:p>
            <a:pPr lvl="0"/>
            <a:r>
              <a:rPr lang="en-US" sz="1100" dirty="0"/>
              <a:t>Slide 3 - Why should you care about </a:t>
            </a:r>
            <a:r>
              <a:rPr lang="en-US" sz="1100" dirty="0" err="1"/>
              <a:t>BarHop</a:t>
            </a:r>
            <a:endParaRPr lang="en-US" sz="1100" dirty="0"/>
          </a:p>
          <a:p>
            <a:pPr lvl="1"/>
            <a:r>
              <a:rPr lang="en-US" sz="1100" dirty="0" err="1"/>
              <a:t>BarHop</a:t>
            </a:r>
            <a:r>
              <a:rPr lang="en-US" sz="1100" dirty="0"/>
              <a:t> will help you find the best happy hour deals around</a:t>
            </a:r>
          </a:p>
          <a:p>
            <a:pPr lvl="1"/>
            <a:r>
              <a:rPr lang="en-US" sz="1100" dirty="0"/>
              <a:t>Introduce you to new places in the JMU surrounding area</a:t>
            </a:r>
          </a:p>
          <a:p>
            <a:pPr lvl="1"/>
            <a:r>
              <a:rPr lang="en-US" sz="1100" dirty="0"/>
              <a:t>Introduce you to cool new events</a:t>
            </a:r>
          </a:p>
          <a:p>
            <a:pPr lvl="1"/>
            <a:r>
              <a:rPr lang="en-US" sz="1100" dirty="0"/>
              <a:t>Great way to meet new people</a:t>
            </a:r>
          </a:p>
          <a:p>
            <a:pPr lvl="1"/>
            <a:r>
              <a:rPr lang="en-US" sz="1100" dirty="0"/>
              <a:t>By the people for the people</a:t>
            </a:r>
          </a:p>
          <a:p>
            <a:pPr lvl="0"/>
            <a:r>
              <a:rPr lang="en-US" sz="1100" dirty="0"/>
              <a:t>Slide 4 – Specs</a:t>
            </a:r>
          </a:p>
          <a:p>
            <a:pPr lvl="1"/>
            <a:r>
              <a:rPr lang="en-US" sz="1100" dirty="0"/>
              <a:t>Free with ads</a:t>
            </a:r>
          </a:p>
          <a:p>
            <a:pPr lvl="1"/>
            <a:r>
              <a:rPr lang="en-US" sz="1100" dirty="0"/>
              <a:t>Chronological timeline</a:t>
            </a:r>
          </a:p>
          <a:p>
            <a:pPr lvl="2"/>
            <a:r>
              <a:rPr lang="en-US" sz="1100" dirty="0"/>
              <a:t>Sort by popularity and location</a:t>
            </a:r>
          </a:p>
          <a:p>
            <a:pPr lvl="1"/>
            <a:r>
              <a:rPr lang="en-US" sz="1100" dirty="0"/>
              <a:t>Progressive web app</a:t>
            </a:r>
          </a:p>
          <a:p>
            <a:pPr lvl="1"/>
            <a:r>
              <a:rPr lang="en-US" sz="1100" dirty="0"/>
              <a:t>Notifies the app user when new deals are in the area</a:t>
            </a:r>
          </a:p>
          <a:p>
            <a:pPr lvl="0"/>
            <a:r>
              <a:rPr lang="en-US" sz="1100" dirty="0"/>
              <a:t>Slide 5 – Possible Design Options</a:t>
            </a:r>
          </a:p>
          <a:p>
            <a:pPr lvl="1"/>
            <a:r>
              <a:rPr lang="en-US" sz="1100" dirty="0"/>
              <a:t>Continue talking about specs</a:t>
            </a:r>
          </a:p>
          <a:p>
            <a:pPr lvl="1"/>
            <a:r>
              <a:rPr lang="en-US" sz="1100" dirty="0"/>
              <a:t>Introduce rough design and features</a:t>
            </a:r>
          </a:p>
          <a:p>
            <a:pPr lvl="0"/>
            <a:r>
              <a:rPr lang="en-US" sz="1100" dirty="0"/>
              <a:t>Slide 6 - Demographics/Target Market</a:t>
            </a:r>
          </a:p>
          <a:p>
            <a:pPr lvl="1"/>
            <a:r>
              <a:rPr lang="en-US" sz="1100" dirty="0"/>
              <a:t>Start JMU surrounding area</a:t>
            </a:r>
          </a:p>
          <a:p>
            <a:pPr lvl="1"/>
            <a:r>
              <a:rPr lang="en-US" sz="1100" dirty="0"/>
              <a:t>The target market is the young adults in their 20’s around the Harrisonburg area</a:t>
            </a:r>
          </a:p>
          <a:p>
            <a:pPr lvl="1"/>
            <a:r>
              <a:rPr lang="en-US" sz="1100" dirty="0"/>
              <a:t>Nightlife in the city</a:t>
            </a:r>
          </a:p>
          <a:p>
            <a:pPr lvl="1"/>
            <a:r>
              <a:rPr lang="en-US" sz="1100" dirty="0"/>
              <a:t>People who are visiting a city from out of town and want to have a good time</a:t>
            </a:r>
          </a:p>
          <a:p>
            <a:pPr lvl="0"/>
            <a:r>
              <a:rPr lang="en-US" sz="1100" dirty="0"/>
              <a:t>Slide 7 – Competition and Competitive Advantages</a:t>
            </a:r>
          </a:p>
          <a:p>
            <a:pPr lvl="1"/>
            <a:r>
              <a:rPr lang="en-US" sz="1100" dirty="0"/>
              <a:t>Explain similar apps like Yelp</a:t>
            </a:r>
          </a:p>
          <a:p>
            <a:pPr lvl="1"/>
            <a:r>
              <a:rPr lang="en-US" sz="1100" dirty="0"/>
              <a:t>Explain why </a:t>
            </a:r>
            <a:r>
              <a:rPr lang="en-US" sz="1100" dirty="0" err="1"/>
              <a:t>BarHop</a:t>
            </a:r>
            <a:r>
              <a:rPr lang="en-US" sz="1100" dirty="0"/>
              <a:t> is better for JMU students</a:t>
            </a:r>
          </a:p>
          <a:p>
            <a:pPr lvl="1"/>
            <a:r>
              <a:rPr lang="en-US" sz="1100" dirty="0"/>
              <a:t>Explain how it is tailormade for the JMU community</a:t>
            </a:r>
          </a:p>
          <a:p>
            <a:pPr lvl="0"/>
            <a:r>
              <a:rPr lang="en-US" sz="1100" dirty="0"/>
              <a:t>Slide 8 – Future Implementations</a:t>
            </a:r>
          </a:p>
          <a:p>
            <a:pPr lvl="1"/>
            <a:r>
              <a:rPr lang="en-US" sz="1100" dirty="0"/>
              <a:t>Possible collaborations with other software companies- line app</a:t>
            </a:r>
          </a:p>
          <a:p>
            <a:pPr lvl="1"/>
            <a:r>
              <a:rPr lang="en-US" sz="1100" dirty="0"/>
              <a:t>Talk about possible future features</a:t>
            </a:r>
          </a:p>
          <a:p>
            <a:pPr lvl="1"/>
            <a:r>
              <a:rPr lang="en-US" sz="1100" dirty="0"/>
              <a:t>Expanding outside of the Harrisonburg area, location service</a:t>
            </a:r>
          </a:p>
          <a:p>
            <a:pPr lvl="1"/>
            <a:r>
              <a:rPr lang="en-US" sz="1100" dirty="0"/>
              <a:t>Talk about potential discounts from partnerships with participating establishments, the </a:t>
            </a:r>
            <a:r>
              <a:rPr lang="en-US" sz="1100" dirty="0" err="1"/>
              <a:t>BarHop</a:t>
            </a:r>
            <a:r>
              <a:rPr lang="en-US" sz="1100" dirty="0"/>
              <a:t> discount</a:t>
            </a:r>
          </a:p>
          <a:p>
            <a:pPr lvl="0"/>
            <a:r>
              <a:rPr lang="en-US" sz="1100" dirty="0"/>
              <a:t>Slide 9 – Summary Closing</a:t>
            </a:r>
          </a:p>
          <a:p>
            <a:pPr lvl="1"/>
            <a:r>
              <a:rPr lang="en-US" sz="1100" dirty="0"/>
              <a:t>Reiterate what </a:t>
            </a:r>
            <a:r>
              <a:rPr lang="en-US" sz="1100" dirty="0" err="1"/>
              <a:t>BarHop</a:t>
            </a:r>
            <a:r>
              <a:rPr lang="en-US" sz="1100" dirty="0"/>
              <a:t> is- App to see what times happy hour is and when bars have special events such as trivia, bingo, etc.</a:t>
            </a:r>
          </a:p>
          <a:p>
            <a:pPr lvl="1"/>
            <a:r>
              <a:rPr lang="en-US" sz="1100" dirty="0"/>
              <a:t>Explain how it’s the app that all students need in their life</a:t>
            </a:r>
          </a:p>
          <a:p>
            <a:pPr lvl="0"/>
            <a:r>
              <a:rPr lang="en-US" sz="1100" dirty="0"/>
              <a:t>Slide 10 – References</a:t>
            </a:r>
          </a:p>
          <a:p>
            <a:pPr lvl="1"/>
            <a:r>
              <a:rPr lang="en-US" sz="1100" dirty="0"/>
              <a:t>Concluding skit- “What’s the move!”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6448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BarHop?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Simply put, BarHop is a </a:t>
            </a:r>
            <a:r>
              <a:rPr lang="en-US" dirty="0"/>
              <a:t>m</a:t>
            </a:r>
            <a:r>
              <a:rPr lang="en" dirty="0"/>
              <a:t>essage board</a:t>
            </a:r>
            <a:r>
              <a:rPr lang="en-US" dirty="0"/>
              <a:t>/</a:t>
            </a:r>
            <a:r>
              <a:rPr lang="en" dirty="0"/>
              <a:t>calendar app displaying </a:t>
            </a:r>
            <a:r>
              <a:rPr lang="en-US" dirty="0"/>
              <a:t>local</a:t>
            </a:r>
            <a:r>
              <a:rPr lang="en" dirty="0"/>
              <a:t> establishments around the JMU area’s bar specials and events (happy hours, karaoke/trivia, concerts)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Each bar can post what and when their events are</a:t>
            </a:r>
            <a:br>
              <a:rPr lang="en" dirty="0"/>
            </a:br>
            <a:r>
              <a:rPr lang="en" dirty="0"/>
              <a:t>o	Can upload documents about events, calendars, and menus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Users can rate and comment on each special</a:t>
            </a:r>
            <a:br>
              <a:rPr lang="en" dirty="0"/>
            </a:b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should you care about BarHop</a:t>
            </a:r>
            <a:endParaRPr dirty="0"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BarHop will help you find the best happy hour deals around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Introduce you to new places in the JMU surrounding area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Introduce you to cool n</a:t>
            </a:r>
            <a:r>
              <a:rPr lang="en" dirty="0"/>
              <a:t>ew events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Great way to meet new people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By the people for the people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Specs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Free with ads</a:t>
            </a:r>
            <a:endParaRPr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Chronological Timeline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Sort by popularity, location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Progressive web app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Notifies the app user when new deals are in the area</a:t>
            </a:r>
            <a:endParaRPr dirty="0"/>
          </a:p>
          <a:p>
            <a:pPr marL="45720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7675" y="2187230"/>
            <a:ext cx="1980839" cy="1616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Design Options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0" y="1710272"/>
            <a:ext cx="9144000" cy="29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Demographics/Target Market</a:t>
            </a:r>
            <a:endParaRPr dirty="0"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Start JMU surrounding area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The target market is the young adults in their 20’s around the Harrisonburg area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Nightlife in </a:t>
            </a:r>
            <a:r>
              <a:rPr lang="en-US" dirty="0"/>
              <a:t>the </a:t>
            </a:r>
            <a:r>
              <a:rPr lang="en" dirty="0"/>
              <a:t>city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People who are visiting a city from out of town and want to have a good time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 and Competitive Advantages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Similar apps- Yelp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Why BarHop is better for JMU students</a:t>
            </a:r>
          </a:p>
          <a:p>
            <a:pPr marL="742950" lvl="1" indent="-285750">
              <a:spcAft>
                <a:spcPts val="1600"/>
              </a:spcAft>
            </a:pPr>
            <a:r>
              <a:rPr lang="en" dirty="0"/>
              <a:t>It’s tailormade for the JMU community</a:t>
            </a:r>
          </a:p>
          <a:p>
            <a:pPr marL="742950" lvl="1" indent="-285750">
              <a:spcAft>
                <a:spcPts val="1600"/>
              </a:spcAft>
            </a:pPr>
            <a:endParaRPr dirty="0"/>
          </a:p>
        </p:txBody>
      </p:sp>
      <p:pic>
        <p:nvPicPr>
          <p:cNvPr id="1026" name="Picture 2" descr="Image result for yelp">
            <a:extLst>
              <a:ext uri="{FF2B5EF4-FFF2-40B4-BE49-F238E27FC236}">
                <a16:creationId xmlns:a16="http://schemas.microsoft.com/office/drawing/2014/main" id="{97232755-F2B4-4302-B587-5005D2EBB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579" y="2073349"/>
            <a:ext cx="3802913" cy="185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229BA8B-C8E3-4535-A396-EFA352691D2A}"/>
              </a:ext>
            </a:extLst>
          </p:cNvPr>
          <p:cNvSpPr/>
          <p:nvPr/>
        </p:nvSpPr>
        <p:spPr>
          <a:xfrm rot="2949142">
            <a:off x="4467593" y="3053773"/>
            <a:ext cx="4178596" cy="1913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47580A-9B98-45EA-B694-88CDBAC46736}"/>
              </a:ext>
            </a:extLst>
          </p:cNvPr>
          <p:cNvSpPr/>
          <p:nvPr/>
        </p:nvSpPr>
        <p:spPr>
          <a:xfrm rot="8179770">
            <a:off x="4467594" y="3021684"/>
            <a:ext cx="4178596" cy="1913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Implementations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Possible collaborations with other software companies- line app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Future features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Expanding outside of the Harrisonburg area, location service</a:t>
            </a: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Potential discounts from partnerships with participating establishments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Closing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 to see what times happy hour is and when bars have </a:t>
            </a:r>
            <a:r>
              <a:rPr lang="en-US" dirty="0"/>
              <a:t>special events such as</a:t>
            </a:r>
            <a:r>
              <a:rPr lang="en" dirty="0"/>
              <a:t> trivia, bingo, etc.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The App that all students need in their life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694</Words>
  <Application>Microsoft Office PowerPoint</Application>
  <PresentationFormat>On-screen Show (16:9)</PresentationFormat>
  <Paragraphs>89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Roboto</vt:lpstr>
      <vt:lpstr>Arial</vt:lpstr>
      <vt:lpstr>Material</vt:lpstr>
      <vt:lpstr>BarHop App – What’s the move?</vt:lpstr>
      <vt:lpstr>What is BarHop?</vt:lpstr>
      <vt:lpstr> Why should you care about BarHop</vt:lpstr>
      <vt:lpstr>Specs</vt:lpstr>
      <vt:lpstr>Possible Design Options</vt:lpstr>
      <vt:lpstr>Demographics/Target Market</vt:lpstr>
      <vt:lpstr>Competition and Competitive Advantages</vt:lpstr>
      <vt:lpstr>Future Implementations</vt:lpstr>
      <vt:lpstr>Summary Closing</vt:lpstr>
      <vt:lpstr>References</vt:lpstr>
      <vt:lpstr>BarHop Pecha-Kucha 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BarHop App – What’s the move?</dc:title>
  <dc:creator>Stratos</dc:creator>
  <cp:lastModifiedBy>Stratos</cp:lastModifiedBy>
  <cp:revision>10</cp:revision>
  <dcterms:modified xsi:type="dcterms:W3CDTF">2018-09-07T17:56:40Z</dcterms:modified>
</cp:coreProperties>
</file>