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0c78c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20c78c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concerns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0c78c0b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0c78c0b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20c78c0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20c78c0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0c78c0b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0c78c0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0c78c0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0c78c0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What’s the Move?</a:t>
            </a:r>
            <a:r>
              <a:rPr lang="en" sz="3000"/>
              <a:t> –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Scenario Analysis</a:t>
            </a:r>
            <a:endParaRPr sz="3000"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Stratos, Chris Jones, and Matt Chamberlain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500" y="1480175"/>
            <a:ext cx="2560125" cy="2183150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1 - Chad and JT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331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 and JT are both JMU students on a fixed income and have had a very busy week. They have caught up on all their studies and are now trying to go 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042" y="2068950"/>
            <a:ext cx="4594758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75" y="104475"/>
            <a:ext cx="1576726" cy="14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2 - Mark Sanchez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71900" y="1919075"/>
            <a:ext cx="2824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just moved from Canada to Harrisonburg and he is having a hard time meeting new people. </a:t>
            </a:r>
            <a:r>
              <a:rPr lang="en"/>
              <a:t>What's</a:t>
            </a:r>
            <a:r>
              <a:rPr lang="en"/>
              <a:t> the move?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00" y="2073100"/>
            <a:ext cx="5133125" cy="23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275" y="104475"/>
            <a:ext cx="1576726" cy="14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3 - Dea</a:t>
            </a:r>
            <a:r>
              <a:rPr lang="en"/>
              <a:t>ndra</a:t>
            </a:r>
            <a:r>
              <a:rPr lang="en"/>
              <a:t> Reynolds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471900" y="1919075"/>
            <a:ext cx="3273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Deandra Reynolds is business owner in the Harrisonburg area. She owns the bar Finnegan’s Cove and is having a hard time getting customers to her location. </a:t>
            </a:r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275" y="104475"/>
            <a:ext cx="1576726" cy="140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318" y="2188325"/>
            <a:ext cx="3975683" cy="2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</a:t>
            </a:r>
            <a:r>
              <a:rPr lang="en"/>
              <a:t>...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Move? is by the people, for people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Move?</a:t>
            </a:r>
            <a:r>
              <a:rPr lang="en"/>
              <a:t> will help you find the best happy hour deals around, introduce you to new places, people, and experiences in the JMU surrounding area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 that all students need in their life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275" y="104475"/>
            <a:ext cx="1576726" cy="14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