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55d0b9b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55d0b9b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concerns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41f9a8a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41f9a8a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41f9a8af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41f9a8af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1f9a8af7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1f9a8af7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What’s the Move? –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Database Analysis</a:t>
            </a:r>
            <a:endParaRPr sz="3000"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 Stratos, Chris Jones, and Matt Chamberlain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500" y="1480175"/>
            <a:ext cx="2560125" cy="218315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Variables</a:t>
            </a:r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Users: (Strings): </a:t>
            </a:r>
            <a:r>
              <a:rPr lang="en" b="1"/>
              <a:t>e-mail</a:t>
            </a:r>
            <a:r>
              <a:rPr lang="en"/>
              <a:t>, establishment_username, regular_username, establishment_password, regular_password, establishment_bio, sunday_deals,  monday_deal, tuesday_deals, wednesday_deals, thursday_deals, friday_deals, saturday_deal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Reviews: </a:t>
            </a:r>
            <a:r>
              <a:rPr lang="en" b="1"/>
              <a:t>review_id</a:t>
            </a:r>
            <a:r>
              <a:rPr lang="en"/>
              <a:t>, </a:t>
            </a:r>
            <a:r>
              <a:rPr lang="en" u="sng"/>
              <a:t>e-mail</a:t>
            </a:r>
            <a:r>
              <a:rPr lang="en"/>
              <a:t>, establishment_reviews, star_rating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 rotWithShape="1">
          <a:blip r:embed="rId3">
            <a:alphaModFix/>
          </a:blip>
          <a:srcRect l="38022" t="35352" r="43187" b="60364"/>
          <a:stretch/>
        </p:blipFill>
        <p:spPr>
          <a:xfrm>
            <a:off x="0" y="1667475"/>
            <a:ext cx="9144001" cy="347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 rotWithShape="1">
          <a:blip r:embed="rId4">
            <a:alphaModFix/>
          </a:blip>
          <a:srcRect l="38157"/>
          <a:stretch/>
        </p:blipFill>
        <p:spPr>
          <a:xfrm>
            <a:off x="1440775" y="2810612"/>
            <a:ext cx="6284350" cy="11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 Relationship ER Diagram</a:t>
            </a:r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 rotWithShape="1">
          <a:blip r:embed="rId4">
            <a:alphaModFix/>
          </a:blip>
          <a:srcRect l="51888" t="35468" r="45208" b="42870"/>
          <a:stretch/>
        </p:blipFill>
        <p:spPr>
          <a:xfrm>
            <a:off x="3732550" y="2571753"/>
            <a:ext cx="295001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 rotWithShape="1">
          <a:blip r:embed="rId4">
            <a:alphaModFix/>
          </a:blip>
          <a:srcRect l="91145" t="35468" r="5951" b="42870"/>
          <a:stretch/>
        </p:blipFill>
        <p:spPr>
          <a:xfrm>
            <a:off x="7725125" y="2571753"/>
            <a:ext cx="295001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 rotWithShape="1">
          <a:blip r:embed="rId4">
            <a:alphaModFix/>
          </a:blip>
          <a:srcRect l="91398" t="59428" r="741" b="13620"/>
          <a:stretch/>
        </p:blipFill>
        <p:spPr>
          <a:xfrm>
            <a:off x="6862300" y="3245152"/>
            <a:ext cx="798700" cy="3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 rotWithShape="1">
          <a:blip r:embed="rId4">
            <a:alphaModFix/>
          </a:blip>
          <a:srcRect l="91398" t="59428" r="741" b="13620"/>
          <a:stretch/>
        </p:blipFill>
        <p:spPr>
          <a:xfrm>
            <a:off x="2809050" y="3245152"/>
            <a:ext cx="798700" cy="32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1A8AAA-9F63-4767-8F48-797FC985F297}"/>
              </a:ext>
            </a:extLst>
          </p:cNvPr>
          <p:cNvSpPr txBox="1"/>
          <p:nvPr/>
        </p:nvSpPr>
        <p:spPr>
          <a:xfrm>
            <a:off x="5946736" y="3275251"/>
            <a:ext cx="11558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Reviews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E0125-6F5D-4050-B622-41CA435AEBF4}"/>
              </a:ext>
            </a:extLst>
          </p:cNvPr>
          <p:cNvSpPr txBox="1"/>
          <p:nvPr/>
        </p:nvSpPr>
        <p:spPr>
          <a:xfrm>
            <a:off x="2021531" y="3277473"/>
            <a:ext cx="11558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l="38022" t="35352" r="43187" b="60364"/>
          <a:stretch/>
        </p:blipFill>
        <p:spPr>
          <a:xfrm>
            <a:off x="0" y="987650"/>
            <a:ext cx="9144001" cy="27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 l="38022" t="35352" r="42744" b="44885"/>
          <a:stretch/>
        </p:blipFill>
        <p:spPr>
          <a:xfrm>
            <a:off x="2218849" y="1245774"/>
            <a:ext cx="4058601" cy="23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3">
            <a:alphaModFix/>
          </a:blip>
          <a:srcRect l="38022" t="35352" r="43187" b="60364"/>
          <a:stretch/>
        </p:blipFill>
        <p:spPr>
          <a:xfrm>
            <a:off x="0" y="0"/>
            <a:ext cx="9144001" cy="11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l="38022" t="35352" r="43187" b="60364"/>
          <a:stretch/>
        </p:blipFill>
        <p:spPr>
          <a:xfrm>
            <a:off x="0" y="3503950"/>
            <a:ext cx="9144001" cy="11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Arial</vt:lpstr>
      <vt:lpstr>Simple Light</vt:lpstr>
      <vt:lpstr>Material</vt:lpstr>
      <vt:lpstr>What’s the Move? –  Database Analysis</vt:lpstr>
      <vt:lpstr>Database Variables</vt:lpstr>
      <vt:lpstr>One to Many Relationship ER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Move? –  Database Analysis</dc:title>
  <cp:lastModifiedBy>Stratos</cp:lastModifiedBy>
  <cp:revision>1</cp:revision>
  <dcterms:modified xsi:type="dcterms:W3CDTF">2018-12-03T14:24:22Z</dcterms:modified>
</cp:coreProperties>
</file>