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1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B398-F3B5-43D0-BCB5-68367D9D7C11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96B3-6E78-43D1-B5AB-A04DF86D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CM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ACM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Matthew Woodhead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Intended for the ACM RSO</a:t>
            </a:r>
          </a:p>
          <a:p>
            <a:r>
              <a:rPr lang="en-US" dirty="0" smtClean="0"/>
              <a:t>Made for programmers</a:t>
            </a:r>
          </a:p>
          <a:p>
            <a:r>
              <a:rPr lang="en-US" dirty="0" smtClean="0"/>
              <a:t>Simple and 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675"/>
            <a:ext cx="10515600" cy="50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ACM\index.html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ACM Website</vt:lpstr>
      <vt:lpstr>Purpose</vt:lpstr>
      <vt:lpstr>Site Map</vt:lpstr>
      <vt:lpstr>Link</vt:lpstr>
    </vt:vector>
  </TitlesOfParts>
  <Company>Davenport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Website</dc:title>
  <dc:creator>Matthew Woodhead</dc:creator>
  <cp:lastModifiedBy>Matthew Woodhead</cp:lastModifiedBy>
  <cp:revision>4</cp:revision>
  <dcterms:created xsi:type="dcterms:W3CDTF">2016-12-19T19:36:22Z</dcterms:created>
  <dcterms:modified xsi:type="dcterms:W3CDTF">2016-12-20T21:40:03Z</dcterms:modified>
</cp:coreProperties>
</file>