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75" r:id="rId13"/>
    <p:sldId id="276" r:id="rId14"/>
    <p:sldId id="277" r:id="rId15"/>
    <p:sldId id="278" r:id="rId16"/>
    <p:sldId id="269" r:id="rId17"/>
    <p:sldId id="258" r:id="rId18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juin 2010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Plusieurs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7165"/>
            <a:ext cx="8143900" cy="572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Carte </a:t>
            </a:r>
            <a:r>
              <a:rPr lang="fr-CH" dirty="0" smtClean="0"/>
              <a:t>unique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2" descr="D:\HEIG-VD\GEN\Labo\KillerBox\Documentation\je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7429552" cy="48317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</a:t>
            </a:r>
            <a:r>
              <a:rPr lang="it-CH" dirty="0" smtClean="0"/>
              <a:t>réseau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Architecture MVC</a:t>
            </a:r>
          </a:p>
          <a:p>
            <a:r>
              <a:rPr lang="fr-FR" dirty="0" smtClean="0"/>
              <a:t>Modèle de serveur</a:t>
            </a:r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Envoi d’informations aux clients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</a:p>
          <a:p>
            <a:pPr lvl="1"/>
            <a:r>
              <a:rPr lang="it-CH" dirty="0" smtClean="0"/>
              <a:t>Vue console</a:t>
            </a:r>
          </a:p>
          <a:p>
            <a:pPr lvl="1"/>
            <a:r>
              <a:rPr lang="it-CH" dirty="0" smtClean="0"/>
              <a:t>Vue graphique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invités ou authentifiés</a:t>
            </a:r>
          </a:p>
          <a:p>
            <a:r>
              <a:rPr lang="fr-FR" dirty="0" smtClean="0"/>
              <a:t>Base de données MySQL</a:t>
            </a:r>
          </a:p>
          <a:p>
            <a:r>
              <a:rPr lang="fr-FR" dirty="0" smtClean="0"/>
              <a:t>Plusieurs parties simultanément</a:t>
            </a:r>
            <a:endParaRPr lang="it-CH" dirty="0" smtClean="0"/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00042"/>
            <a:ext cx="8143900" cy="565038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d’un modèle de client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</TotalTime>
  <Words>128</Words>
  <Application>Microsoft Office PowerPoint</Application>
  <PresentationFormat>Affichage à l'écran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Jeu</vt:lpstr>
      <vt:lpstr>Jeu</vt:lpstr>
      <vt:lpstr>Démonstration</vt:lpstr>
      <vt:lpstr>Améliorations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50</cp:revision>
  <dcterms:created xsi:type="dcterms:W3CDTF">2010-06-03T21:19:39Z</dcterms:created>
  <dcterms:modified xsi:type="dcterms:W3CDTF">2010-06-10T14:00:41Z</dcterms:modified>
</cp:coreProperties>
</file>