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58" r:id="rId12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A640E62-3FA3-431E-88CE-8557D458FA1E}" type="datetimeFigureOut">
              <a:rPr lang="it-CH" smtClean="0"/>
              <a:t>03.06.2010</a:t>
            </a:fld>
            <a:endParaRPr lang="it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040678-3833-4170-8A22-528EF1F96AE5}" type="slidenum">
              <a:rPr lang="it-CH" smtClean="0"/>
              <a:t>‹N°›</a:t>
            </a:fld>
            <a:endParaRPr lang="it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2852"/>
            <a:ext cx="8077200" cy="5857916"/>
          </a:xfrm>
        </p:spPr>
        <p:txBody>
          <a:bodyPr>
            <a:normAutofit fontScale="90000"/>
          </a:bodyPr>
          <a:lstStyle/>
          <a:p>
            <a:r>
              <a:rPr lang="it-CH" dirty="0" smtClean="0"/>
              <a:t>Projet GEN </a:t>
            </a: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u="sng" dirty="0" smtClean="0"/>
              <a:t/>
            </a:r>
            <a:br>
              <a:rPr lang="it-CH" u="sng" dirty="0" smtClean="0"/>
            </a:br>
            <a:r>
              <a:rPr lang="it-CH" dirty="0" smtClean="0"/>
              <a:t>Berdoz Jonas</a:t>
            </a:r>
            <a:br>
              <a:rPr lang="it-CH" dirty="0" smtClean="0"/>
            </a:br>
            <a:r>
              <a:rPr lang="it-CH" dirty="0" smtClean="0"/>
              <a:t>Beretta Piccoli Fabrizio</a:t>
            </a:r>
            <a:br>
              <a:rPr lang="it-CH" dirty="0" smtClean="0"/>
            </a:br>
            <a:r>
              <a:rPr lang="it-CH" dirty="0" smtClean="0"/>
              <a:t>Delaye Valentin</a:t>
            </a:r>
            <a:br>
              <a:rPr lang="it-CH" dirty="0" smtClean="0"/>
            </a:br>
            <a:r>
              <a:rPr lang="it-CH" dirty="0" smtClean="0"/>
              <a:t>Sandoz Michael</a:t>
            </a:r>
            <a:br>
              <a:rPr lang="it-CH" dirty="0" smtClean="0"/>
            </a:br>
            <a:r>
              <a:rPr lang="it-CH" dirty="0" smtClean="0"/>
              <a:t/>
            </a:r>
            <a:br>
              <a:rPr lang="it-CH" dirty="0" smtClean="0"/>
            </a:br>
            <a:endParaRPr lang="it-CH" dirty="0"/>
          </a:p>
        </p:txBody>
      </p:sp>
      <p:pic>
        <p:nvPicPr>
          <p:cNvPr id="1026" name="Picture 2" descr="C:\Users\Fabrizio\Desktop\KillerBox\Conception\Logo\LogoKillerBox_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7705725" cy="2390775"/>
          </a:xfrm>
          <a:prstGeom prst="rect">
            <a:avLst/>
          </a:prstGeom>
          <a:noFill/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 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Questions ?</a:t>
            </a:r>
            <a:endParaRPr lang="it-CH" dirty="0"/>
          </a:p>
        </p:txBody>
      </p:sp>
      <p:pic>
        <p:nvPicPr>
          <p:cNvPr id="4" name="Espace réservé du contenu 3" descr="domande-rispos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2227262"/>
            <a:ext cx="3810000" cy="37211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Sommaire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</a:p>
          <a:p>
            <a:r>
              <a:rPr lang="it-CH" dirty="0" smtClean="0"/>
              <a:t>Objectifs de base</a:t>
            </a:r>
          </a:p>
          <a:p>
            <a:r>
              <a:rPr lang="it-CH" dirty="0" smtClean="0"/>
              <a:t>Regles du jeu</a:t>
            </a:r>
          </a:p>
          <a:p>
            <a:r>
              <a:rPr lang="it-CH" dirty="0" smtClean="0"/>
              <a:t>Démo</a:t>
            </a:r>
          </a:p>
          <a:p>
            <a:r>
              <a:rPr lang="it-CH" dirty="0" smtClean="0"/>
              <a:t>Moteur du jeu</a:t>
            </a:r>
          </a:p>
          <a:p>
            <a:r>
              <a:rPr lang="it-CH" dirty="0" smtClean="0"/>
              <a:t>Client – Serveur</a:t>
            </a:r>
          </a:p>
          <a:p>
            <a:r>
              <a:rPr lang="it-CH" dirty="0" smtClean="0"/>
              <a:t>Interface graphique</a:t>
            </a:r>
          </a:p>
          <a:p>
            <a:r>
              <a:rPr lang="it-CH" dirty="0" smtClean="0"/>
              <a:t>Conclusion</a:t>
            </a:r>
          </a:p>
          <a:p>
            <a:r>
              <a:rPr lang="it-CH" dirty="0" smtClean="0"/>
              <a:t>Questions?</a:t>
            </a:r>
            <a:endParaRPr lang="it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Introduction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Creer un joue de tir 2D</a:t>
            </a:r>
          </a:p>
          <a:p>
            <a:endParaRPr lang="it-CH" dirty="0" smtClean="0"/>
          </a:p>
          <a:p>
            <a:r>
              <a:rPr lang="it-CH" dirty="0" smtClean="0"/>
              <a:t>Jouable en reseau</a:t>
            </a:r>
          </a:p>
          <a:p>
            <a:endParaRPr lang="it-CH" dirty="0" smtClean="0"/>
          </a:p>
          <a:p>
            <a:r>
              <a:rPr lang="it-CH" dirty="0" smtClean="0"/>
              <a:t>Le </a:t>
            </a:r>
            <a:endParaRPr lang="it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Objectifs de base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Regle 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Démonstation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Moteur du jeu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Client - Serveur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Interface graphique</a:t>
            </a:r>
            <a:endParaRPr lang="it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Une fenetre de base</a:t>
            </a:r>
          </a:p>
          <a:p>
            <a:endParaRPr lang="it-CH" dirty="0" smtClean="0"/>
          </a:p>
          <a:p>
            <a:r>
              <a:rPr lang="it-CH" dirty="0" smtClean="0"/>
              <a:t>Different sort de </a:t>
            </a:r>
            <a:r>
              <a:rPr lang="fr-FR" dirty="0" err="1" smtClean="0"/>
              <a:t>JPanel</a:t>
            </a:r>
            <a:r>
              <a:rPr lang="it-CH" dirty="0" smtClean="0"/>
              <a:t>  </a:t>
            </a:r>
            <a:r>
              <a:rPr lang="fr-FR" dirty="0" smtClean="0"/>
              <a:t>interchangeables</a:t>
            </a:r>
          </a:p>
          <a:p>
            <a:endParaRPr lang="fr-FR" dirty="0" smtClean="0"/>
          </a:p>
          <a:p>
            <a:r>
              <a:rPr lang="it-CH" dirty="0" smtClean="0"/>
              <a:t> </a:t>
            </a:r>
            <a:endParaRPr lang="it-C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</TotalTime>
  <Words>62</Words>
  <Application>Microsoft Office PowerPoint</Application>
  <PresentationFormat>Affichage à l'écran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Module</vt:lpstr>
      <vt:lpstr>Projet GEN       Berdoz Jonas Beretta Piccoli Fabrizio Delaye Valentin Sandoz Michael  </vt:lpstr>
      <vt:lpstr>Sommaire</vt:lpstr>
      <vt:lpstr>Introduction</vt:lpstr>
      <vt:lpstr>Objectifs de base</vt:lpstr>
      <vt:lpstr>Regle du jeu</vt:lpstr>
      <vt:lpstr>Démonstation</vt:lpstr>
      <vt:lpstr>Moteur du jeu</vt:lpstr>
      <vt:lpstr>Client - Serveur</vt:lpstr>
      <vt:lpstr>Interface graphique</vt:lpstr>
      <vt:lpstr>Conclusion</vt:lpstr>
      <vt:lpstr>Questions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GEN  Berdoz Jonas Beretta Piccoli Fabrizio Delaye Valentin Sandoz Michael  </dc:title>
  <dc:creator>Fabrizio</dc:creator>
  <cp:lastModifiedBy>Fabrizio</cp:lastModifiedBy>
  <cp:revision>7</cp:revision>
  <dcterms:created xsi:type="dcterms:W3CDTF">2010-06-03T21:19:39Z</dcterms:created>
  <dcterms:modified xsi:type="dcterms:W3CDTF">2010-06-03T21:43:43Z</dcterms:modified>
</cp:coreProperties>
</file>