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58" r:id="rId12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07.06.2010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8077200" cy="5857916"/>
          </a:xfrm>
        </p:spPr>
        <p:txBody>
          <a:bodyPr>
            <a:normAutofit fontScale="90000"/>
          </a:bodyPr>
          <a:lstStyle/>
          <a:p>
            <a:r>
              <a:rPr lang="it-CH" dirty="0" smtClean="0"/>
              <a:t>Projet GEN </a:t>
            </a: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dirty="0" smtClean="0"/>
              <a:t> Jonas </a:t>
            </a:r>
            <a:r>
              <a:rPr lang="it-CH" dirty="0" smtClean="0"/>
              <a:t>Berdoz</a:t>
            </a:r>
            <a:r>
              <a:rPr lang="it-CH" dirty="0" smtClean="0"/>
              <a:t/>
            </a:r>
            <a:br>
              <a:rPr lang="it-CH" dirty="0" smtClean="0"/>
            </a:br>
            <a:r>
              <a:rPr lang="it-CH" dirty="0" smtClean="0"/>
              <a:t>Fabrizio Beretta </a:t>
            </a:r>
            <a:r>
              <a:rPr lang="it-CH" dirty="0" smtClean="0"/>
              <a:t>Piccoli</a:t>
            </a:r>
            <a:r>
              <a:rPr lang="it-CH" dirty="0" smtClean="0"/>
              <a:t/>
            </a:r>
            <a:br>
              <a:rPr lang="it-CH" dirty="0" smtClean="0"/>
            </a:br>
            <a:r>
              <a:rPr lang="it-CH" dirty="0" smtClean="0"/>
              <a:t>Valentin Delaye </a:t>
            </a:r>
            <a:r>
              <a:rPr lang="it-CH" dirty="0" smtClean="0"/>
              <a:t/>
            </a:r>
            <a:br>
              <a:rPr lang="it-CH" dirty="0" smtClean="0"/>
            </a:br>
            <a:r>
              <a:rPr lang="it-CH" dirty="0" smtClean="0"/>
              <a:t>Michaël </a:t>
            </a:r>
            <a:r>
              <a:rPr lang="it-CH" dirty="0" smtClean="0"/>
              <a:t>Sandoz </a:t>
            </a:r>
            <a:r>
              <a:rPr lang="it-CH" dirty="0" smtClean="0"/>
              <a:t/>
            </a:r>
            <a:br>
              <a:rPr lang="it-CH" dirty="0" smtClean="0"/>
            </a:br>
            <a:r>
              <a:rPr lang="it-CH" dirty="0" smtClean="0"/>
              <a:t/>
            </a:r>
            <a:br>
              <a:rPr lang="it-CH" dirty="0" smtClean="0"/>
            </a:br>
            <a:endParaRPr lang="it-CH" dirty="0"/>
          </a:p>
        </p:txBody>
      </p:sp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705725" cy="2390775"/>
          </a:xfrm>
          <a:prstGeom prst="rect">
            <a:avLst/>
          </a:prstGeom>
          <a:noFill/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227262"/>
            <a:ext cx="3810000" cy="3721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 de base</a:t>
            </a:r>
          </a:p>
          <a:p>
            <a:r>
              <a:rPr lang="it-CH" dirty="0" smtClean="0"/>
              <a:t>Règles </a:t>
            </a:r>
            <a:r>
              <a:rPr lang="it-CH" dirty="0" smtClean="0"/>
              <a:t>du jeu</a:t>
            </a:r>
          </a:p>
          <a:p>
            <a:r>
              <a:rPr lang="it-CH" dirty="0" smtClean="0"/>
              <a:t>Démonstration</a:t>
            </a:r>
            <a:endParaRPr lang="it-CH" dirty="0" smtClean="0"/>
          </a:p>
          <a:p>
            <a:r>
              <a:rPr lang="it-CH" dirty="0" smtClean="0"/>
              <a:t>Moteur du jeu</a:t>
            </a:r>
          </a:p>
          <a:p>
            <a:r>
              <a:rPr lang="it-CH" dirty="0" smtClean="0"/>
              <a:t>Client – Serveur</a:t>
            </a:r>
          </a:p>
          <a:p>
            <a:r>
              <a:rPr lang="it-CH" dirty="0" smtClean="0"/>
              <a:t>Interface graphique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Creer un </a:t>
            </a:r>
            <a:r>
              <a:rPr lang="it-CH" dirty="0" smtClean="0"/>
              <a:t>jeu de combat en 2D</a:t>
            </a:r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Jouable de 2 à 8 joueurs en réseau</a:t>
            </a:r>
            <a:endParaRPr lang="it-CH" dirty="0" smtClean="0"/>
          </a:p>
          <a:p>
            <a:endParaRPr lang="it-CH" dirty="0" smtClean="0"/>
          </a:p>
          <a:p>
            <a:endParaRPr lang="it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 de base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Regle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Démonstation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Moteur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Interface graphique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Une fenetre de base</a:t>
            </a:r>
          </a:p>
          <a:p>
            <a:endParaRPr lang="it-CH" dirty="0" smtClean="0"/>
          </a:p>
          <a:p>
            <a:r>
              <a:rPr lang="fr-CH" dirty="0" smtClean="0"/>
              <a:t>Différents panels pour le contenu</a:t>
            </a:r>
            <a:endParaRPr lang="fr-FR" dirty="0" smtClean="0"/>
          </a:p>
          <a:p>
            <a:endParaRPr lang="fr-FR" dirty="0" smtClean="0"/>
          </a:p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</TotalTime>
  <Words>67</Words>
  <Application>Microsoft Office PowerPoint</Application>
  <PresentationFormat>Affichage à l'écran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Module</vt:lpstr>
      <vt:lpstr>Projet GEN        Jonas Berdoz Fabrizio Beretta Piccoli Valentin Delaye  Michaël Sandoz   </vt:lpstr>
      <vt:lpstr>Sommaire</vt:lpstr>
      <vt:lpstr>Introduction</vt:lpstr>
      <vt:lpstr>Objectifs de base</vt:lpstr>
      <vt:lpstr>Regle du jeu</vt:lpstr>
      <vt:lpstr>Démonstation</vt:lpstr>
      <vt:lpstr>Moteur du jeu</vt:lpstr>
      <vt:lpstr>Client - Serveur</vt:lpstr>
      <vt:lpstr>Interface graphique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9</cp:revision>
  <dcterms:created xsi:type="dcterms:W3CDTF">2010-06-03T21:19:39Z</dcterms:created>
  <dcterms:modified xsi:type="dcterms:W3CDTF">2010-06-07T13:11:01Z</dcterms:modified>
</cp:coreProperties>
</file>