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74" r:id="rId8"/>
    <p:sldId id="271" r:id="rId9"/>
    <p:sldId id="270" r:id="rId10"/>
    <p:sldId id="273" r:id="rId11"/>
    <p:sldId id="272" r:id="rId12"/>
    <p:sldId id="269" r:id="rId13"/>
    <p:sldId id="258" r:id="rId14"/>
  </p:sldIdLst>
  <p:sldSz cx="9144000" cy="6858000" type="screen4x3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CH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brizio\Desktop\KillerBox\Conception\Logo\LogoKillerBox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71612"/>
            <a:ext cx="6419841" cy="2029446"/>
          </a:xfrm>
          <a:prstGeom prst="rect">
            <a:avLst/>
          </a:prstGeom>
          <a:noFill/>
        </p:spPr>
      </p:pic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000100" y="4071942"/>
            <a:ext cx="7643866" cy="1785950"/>
          </a:xfrm>
        </p:spPr>
        <p:txBody>
          <a:bodyPr/>
          <a:lstStyle/>
          <a:p>
            <a:r>
              <a:rPr lang="it-CH" dirty="0" smtClean="0"/>
              <a:t>Jonas Berdoz</a:t>
            </a:r>
            <a:br>
              <a:rPr lang="it-CH" dirty="0" smtClean="0"/>
            </a:br>
            <a:r>
              <a:rPr lang="it-CH" dirty="0" smtClean="0"/>
              <a:t>Fabrizio Beretta Piccoli</a:t>
            </a:r>
            <a:br>
              <a:rPr lang="it-CH" dirty="0" smtClean="0"/>
            </a:br>
            <a:r>
              <a:rPr lang="it-CH" dirty="0" smtClean="0"/>
              <a:t>Valentin Delaye </a:t>
            </a:r>
            <a:br>
              <a:rPr lang="it-CH" dirty="0" smtClean="0"/>
            </a:br>
            <a:r>
              <a:rPr lang="it-CH" dirty="0" smtClean="0"/>
              <a:t>Michaël Sandoz</a:t>
            </a:r>
            <a:endParaRPr lang="fr-CH" dirty="0"/>
          </a:p>
        </p:txBody>
      </p:sp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7643866" cy="831974"/>
          </a:xfrm>
        </p:spPr>
        <p:txBody>
          <a:bodyPr/>
          <a:lstStyle/>
          <a:p>
            <a:r>
              <a:rPr lang="fr-CH" dirty="0" smtClean="0"/>
              <a:t>Projet GEN</a:t>
            </a: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7643834" y="621508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j</a:t>
            </a:r>
            <a:r>
              <a:rPr lang="fr-CH" dirty="0" smtClean="0"/>
              <a:t>uin 2010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Une fenêtre principale</a:t>
            </a:r>
          </a:p>
          <a:p>
            <a:r>
              <a:rPr lang="fr-CH" dirty="0" smtClean="0"/>
              <a:t>Plusieurs panels</a:t>
            </a:r>
          </a:p>
          <a:p>
            <a:r>
              <a:rPr lang="it-CH" dirty="0" smtClean="0"/>
              <a:t>Packages</a:t>
            </a:r>
          </a:p>
          <a:p>
            <a:pPr lvl="1"/>
            <a:r>
              <a:rPr lang="it-CH" dirty="0" smtClean="0"/>
              <a:t>network</a:t>
            </a:r>
          </a:p>
          <a:p>
            <a:pPr lvl="1"/>
            <a:r>
              <a:rPr lang="it-CH" dirty="0" smtClean="0"/>
              <a:t>killerbox.gui</a:t>
            </a:r>
            <a:endParaRPr lang="it-CH" dirty="0" smtClean="0"/>
          </a:p>
          <a:p>
            <a:endParaRPr lang="fr-C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HEIG-VD\GEN\Labo\KillerBox\Conception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57165"/>
            <a:ext cx="8143900" cy="57292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Pas de mode par équipe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Questions ?</a:t>
            </a:r>
            <a:endParaRPr lang="it-CH" dirty="0"/>
          </a:p>
        </p:txBody>
      </p:sp>
      <p:pic>
        <p:nvPicPr>
          <p:cNvPr id="4" name="Espace réservé du contenu 3" descr="domande-rispos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9775" y="1987550"/>
            <a:ext cx="3810000" cy="37211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Sommaire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 smtClean="0"/>
              <a:t>Introduction</a:t>
            </a:r>
          </a:p>
          <a:p>
            <a:r>
              <a:rPr lang="it-CH" dirty="0" smtClean="0"/>
              <a:t>Objectifs</a:t>
            </a:r>
            <a:endParaRPr lang="it-CH" dirty="0" smtClean="0"/>
          </a:p>
          <a:p>
            <a:r>
              <a:rPr lang="it-CH" dirty="0" smtClean="0"/>
              <a:t>Règles du jeu</a:t>
            </a:r>
          </a:p>
          <a:p>
            <a:r>
              <a:rPr lang="it-CH" dirty="0" smtClean="0"/>
              <a:t>Serveur</a:t>
            </a:r>
            <a:endParaRPr lang="it-CH" dirty="0" smtClean="0"/>
          </a:p>
          <a:p>
            <a:r>
              <a:rPr lang="it-CH" dirty="0" smtClean="0"/>
              <a:t>Client</a:t>
            </a:r>
          </a:p>
          <a:p>
            <a:r>
              <a:rPr lang="it-CH" dirty="0" smtClean="0"/>
              <a:t>Jeu</a:t>
            </a:r>
          </a:p>
          <a:p>
            <a:r>
              <a:rPr lang="it-CH" dirty="0" smtClean="0"/>
              <a:t>Démonstration</a:t>
            </a:r>
            <a:endParaRPr lang="it-CH" dirty="0" smtClean="0"/>
          </a:p>
          <a:p>
            <a:r>
              <a:rPr lang="it-CH" dirty="0" smtClean="0"/>
              <a:t>Conclusion</a:t>
            </a:r>
            <a:endParaRPr lang="it-CH" dirty="0" smtClean="0"/>
          </a:p>
          <a:p>
            <a:r>
              <a:rPr lang="it-CH" dirty="0" smtClean="0"/>
              <a:t>Questions ?</a:t>
            </a:r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Introduction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Jeu de combat 2D</a:t>
            </a:r>
          </a:p>
          <a:p>
            <a:r>
              <a:rPr lang="it-CH" dirty="0" smtClean="0"/>
              <a:t>Jouable de 2 à 8 joueurs en réseau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Objectifs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Gestion de projet</a:t>
            </a:r>
          </a:p>
          <a:p>
            <a:r>
              <a:rPr lang="it-CH" dirty="0" smtClean="0"/>
              <a:t>Travail de groupe</a:t>
            </a:r>
          </a:p>
          <a:p>
            <a:r>
              <a:rPr lang="it-CH" dirty="0" smtClean="0"/>
              <a:t>Programmation Java</a:t>
            </a:r>
          </a:p>
          <a:p>
            <a:r>
              <a:rPr lang="it-CH" dirty="0" smtClean="0"/>
              <a:t>Utilisation de sockets</a:t>
            </a:r>
          </a:p>
          <a:p>
            <a:r>
              <a:rPr lang="it-CH" dirty="0" smtClean="0"/>
              <a:t>Utilisation JDBC</a:t>
            </a:r>
          </a:p>
          <a:p>
            <a:pPr>
              <a:buNone/>
            </a:pPr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Règles </a:t>
            </a:r>
            <a:r>
              <a:rPr lang="it-CH" dirty="0" smtClean="0"/>
              <a:t>du jeu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2 modes prévus</a:t>
            </a:r>
          </a:p>
          <a:p>
            <a:pPr lvl="1"/>
            <a:r>
              <a:rPr lang="it-CH" dirty="0" smtClean="0"/>
              <a:t>Tous contre tous</a:t>
            </a:r>
          </a:p>
          <a:p>
            <a:pPr lvl="1"/>
            <a:r>
              <a:rPr lang="it-CH" dirty="0" smtClean="0"/>
              <a:t>Par équipe</a:t>
            </a:r>
          </a:p>
          <a:p>
            <a:pPr lvl="1"/>
            <a:endParaRPr lang="it-CH" dirty="0" smtClean="0"/>
          </a:p>
          <a:p>
            <a:endParaRPr lang="it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Serveur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Modèle de serveur</a:t>
            </a:r>
          </a:p>
          <a:p>
            <a:r>
              <a:rPr lang="fr-FR" dirty="0" smtClean="0"/>
              <a:t>Contrôleur</a:t>
            </a:r>
          </a:p>
          <a:p>
            <a:pPr lvl="1"/>
            <a:r>
              <a:rPr lang="fr-FR" dirty="0" smtClean="0"/>
              <a:t>Envoi d’information aux clients</a:t>
            </a:r>
          </a:p>
          <a:p>
            <a:r>
              <a:rPr lang="fr-FR" dirty="0" smtClean="0"/>
              <a:t>Décodeur</a:t>
            </a:r>
          </a:p>
          <a:p>
            <a:pPr lvl="1"/>
            <a:r>
              <a:rPr lang="fr-FR" dirty="0" smtClean="0"/>
              <a:t>Protocole</a:t>
            </a:r>
          </a:p>
          <a:p>
            <a:r>
              <a:rPr lang="it-CH" dirty="0" smtClean="0"/>
              <a:t>Architecture MVC</a:t>
            </a:r>
          </a:p>
          <a:p>
            <a:pPr lvl="1"/>
            <a:r>
              <a:rPr lang="it-CH" dirty="0" smtClean="0"/>
              <a:t>Vue console</a:t>
            </a:r>
          </a:p>
          <a:p>
            <a:pPr lvl="1"/>
            <a:r>
              <a:rPr lang="it-CH" dirty="0" smtClean="0"/>
              <a:t>Vue </a:t>
            </a:r>
            <a:r>
              <a:rPr lang="it-CH" dirty="0" smtClean="0"/>
              <a:t>graphique</a:t>
            </a:r>
            <a:endParaRPr lang="fr-FR" dirty="0" smtClean="0"/>
          </a:p>
          <a:p>
            <a:r>
              <a:rPr lang="fr-FR" dirty="0" smtClean="0"/>
              <a:t>Multithreadé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Serveur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Utilisateurs invités ou authentifiés</a:t>
            </a:r>
          </a:p>
          <a:p>
            <a:r>
              <a:rPr lang="fr-FR" dirty="0" smtClean="0"/>
              <a:t>Base de </a:t>
            </a:r>
            <a:r>
              <a:rPr lang="fr-FR" dirty="0" smtClean="0"/>
              <a:t>données </a:t>
            </a:r>
            <a:r>
              <a:rPr lang="fr-FR" dirty="0" smtClean="0"/>
              <a:t>MySQL</a:t>
            </a:r>
          </a:p>
          <a:p>
            <a:r>
              <a:rPr lang="fr-FR" dirty="0" smtClean="0"/>
              <a:t>Plusieurs parties </a:t>
            </a:r>
            <a:r>
              <a:rPr lang="fr-FR" dirty="0" smtClean="0"/>
              <a:t>simultanément</a:t>
            </a:r>
            <a:endParaRPr lang="it-CH" dirty="0" smtClean="0"/>
          </a:p>
          <a:p>
            <a:r>
              <a:rPr lang="it-CH" dirty="0" smtClean="0"/>
              <a:t>Packages</a:t>
            </a:r>
            <a:endParaRPr lang="it-CH" dirty="0" smtClean="0"/>
          </a:p>
          <a:p>
            <a:pPr lvl="1"/>
            <a:r>
              <a:rPr lang="it-CH" dirty="0" smtClean="0"/>
              <a:t>network</a:t>
            </a:r>
          </a:p>
          <a:p>
            <a:pPr lvl="1"/>
            <a:r>
              <a:rPr lang="it-CH" dirty="0" smtClean="0"/>
              <a:t>killerbox </a:t>
            </a:r>
          </a:p>
          <a:p>
            <a:endParaRPr lang="fr-C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EIG-VD\GEN\Labo\KillerBox\Conception\ClassDiagram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00042"/>
            <a:ext cx="8143900" cy="56503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Utilisation d’un modèle de client</a:t>
            </a:r>
          </a:p>
          <a:p>
            <a:r>
              <a:rPr lang="fr-CH" dirty="0" smtClean="0"/>
              <a:t>Contrôleur</a:t>
            </a:r>
          </a:p>
          <a:p>
            <a:pPr lvl="1"/>
            <a:r>
              <a:rPr lang="fr-CH" dirty="0" smtClean="0"/>
              <a:t>Envoyer des informations au serveur</a:t>
            </a:r>
          </a:p>
          <a:p>
            <a:r>
              <a:rPr lang="fr-CH" dirty="0" smtClean="0"/>
              <a:t>Décodeur</a:t>
            </a:r>
          </a:p>
          <a:p>
            <a:pPr lvl="1"/>
            <a:r>
              <a:rPr lang="fr-CH" dirty="0" smtClean="0"/>
              <a:t>Protocole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</TotalTime>
  <Words>121</Words>
  <Application>Microsoft Office PowerPoint</Application>
  <PresentationFormat>Affichage à l'écran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Solstice</vt:lpstr>
      <vt:lpstr>Projet GEN</vt:lpstr>
      <vt:lpstr>Sommaire</vt:lpstr>
      <vt:lpstr>Introduction</vt:lpstr>
      <vt:lpstr>Objectifs</vt:lpstr>
      <vt:lpstr>Règles du jeu</vt:lpstr>
      <vt:lpstr>Serveur</vt:lpstr>
      <vt:lpstr>Serveur</vt:lpstr>
      <vt:lpstr>Diapositive 8</vt:lpstr>
      <vt:lpstr>Client</vt:lpstr>
      <vt:lpstr>Client</vt:lpstr>
      <vt:lpstr>Diapositive 11</vt:lpstr>
      <vt:lpstr>Conclusion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GEN  Berdoz Jonas Beretta Piccoli Fabrizio Delaye Valentin Sandoz Michael  </dc:title>
  <dc:creator>Fabrizio</dc:creator>
  <cp:lastModifiedBy>Valentin Delaye</cp:lastModifiedBy>
  <cp:revision>40</cp:revision>
  <dcterms:created xsi:type="dcterms:W3CDTF">2010-06-03T21:19:39Z</dcterms:created>
  <dcterms:modified xsi:type="dcterms:W3CDTF">2010-06-10T11:50:51Z</dcterms:modified>
</cp:coreProperties>
</file>