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78" r:id="rId20"/>
    <p:sldId id="269" r:id="rId21"/>
    <p:sldId id="258" r:id="rId22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4660"/>
  </p:normalViewPr>
  <p:slideViewPr>
    <p:cSldViewPr>
      <p:cViewPr varScale="1">
        <p:scale>
          <a:sx n="107" d="100"/>
          <a:sy n="107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11.06.2010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juin 2010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Différents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HEIG-VD\GEN\Labo\KillerBox\Conception\ClassDiagram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7973405" cy="56166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643042" y="1857364"/>
            <a:ext cx="6500858" cy="3500462"/>
            <a:chOff x="1500166" y="1928802"/>
            <a:chExt cx="6500858" cy="3500462"/>
          </a:xfrm>
        </p:grpSpPr>
        <p:sp>
          <p:nvSpPr>
            <p:cNvPr id="4" name="Rectangle 3"/>
            <p:cNvSpPr/>
            <p:nvPr/>
          </p:nvSpPr>
          <p:spPr>
            <a:xfrm>
              <a:off x="2857488" y="2143116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Carte</a:t>
              </a:r>
              <a:endParaRPr lang="fr-C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0166" y="2928934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Joueurs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0166" y="385762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Tirs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1670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Messages</a:t>
              </a:r>
              <a:endParaRPr lang="fr-CH" dirty="0"/>
            </a:p>
          </p:txBody>
        </p:sp>
        <p:cxnSp>
          <p:nvCxnSpPr>
            <p:cNvPr id="8" name="Connecteur droit avec flèche 7"/>
            <p:cNvCxnSpPr>
              <a:endCxn id="4" idx="2"/>
            </p:cNvCxnSpPr>
            <p:nvPr/>
          </p:nvCxnSpPr>
          <p:spPr>
            <a:xfrm rot="16200000" flipV="1">
              <a:off x="3071802" y="3000372"/>
              <a:ext cx="114300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endCxn id="5" idx="3"/>
            </p:cNvCxnSpPr>
            <p:nvPr/>
          </p:nvCxnSpPr>
          <p:spPr>
            <a:xfrm rot="10800000">
              <a:off x="2643174" y="3178968"/>
              <a:ext cx="1143008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6" idx="3"/>
            </p:cNvCxnSpPr>
            <p:nvPr/>
          </p:nvCxnSpPr>
          <p:spPr>
            <a:xfrm rot="10800000" flipV="1">
              <a:off x="2643174" y="3857627"/>
              <a:ext cx="1214446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7" idx="0"/>
            </p:cNvCxnSpPr>
            <p:nvPr/>
          </p:nvCxnSpPr>
          <p:spPr>
            <a:xfrm rot="5400000">
              <a:off x="2571736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rot="10800000" flipV="1">
              <a:off x="4429125" y="2428866"/>
              <a:ext cx="1000133" cy="928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429256" y="2500305"/>
              <a:ext cx="1214446" cy="857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29190" y="192880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Panel</a:t>
              </a:r>
              <a:endParaRPr lang="fr-CH" dirty="0"/>
            </a:p>
          </p:txBody>
        </p:sp>
        <p:cxnSp>
          <p:nvCxnSpPr>
            <p:cNvPr id="15" name="Connecteur droit avec flèche 14"/>
            <p:cNvCxnSpPr>
              <a:endCxn id="19" idx="3"/>
            </p:cNvCxnSpPr>
            <p:nvPr/>
          </p:nvCxnSpPr>
          <p:spPr>
            <a:xfrm rot="10800000">
              <a:off x="4429124" y="3821910"/>
              <a:ext cx="292895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43702" y="3357562"/>
              <a:ext cx="1357322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Contrôleur</a:t>
              </a:r>
              <a:endParaRPr lang="fr-CH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86182" y="4929198"/>
              <a:ext cx="1143008" cy="5000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Scores</a:t>
              </a:r>
              <a:endParaRPr lang="fr-CH" dirty="0"/>
            </a:p>
          </p:txBody>
        </p:sp>
        <p:cxnSp>
          <p:nvCxnSpPr>
            <p:cNvPr id="18" name="Connecteur droit avec flèche 17"/>
            <p:cNvCxnSpPr>
              <a:endCxn id="17" idx="0"/>
            </p:cNvCxnSpPr>
            <p:nvPr/>
          </p:nvCxnSpPr>
          <p:spPr>
            <a:xfrm rot="16200000" flipH="1">
              <a:off x="3571868" y="4143380"/>
              <a:ext cx="107157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86116" y="3357562"/>
              <a:ext cx="1143008" cy="928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Modèle</a:t>
              </a:r>
              <a:endParaRPr lang="fr-CH" dirty="0"/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de la charge de calcul</a:t>
            </a:r>
          </a:p>
          <a:p>
            <a:r>
              <a:rPr lang="fr-CH" dirty="0" smtClean="0"/>
              <a:t>Tout est calculé et contrôlé sur le client</a:t>
            </a:r>
          </a:p>
          <a:p>
            <a:r>
              <a:rPr lang="fr-CH" dirty="0" smtClean="0"/>
              <a:t>Serveur broadcast les paquets aux clients d’une même partie</a:t>
            </a:r>
          </a:p>
          <a:p>
            <a:pPr>
              <a:buNone/>
            </a:pPr>
            <a:endParaRPr lang="fr-CH" dirty="0"/>
          </a:p>
        </p:txBody>
      </p:sp>
      <p:pic>
        <p:nvPicPr>
          <p:cNvPr id="4" name="Picture 2" descr="http://www.tulanelink.com/legal/balanc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071942"/>
            <a:ext cx="2381224" cy="174127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643570" y="564357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643306" y="528638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Serveur</a:t>
            </a:r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Coté créateur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Création du modèle et contrôleur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Choix de la carte de jeu (Background)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Génère une position aléatoire des joueurs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Ordonne aux autres clients de changer de panel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Envoi les données du modèle aux clients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Indique que la partie commence 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642918"/>
            <a:ext cx="24150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Affichage et 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4065086" cy="4800600"/>
          </a:xfrm>
        </p:spPr>
        <p:txBody>
          <a:bodyPr>
            <a:normAutofit fontScale="92500" lnSpcReduction="10000"/>
          </a:bodyPr>
          <a:lstStyle/>
          <a:p>
            <a:r>
              <a:rPr lang="it-CH" dirty="0" smtClean="0"/>
              <a:t>2 threads principales</a:t>
            </a:r>
          </a:p>
          <a:p>
            <a:pPr lvl="1"/>
            <a:r>
              <a:rPr lang="it-CH" dirty="0" smtClean="0"/>
              <a:t>Affichage</a:t>
            </a:r>
          </a:p>
          <a:p>
            <a:pPr lvl="2"/>
            <a:r>
              <a:rPr lang="it-CH" dirty="0" smtClean="0"/>
              <a:t>Dessine la zone de jeu</a:t>
            </a:r>
            <a:br>
              <a:rPr lang="it-CH" dirty="0" smtClean="0"/>
            </a:br>
            <a:r>
              <a:rPr lang="it-CH" dirty="0" smtClean="0"/>
              <a:t>(modèle)</a:t>
            </a:r>
          </a:p>
          <a:p>
            <a:pPr lvl="2"/>
            <a:r>
              <a:rPr lang="it-CH" dirty="0" smtClean="0"/>
              <a:t>Carte</a:t>
            </a:r>
          </a:p>
          <a:p>
            <a:pPr lvl="2"/>
            <a:r>
              <a:rPr lang="it-CH" dirty="0" smtClean="0"/>
              <a:t>Tirs</a:t>
            </a:r>
          </a:p>
          <a:p>
            <a:pPr lvl="2"/>
            <a:r>
              <a:rPr lang="it-CH" dirty="0" smtClean="0"/>
              <a:t>Joueurs</a:t>
            </a:r>
          </a:p>
          <a:p>
            <a:pPr lvl="2"/>
            <a:r>
              <a:rPr lang="it-CH" dirty="0" smtClean="0"/>
              <a:t>Messages</a:t>
            </a:r>
          </a:p>
          <a:p>
            <a:pPr lvl="1"/>
            <a:r>
              <a:rPr lang="it-CH" dirty="0" smtClean="0"/>
              <a:t>Action</a:t>
            </a:r>
          </a:p>
          <a:p>
            <a:pPr lvl="2"/>
            <a:r>
              <a:rPr lang="it-CH" dirty="0" smtClean="0"/>
              <a:t>Gestion des déplacements</a:t>
            </a:r>
          </a:p>
          <a:p>
            <a:pPr lvl="2"/>
            <a:r>
              <a:rPr lang="it-CH" dirty="0" smtClean="0"/>
              <a:t>Rotation</a:t>
            </a:r>
          </a:p>
          <a:p>
            <a:pPr lvl="2"/>
            <a:r>
              <a:rPr lang="it-CH" dirty="0" smtClean="0"/>
              <a:t>Tirs</a:t>
            </a:r>
          </a:p>
          <a:p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571612"/>
            <a:ext cx="3299425" cy="39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Rafraichissement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25 FPS (Image par seconde)</a:t>
            </a:r>
          </a:p>
          <a:p>
            <a:pPr lvl="1"/>
            <a:r>
              <a:rPr lang="fr-CH" dirty="0" smtClean="0"/>
              <a:t>Télévision (PAL)</a:t>
            </a:r>
          </a:p>
        </p:txBody>
      </p:sp>
      <p:pic>
        <p:nvPicPr>
          <p:cNvPr id="4" name="Picture 4" descr="http://www.wildwestweb.net/flicks/carri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214686"/>
            <a:ext cx="3460616" cy="229551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Paquets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Type : chaine de caractères</a:t>
            </a:r>
          </a:p>
          <a:p>
            <a:r>
              <a:rPr lang="fr-CH" dirty="0" smtClean="0"/>
              <a:t>Exemple :</a:t>
            </a:r>
          </a:p>
          <a:p>
            <a:pPr lvl="1"/>
            <a:r>
              <a:rPr lang="fr-CH" dirty="0" smtClean="0"/>
              <a:t>Déplacement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</a:t>
            </a:r>
            <a:r>
              <a:rPr lang="fr-CH" dirty="0" err="1" smtClean="0"/>
              <a:t>positionJoueur</a:t>
            </a:r>
            <a:r>
              <a:rPr lang="fr-CH" dirty="0" smtClean="0"/>
              <a:t>#a#244#89#49#2.4172296967820337#</a:t>
            </a:r>
          </a:p>
          <a:p>
            <a:pPr lvl="1"/>
            <a:r>
              <a:rPr lang="fr-CH" dirty="0" smtClean="0"/>
              <a:t>Tir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#tir#b#2.6158946265454195#10#</a:t>
            </a:r>
          </a:p>
          <a:p>
            <a:pPr lvl="1"/>
            <a:r>
              <a:rPr lang="fr-CH" dirty="0" smtClean="0"/>
              <a:t>Message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message#b</a:t>
            </a:r>
            <a:r>
              <a:rPr lang="fr-CH" dirty="0" smtClean="0"/>
              <a:t> a touché a#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CH" dirty="0" smtClean="0"/>
              <a:t>Partie en équipe</a:t>
            </a:r>
          </a:p>
          <a:p>
            <a:pPr>
              <a:buFont typeface="Arial" pitchFamily="34" charset="0"/>
              <a:buChar char="•"/>
            </a:pPr>
            <a:endParaRPr lang="fr-CH" dirty="0" smtClean="0"/>
          </a:p>
          <a:p>
            <a:pPr>
              <a:buFont typeface="Arial" pitchFamily="34" charset="0"/>
              <a:buChar char="•"/>
            </a:pPr>
            <a:r>
              <a:rPr lang="fr-CH" dirty="0" smtClean="0"/>
              <a:t>Nouvelles cartes</a:t>
            </a:r>
          </a:p>
          <a:p>
            <a:pPr>
              <a:buNone/>
            </a:pPr>
            <a:r>
              <a:rPr lang="fr-CH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CH" dirty="0" smtClean="0"/>
              <a:t>Nouvelles armes</a:t>
            </a:r>
          </a:p>
          <a:p>
            <a:pPr>
              <a:buNone/>
            </a:pPr>
            <a:endParaRPr lang="fr-CH" dirty="0" smtClean="0"/>
          </a:p>
          <a:p>
            <a:pPr>
              <a:buFont typeface="Arial" pitchFamily="34" charset="0"/>
              <a:buChar char="•"/>
            </a:pPr>
            <a:endParaRPr lang="fr-CH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Bonne entente dans le groupe</a:t>
            </a:r>
          </a:p>
          <a:p>
            <a:pPr>
              <a:buNone/>
            </a:pPr>
            <a:endParaRPr lang="it-CH" dirty="0" smtClean="0"/>
          </a:p>
          <a:p>
            <a:r>
              <a:rPr lang="it-CH" dirty="0" smtClean="0"/>
              <a:t>Echange positif de informations</a:t>
            </a:r>
          </a:p>
          <a:p>
            <a:endParaRPr lang="it-CH" dirty="0" smtClean="0"/>
          </a:p>
          <a:p>
            <a:r>
              <a:rPr lang="it-CH" dirty="0" smtClean="0"/>
              <a:t>Programmation Client - Serveur </a:t>
            </a:r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</a:t>
            </a:r>
            <a:r>
              <a:rPr lang="it-CH" dirty="0" smtClean="0"/>
              <a:t>2D</a:t>
            </a:r>
          </a:p>
          <a:p>
            <a:endParaRPr lang="it-CH" dirty="0" smtClean="0"/>
          </a:p>
          <a:p>
            <a:r>
              <a:rPr lang="it-CH" dirty="0" smtClean="0"/>
              <a:t>Jouable de 2 à 8 joueurs en </a:t>
            </a:r>
            <a:r>
              <a:rPr lang="it-CH" dirty="0" smtClean="0"/>
              <a:t>réseau</a:t>
            </a:r>
          </a:p>
          <a:p>
            <a:endParaRPr lang="it-CH" dirty="0" smtClean="0"/>
          </a:p>
          <a:p>
            <a:r>
              <a:rPr lang="it-CH" dirty="0" smtClean="0"/>
              <a:t>2 applications :</a:t>
            </a:r>
          </a:p>
          <a:p>
            <a:pPr lvl="1"/>
            <a:r>
              <a:rPr lang="it-CH" dirty="0" smtClean="0"/>
              <a:t>Client </a:t>
            </a:r>
          </a:p>
          <a:p>
            <a:pPr lvl="1"/>
            <a:r>
              <a:rPr lang="it-CH" dirty="0" smtClean="0"/>
              <a:t>Serveur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</a:t>
            </a:r>
            <a:r>
              <a:rPr lang="it-CH" dirty="0" smtClean="0"/>
              <a:t>projet à 4 pp.</a:t>
            </a:r>
            <a:endParaRPr lang="it-CH" dirty="0" smtClean="0"/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smtClean="0"/>
              <a:t>Utilisation </a:t>
            </a:r>
            <a:r>
              <a:rPr lang="it-CH" smtClean="0"/>
              <a:t>JDBC</a:t>
            </a:r>
            <a:endParaRPr lang="it-CH" dirty="0" smtClean="0"/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r>
              <a:rPr lang="it-CH" dirty="0" smtClean="0"/>
              <a:t>But</a:t>
            </a:r>
          </a:p>
          <a:p>
            <a:pPr lvl="1"/>
            <a:r>
              <a:rPr lang="it-CH" dirty="0" smtClean="0"/>
              <a:t>Eliminer ses adversaires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 MVC</a:t>
            </a:r>
          </a:p>
          <a:p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Informations</a:t>
            </a:r>
          </a:p>
          <a:p>
            <a:pPr lvl="1"/>
            <a:r>
              <a:rPr lang="fr-FR" dirty="0" smtClean="0"/>
              <a:t>Changement d’état</a:t>
            </a:r>
          </a:p>
          <a:p>
            <a:r>
              <a:rPr lang="fr-FR" dirty="0" smtClean="0"/>
              <a:t>Contrôleurs</a:t>
            </a:r>
          </a:p>
          <a:p>
            <a:pPr lvl="1"/>
            <a:r>
              <a:rPr lang="fr-FR" dirty="0" smtClean="0"/>
              <a:t>Un par client</a:t>
            </a:r>
          </a:p>
          <a:p>
            <a:pPr lvl="1"/>
            <a:r>
              <a:rPr lang="fr-FR" dirty="0" smtClean="0"/>
              <a:t>Envoi d’informations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</a:p>
          <a:p>
            <a:pPr lvl="1"/>
            <a:r>
              <a:rPr lang="it-CH" dirty="0" smtClean="0"/>
              <a:t>Console</a:t>
            </a:r>
          </a:p>
          <a:p>
            <a:pPr lvl="1"/>
            <a:r>
              <a:rPr lang="it-CH" dirty="0" smtClean="0"/>
              <a:t>Graphique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invités ou authentifiés</a:t>
            </a:r>
          </a:p>
          <a:p>
            <a:r>
              <a:rPr lang="fr-FR" dirty="0" smtClean="0"/>
              <a:t>Base de données MySQL</a:t>
            </a:r>
          </a:p>
          <a:p>
            <a:r>
              <a:rPr lang="fr-FR" dirty="0" smtClean="0"/>
              <a:t>Plusieurs parties simultanément</a:t>
            </a:r>
            <a:endParaRPr lang="it-CH" dirty="0" smtClean="0"/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04"/>
            <a:ext cx="8043501" cy="55721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Client</a:t>
            </a:r>
          </a:p>
          <a:p>
            <a:pPr lvl="1"/>
            <a:r>
              <a:rPr lang="fr-CH" dirty="0" smtClean="0"/>
              <a:t>Informations de connexion (port, ip, …)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  <a:p>
            <a:r>
              <a:rPr lang="fr-CH" dirty="0" smtClean="0"/>
              <a:t>Vue graphique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</TotalTime>
  <Words>289</Words>
  <Application>Microsoft Office PowerPoint</Application>
  <PresentationFormat>Affichage à l'écran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Moteur du jeu</vt:lpstr>
      <vt:lpstr>Moteur du jeu</vt:lpstr>
      <vt:lpstr>Coté créateur</vt:lpstr>
      <vt:lpstr>Affichage et actions</vt:lpstr>
      <vt:lpstr>Rafraichissement </vt:lpstr>
      <vt:lpstr>Paquets</vt:lpstr>
      <vt:lpstr>Démonstration</vt:lpstr>
      <vt:lpstr>Améliorations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Fabrizio</cp:lastModifiedBy>
  <cp:revision>80</cp:revision>
  <dcterms:created xsi:type="dcterms:W3CDTF">2010-06-03T21:19:39Z</dcterms:created>
  <dcterms:modified xsi:type="dcterms:W3CDTF">2010-06-11T10:45:02Z</dcterms:modified>
</cp:coreProperties>
</file>