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70" r:id="rId11"/>
    <p:sldId id="264" r:id="rId12"/>
    <p:sldId id="271" r:id="rId13"/>
    <p:sldId id="272" r:id="rId14"/>
    <p:sldId id="265" r:id="rId15"/>
    <p:sldId id="269" r:id="rId16"/>
    <p:sldId id="258" r:id="rId17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pPr/>
              <a:t>10.06.2010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040678-3833-4170-8A22-528EF1F96AE5}" type="slidenum">
              <a:rPr lang="it-CH" smtClean="0"/>
              <a:pPr/>
              <a:t>‹N°›</a:t>
            </a:fld>
            <a:endParaRPr lang="it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8077200" cy="5857916"/>
          </a:xfrm>
        </p:spPr>
        <p:txBody>
          <a:bodyPr>
            <a:normAutofit fontScale="90000"/>
          </a:bodyPr>
          <a:lstStyle/>
          <a:p>
            <a:r>
              <a:rPr lang="it-CH" dirty="0" smtClean="0"/>
              <a:t>Projet GEN </a:t>
            </a: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dirty="0" smtClean="0"/>
              <a:t> Jonas Berdoz</a:t>
            </a:r>
            <a:br>
              <a:rPr lang="it-CH" dirty="0" smtClean="0"/>
            </a:br>
            <a:r>
              <a:rPr lang="it-CH" dirty="0" smtClean="0"/>
              <a:t>Fabrizio Beretta Piccoli</a:t>
            </a:r>
            <a:br>
              <a:rPr lang="it-CH" dirty="0" smtClean="0"/>
            </a:br>
            <a:r>
              <a:rPr lang="it-CH" dirty="0" smtClean="0"/>
              <a:t>Valentin Delaye </a:t>
            </a:r>
            <a:br>
              <a:rPr lang="it-CH" dirty="0" smtClean="0"/>
            </a:br>
            <a:r>
              <a:rPr lang="it-CH" dirty="0" smtClean="0"/>
              <a:t>Michaël Sandoz </a:t>
            </a:r>
            <a:br>
              <a:rPr lang="it-CH" dirty="0" smtClean="0"/>
            </a:br>
            <a:r>
              <a:rPr lang="it-CH" dirty="0" smtClean="0"/>
              <a:t/>
            </a:r>
            <a:br>
              <a:rPr lang="it-CH" dirty="0" smtClean="0"/>
            </a:br>
            <a:endParaRPr lang="it-CH" dirty="0"/>
          </a:p>
        </p:txBody>
      </p:sp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705725" cy="2390775"/>
          </a:xfrm>
          <a:prstGeom prst="rect">
            <a:avLst/>
          </a:prstGeom>
          <a:noFill/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 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Côté créateur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Création du modèle et contrôleur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Choix de la carte de jeu (Background)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Génère une position aléatoire des joueurs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Ordonne aux autres clients de changer de panel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Envoi les données du modèle aux clients</a:t>
            </a:r>
          </a:p>
          <a:p>
            <a:pPr marL="633222" indent="-514350">
              <a:buFont typeface="+mj-lt"/>
              <a:buAutoNum type="arabicPeriod"/>
            </a:pPr>
            <a:r>
              <a:rPr lang="fr-CH" dirty="0" smtClean="0"/>
              <a:t>Indique que la partie commence!</a:t>
            </a:r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500042"/>
            <a:ext cx="241506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Affichage et actions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2 threads principales</a:t>
            </a:r>
          </a:p>
          <a:p>
            <a:pPr lvl="1"/>
            <a:r>
              <a:rPr lang="it-CH" dirty="0" smtClean="0"/>
              <a:t>Affichage</a:t>
            </a:r>
          </a:p>
          <a:p>
            <a:pPr lvl="2"/>
            <a:r>
              <a:rPr lang="it-CH" dirty="0" smtClean="0"/>
              <a:t>Dessine la zone de jeu (modèle)</a:t>
            </a:r>
          </a:p>
          <a:p>
            <a:pPr lvl="2"/>
            <a:r>
              <a:rPr lang="it-CH" dirty="0" smtClean="0"/>
              <a:t>Carte</a:t>
            </a:r>
          </a:p>
          <a:p>
            <a:pPr lvl="2"/>
            <a:r>
              <a:rPr lang="it-CH" dirty="0" smtClean="0"/>
              <a:t>Tirs</a:t>
            </a:r>
          </a:p>
          <a:p>
            <a:pPr lvl="2"/>
            <a:r>
              <a:rPr lang="it-CH" dirty="0" smtClean="0"/>
              <a:t>Joueurs</a:t>
            </a:r>
          </a:p>
          <a:p>
            <a:pPr lvl="2"/>
            <a:r>
              <a:rPr lang="it-CH" dirty="0" smtClean="0"/>
              <a:t>Messages</a:t>
            </a:r>
          </a:p>
          <a:p>
            <a:pPr lvl="1"/>
            <a:r>
              <a:rPr lang="it-CH" dirty="0" smtClean="0"/>
              <a:t>Action</a:t>
            </a:r>
          </a:p>
          <a:p>
            <a:pPr lvl="2"/>
            <a:r>
              <a:rPr lang="it-CH" dirty="0" smtClean="0"/>
              <a:t>Gestion des déplacements</a:t>
            </a:r>
          </a:p>
          <a:p>
            <a:pPr lvl="2"/>
            <a:r>
              <a:rPr lang="it-CH" dirty="0" smtClean="0"/>
              <a:t>Rotation</a:t>
            </a:r>
          </a:p>
          <a:p>
            <a:pPr lvl="2"/>
            <a:r>
              <a:rPr lang="it-CH" dirty="0" smtClean="0"/>
              <a:t>Tirs</a:t>
            </a:r>
            <a:endParaRPr lang="it-CH" dirty="0" smtClean="0"/>
          </a:p>
          <a:p>
            <a:pPr lvl="2"/>
            <a:endParaRPr lang="it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85926"/>
            <a:ext cx="37719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Rafraîchissement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25 FPS (Image par seconde)</a:t>
            </a:r>
          </a:p>
          <a:p>
            <a:pPr lvl="1"/>
            <a:r>
              <a:rPr lang="fr-CH" dirty="0" smtClean="0"/>
              <a:t>Télévision (PAL)</a:t>
            </a:r>
            <a:endParaRPr lang="fr-CH" dirty="0" smtClean="0"/>
          </a:p>
        </p:txBody>
      </p:sp>
      <p:pic>
        <p:nvPicPr>
          <p:cNvPr id="3076" name="Picture 4" descr="http://www.wildwestweb.net/flicks/carri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071810"/>
            <a:ext cx="4752975" cy="3152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Paquets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/>
          <a:lstStyle/>
          <a:p>
            <a:r>
              <a:rPr lang="fr-CH" dirty="0" smtClean="0"/>
              <a:t>Type : chaine de caractères</a:t>
            </a:r>
          </a:p>
          <a:p>
            <a:r>
              <a:rPr lang="fr-CH" dirty="0" smtClean="0"/>
              <a:t>Exemple :</a:t>
            </a:r>
          </a:p>
          <a:p>
            <a:pPr lvl="1"/>
            <a:r>
              <a:rPr lang="fr-CH" dirty="0" smtClean="0"/>
              <a:t>Déplacement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</a:t>
            </a:r>
            <a:r>
              <a:rPr lang="fr-CH" dirty="0" err="1" smtClean="0"/>
              <a:t>positionJoueur</a:t>
            </a:r>
            <a:r>
              <a:rPr lang="fr-CH" dirty="0" smtClean="0"/>
              <a:t>#a#244#89#49#2.4172296967820337#</a:t>
            </a:r>
            <a:endParaRPr lang="fr-CH" dirty="0" smtClean="0"/>
          </a:p>
          <a:p>
            <a:pPr lvl="1"/>
            <a:r>
              <a:rPr lang="fr-CH" dirty="0" smtClean="0"/>
              <a:t>Tir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others</a:t>
            </a:r>
            <a:r>
              <a:rPr lang="fr-CH" dirty="0" smtClean="0"/>
              <a:t>#tir#b#2.6158946265454195#10</a:t>
            </a:r>
            <a:r>
              <a:rPr lang="fr-CH" dirty="0" smtClean="0"/>
              <a:t>#</a:t>
            </a:r>
          </a:p>
          <a:p>
            <a:pPr lvl="1"/>
            <a:r>
              <a:rPr lang="fr-CH" dirty="0" smtClean="0"/>
              <a:t>Message</a:t>
            </a:r>
          </a:p>
          <a:p>
            <a:pPr lvl="2"/>
            <a:r>
              <a:rPr lang="fr-CH" dirty="0" smtClean="0"/>
              <a:t>#</a:t>
            </a:r>
            <a:r>
              <a:rPr lang="fr-CH" dirty="0" err="1" smtClean="0"/>
              <a:t>game</a:t>
            </a:r>
            <a:r>
              <a:rPr lang="fr-CH" dirty="0" smtClean="0"/>
              <a:t>#infos#</a:t>
            </a:r>
            <a:r>
              <a:rPr lang="fr-CH" dirty="0" err="1" smtClean="0"/>
              <a:t>message#b</a:t>
            </a:r>
            <a:r>
              <a:rPr lang="fr-CH" dirty="0" smtClean="0"/>
              <a:t> a touché a#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Interface graphique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Une fenetre de base</a:t>
            </a:r>
          </a:p>
          <a:p>
            <a:endParaRPr lang="it-CH" dirty="0" smtClean="0"/>
          </a:p>
          <a:p>
            <a:r>
              <a:rPr lang="fr-CH" dirty="0" smtClean="0"/>
              <a:t>Différents panels pour le contenu</a:t>
            </a:r>
            <a:endParaRPr lang="fr-FR" dirty="0" smtClean="0"/>
          </a:p>
          <a:p>
            <a:endParaRPr lang="fr-FR" dirty="0" smtClean="0"/>
          </a:p>
          <a:p>
            <a:r>
              <a:rPr lang="it-CH" dirty="0" smtClean="0"/>
              <a:t> 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227262"/>
            <a:ext cx="3810000" cy="3721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 de base</a:t>
            </a:r>
          </a:p>
          <a:p>
            <a:r>
              <a:rPr lang="it-CH" dirty="0" smtClean="0"/>
              <a:t>Règles du jeu</a:t>
            </a:r>
          </a:p>
          <a:p>
            <a:r>
              <a:rPr lang="it-CH" dirty="0" smtClean="0"/>
              <a:t>Démonstration</a:t>
            </a:r>
          </a:p>
          <a:p>
            <a:r>
              <a:rPr lang="it-CH" dirty="0" smtClean="0"/>
              <a:t>Moteur du jeu</a:t>
            </a:r>
          </a:p>
          <a:p>
            <a:r>
              <a:rPr lang="it-CH" dirty="0" smtClean="0"/>
              <a:t>Client – Serveur</a:t>
            </a:r>
          </a:p>
          <a:p>
            <a:r>
              <a:rPr lang="it-CH" dirty="0" smtClean="0"/>
              <a:t>Interface graphique</a:t>
            </a:r>
          </a:p>
          <a:p>
            <a:r>
              <a:rPr lang="it-CH" dirty="0" smtClean="0"/>
              <a:t>Conclusion</a:t>
            </a:r>
          </a:p>
          <a:p>
            <a:r>
              <a:rPr lang="it-CH" dirty="0" smtClean="0"/>
              <a:t>Questions ?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Creer un jeu de combat en 2D</a:t>
            </a:r>
          </a:p>
          <a:p>
            <a:endParaRPr lang="it-CH" dirty="0" smtClean="0"/>
          </a:p>
          <a:p>
            <a:r>
              <a:rPr lang="it-CH" dirty="0" smtClean="0"/>
              <a:t>Jouable de 2 à 8 joueurs en réseau</a:t>
            </a:r>
          </a:p>
          <a:p>
            <a:endParaRPr lang="it-CH" dirty="0" smtClean="0"/>
          </a:p>
          <a:p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 de base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Regle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Démonstation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Moteur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Rectangle 5"/>
          <p:cNvSpPr/>
          <p:nvPr/>
        </p:nvSpPr>
        <p:spPr>
          <a:xfrm>
            <a:off x="2571736" y="2428868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Carte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1214414" y="3214686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Joueurs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1214414" y="4143380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Tirs</a:t>
            </a:r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785918" y="5214950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Messages</a:t>
            </a:r>
            <a:endParaRPr lang="fr-CH" dirty="0"/>
          </a:p>
        </p:txBody>
      </p:sp>
      <p:cxnSp>
        <p:nvCxnSpPr>
          <p:cNvPr id="12" name="Connecteur droit avec flèche 11"/>
          <p:cNvCxnSpPr>
            <a:endCxn id="6" idx="2"/>
          </p:cNvCxnSpPr>
          <p:nvPr/>
        </p:nvCxnSpPr>
        <p:spPr>
          <a:xfrm rot="16200000" flipV="1">
            <a:off x="2786050" y="3286124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7" idx="3"/>
          </p:cNvCxnSpPr>
          <p:nvPr/>
        </p:nvCxnSpPr>
        <p:spPr>
          <a:xfrm rot="10800000">
            <a:off x="2357422" y="3464720"/>
            <a:ext cx="1143008" cy="607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3"/>
          </p:cNvCxnSpPr>
          <p:nvPr/>
        </p:nvCxnSpPr>
        <p:spPr>
          <a:xfrm rot="10800000" flipV="1">
            <a:off x="2357422" y="4143379"/>
            <a:ext cx="1214446" cy="25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9" idx="0"/>
          </p:cNvCxnSpPr>
          <p:nvPr/>
        </p:nvCxnSpPr>
        <p:spPr>
          <a:xfrm rot="5400000">
            <a:off x="2285984" y="4286256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 flipV="1">
            <a:off x="4143373" y="2714618"/>
            <a:ext cx="1000133" cy="928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143504" y="2786057"/>
            <a:ext cx="1214446" cy="857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43438" y="2214554"/>
            <a:ext cx="1143008" cy="92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Panel</a:t>
            </a:r>
            <a:endParaRPr lang="fr-CH" dirty="0"/>
          </a:p>
        </p:txBody>
      </p:sp>
      <p:cxnSp>
        <p:nvCxnSpPr>
          <p:cNvPr id="28" name="Connecteur droit avec flèche 27"/>
          <p:cNvCxnSpPr>
            <a:endCxn id="4" idx="3"/>
          </p:cNvCxnSpPr>
          <p:nvPr/>
        </p:nvCxnSpPr>
        <p:spPr>
          <a:xfrm rot="10800000">
            <a:off x="4143372" y="4107662"/>
            <a:ext cx="2928958" cy="35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57950" y="3643314"/>
            <a:ext cx="1357322" cy="92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Contrôleur</a:t>
            </a:r>
            <a:endParaRPr lang="fr-CH" dirty="0"/>
          </a:p>
        </p:txBody>
      </p:sp>
      <p:sp>
        <p:nvSpPr>
          <p:cNvPr id="34" name="Rectangle 33"/>
          <p:cNvSpPr/>
          <p:nvPr/>
        </p:nvSpPr>
        <p:spPr>
          <a:xfrm>
            <a:off x="3500430" y="5214950"/>
            <a:ext cx="114300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Scores</a:t>
            </a:r>
            <a:endParaRPr lang="fr-CH" dirty="0"/>
          </a:p>
        </p:txBody>
      </p:sp>
      <p:cxnSp>
        <p:nvCxnSpPr>
          <p:cNvPr id="35" name="Connecteur droit avec flèche 34"/>
          <p:cNvCxnSpPr>
            <a:endCxn id="34" idx="0"/>
          </p:cNvCxnSpPr>
          <p:nvPr/>
        </p:nvCxnSpPr>
        <p:spPr>
          <a:xfrm rot="16200000" flipH="1">
            <a:off x="3286116" y="442913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00364" y="3643314"/>
            <a:ext cx="1143008" cy="92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Modèle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Répartition de la charge de calcul</a:t>
            </a:r>
          </a:p>
          <a:p>
            <a:r>
              <a:rPr lang="fr-CH" dirty="0" smtClean="0"/>
              <a:t>Tout est calculé et </a:t>
            </a:r>
            <a:r>
              <a:rPr lang="fr-CH" dirty="0" err="1" smtClean="0"/>
              <a:t>controllé</a:t>
            </a:r>
            <a:r>
              <a:rPr lang="fr-CH" dirty="0" smtClean="0"/>
              <a:t> sur le client</a:t>
            </a:r>
          </a:p>
          <a:p>
            <a:r>
              <a:rPr lang="fr-CH" dirty="0" smtClean="0"/>
              <a:t>Serveur </a:t>
            </a:r>
            <a:r>
              <a:rPr lang="fr-CH" dirty="0" err="1" smtClean="0"/>
              <a:t>broadcast</a:t>
            </a:r>
            <a:r>
              <a:rPr lang="fr-CH" dirty="0" smtClean="0"/>
              <a:t> les paquets aux clients d’une même partie</a:t>
            </a:r>
            <a:endParaRPr lang="fr-CH" dirty="0"/>
          </a:p>
        </p:txBody>
      </p:sp>
      <p:pic>
        <p:nvPicPr>
          <p:cNvPr id="26626" name="Picture 2" descr="http://www.tulanelink.com/legal/balanc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929066"/>
            <a:ext cx="3452794" cy="252485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4786314" y="60007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Client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2428860" y="564357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Serveur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Moteur du jeu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3428992" y="1714488"/>
            <a:ext cx="1214446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Serveur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928662" y="4000504"/>
            <a:ext cx="1214446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Client 1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3500430" y="4143380"/>
            <a:ext cx="1214446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Client 2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6286512" y="4071942"/>
            <a:ext cx="1214446" cy="100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Client 3</a:t>
            </a:r>
            <a:endParaRPr lang="fr-CH" dirty="0"/>
          </a:p>
        </p:txBody>
      </p:sp>
      <p:cxnSp>
        <p:nvCxnSpPr>
          <p:cNvPr id="9" name="Connecteur droit avec flèche 8"/>
          <p:cNvCxnSpPr>
            <a:stCxn id="5" idx="0"/>
          </p:cNvCxnSpPr>
          <p:nvPr/>
        </p:nvCxnSpPr>
        <p:spPr>
          <a:xfrm rot="5400000" flipH="1" flipV="1">
            <a:off x="2053810" y="2268133"/>
            <a:ext cx="1214446" cy="2250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 rot="19863342">
            <a:off x="1625724" y="316538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Client 2 MORT</a:t>
            </a:r>
            <a:endParaRPr lang="fr-CH" dirty="0"/>
          </a:p>
        </p:txBody>
      </p:sp>
      <p:cxnSp>
        <p:nvCxnSpPr>
          <p:cNvPr id="11" name="Connecteur droit avec flèche 10"/>
          <p:cNvCxnSpPr>
            <a:endCxn id="6" idx="0"/>
          </p:cNvCxnSpPr>
          <p:nvPr/>
        </p:nvCxnSpPr>
        <p:spPr>
          <a:xfrm rot="16200000" flipH="1">
            <a:off x="3446851" y="3482578"/>
            <a:ext cx="128588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286247" y="2857497"/>
            <a:ext cx="2571771" cy="11430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356</TotalTime>
  <Words>216</Words>
  <Application>Microsoft Office PowerPoint</Application>
  <PresentationFormat>Affichage à l'écran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Module</vt:lpstr>
      <vt:lpstr>Projet GEN        Jonas Berdoz Fabrizio Beretta Piccoli Valentin Delaye  Michaël Sandoz   </vt:lpstr>
      <vt:lpstr>Sommaire</vt:lpstr>
      <vt:lpstr>Introduction</vt:lpstr>
      <vt:lpstr>Objectifs de base</vt:lpstr>
      <vt:lpstr>Regle du jeu</vt:lpstr>
      <vt:lpstr>Démonstation</vt:lpstr>
      <vt:lpstr>Moteur du jeu</vt:lpstr>
      <vt:lpstr>Moteur du jeu</vt:lpstr>
      <vt:lpstr>Moteur du jeu</vt:lpstr>
      <vt:lpstr>Côté créateur</vt:lpstr>
      <vt:lpstr>Affichage et actions</vt:lpstr>
      <vt:lpstr>Rafraîchissement</vt:lpstr>
      <vt:lpstr>Paquets</vt:lpstr>
      <vt:lpstr>Interface graphique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Jonas Berdoz</cp:lastModifiedBy>
  <cp:revision>23</cp:revision>
  <dcterms:created xsi:type="dcterms:W3CDTF">2010-06-03T21:19:39Z</dcterms:created>
  <dcterms:modified xsi:type="dcterms:W3CDTF">2010-06-10T22:24:30Z</dcterms:modified>
</cp:coreProperties>
</file>