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74" r:id="rId8"/>
    <p:sldId id="271" r:id="rId9"/>
    <p:sldId id="270" r:id="rId10"/>
    <p:sldId id="273" r:id="rId11"/>
    <p:sldId id="272" r:id="rId12"/>
    <p:sldId id="279" r:id="rId13"/>
    <p:sldId id="280" r:id="rId14"/>
    <p:sldId id="281" r:id="rId15"/>
    <p:sldId id="282" r:id="rId16"/>
    <p:sldId id="283" r:id="rId17"/>
    <p:sldId id="284" r:id="rId18"/>
    <p:sldId id="277" r:id="rId19"/>
    <p:sldId id="278" r:id="rId20"/>
    <p:sldId id="269" r:id="rId21"/>
    <p:sldId id="258" r:id="rId22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94660"/>
  </p:normalViewPr>
  <p:slideViewPr>
    <p:cSldViewPr>
      <p:cViewPr varScale="1">
        <p:scale>
          <a:sx n="88" d="100"/>
          <a:sy n="88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6419841" cy="2029446"/>
          </a:xfrm>
          <a:prstGeom prst="rect">
            <a:avLst/>
          </a:prstGeom>
          <a:noFill/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643866" cy="1785950"/>
          </a:xfrm>
        </p:spPr>
        <p:txBody>
          <a:bodyPr/>
          <a:lstStyle/>
          <a:p>
            <a:r>
              <a:rPr lang="it-CH" dirty="0" smtClean="0"/>
              <a:t>Jonas Berdoz</a:t>
            </a:r>
            <a:br>
              <a:rPr lang="it-CH" dirty="0" smtClean="0"/>
            </a:br>
            <a:r>
              <a:rPr lang="it-CH" dirty="0" smtClean="0"/>
              <a:t>Fabrizio Beretta Piccoli</a:t>
            </a:r>
            <a:br>
              <a:rPr lang="it-CH" dirty="0" smtClean="0"/>
            </a:br>
            <a:r>
              <a:rPr lang="it-CH" dirty="0" smtClean="0"/>
              <a:t>Valentin Delaye </a:t>
            </a:r>
            <a:br>
              <a:rPr lang="it-CH" dirty="0" smtClean="0"/>
            </a:br>
            <a:r>
              <a:rPr lang="it-CH" dirty="0" smtClean="0"/>
              <a:t>Michaël Sandoz</a:t>
            </a:r>
            <a:endParaRPr lang="fr-CH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831974"/>
          </a:xfrm>
        </p:spPr>
        <p:txBody>
          <a:bodyPr/>
          <a:lstStyle/>
          <a:p>
            <a:r>
              <a:rPr lang="fr-CH" dirty="0" smtClean="0"/>
              <a:t>Projet GEN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7643834" y="621508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juin 2010</a:t>
            </a: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Une fenêtre principale</a:t>
            </a:r>
          </a:p>
          <a:p>
            <a:r>
              <a:rPr lang="fr-CH" dirty="0" smtClean="0"/>
              <a:t>Différents panels</a:t>
            </a:r>
          </a:p>
          <a:p>
            <a:r>
              <a:rPr lang="it-CH" dirty="0" smtClean="0"/>
              <a:t>Packages</a:t>
            </a:r>
            <a:endParaRPr lang="it-CH" dirty="0" smtClean="0"/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killerbox.gui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HEIG-VD\GEN\Labo\KillerBox\Conception\ClassDiagram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7973405" cy="56166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Moteur du jeu</a:t>
            </a:r>
            <a:endParaRPr lang="fr-CH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643042" y="1857364"/>
            <a:ext cx="6500858" cy="3500462"/>
            <a:chOff x="1500166" y="1928802"/>
            <a:chExt cx="6500858" cy="3500462"/>
          </a:xfrm>
        </p:grpSpPr>
        <p:sp>
          <p:nvSpPr>
            <p:cNvPr id="4" name="Rectangle 3"/>
            <p:cNvSpPr/>
            <p:nvPr/>
          </p:nvSpPr>
          <p:spPr>
            <a:xfrm>
              <a:off x="2857488" y="2143116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Carte</a:t>
              </a:r>
              <a:endParaRPr lang="fr-CH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0166" y="2928934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Joueurs</a:t>
              </a:r>
              <a:endParaRPr lang="fr-C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00166" y="3857628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Tirs</a:t>
              </a:r>
              <a:endParaRPr lang="fr-C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1670" y="4929198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Messages</a:t>
              </a:r>
              <a:endParaRPr lang="fr-CH" dirty="0"/>
            </a:p>
          </p:txBody>
        </p:sp>
        <p:cxnSp>
          <p:nvCxnSpPr>
            <p:cNvPr id="8" name="Connecteur droit avec flèche 7"/>
            <p:cNvCxnSpPr>
              <a:endCxn id="4" idx="2"/>
            </p:cNvCxnSpPr>
            <p:nvPr/>
          </p:nvCxnSpPr>
          <p:spPr>
            <a:xfrm rot="16200000" flipV="1">
              <a:off x="3071802" y="3000372"/>
              <a:ext cx="114300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endCxn id="5" idx="3"/>
            </p:cNvCxnSpPr>
            <p:nvPr/>
          </p:nvCxnSpPr>
          <p:spPr>
            <a:xfrm rot="10800000">
              <a:off x="2643174" y="3178968"/>
              <a:ext cx="1143008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endCxn id="6" idx="3"/>
            </p:cNvCxnSpPr>
            <p:nvPr/>
          </p:nvCxnSpPr>
          <p:spPr>
            <a:xfrm rot="10800000" flipV="1">
              <a:off x="2643174" y="3857627"/>
              <a:ext cx="1214446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endCxn id="7" idx="0"/>
            </p:cNvCxnSpPr>
            <p:nvPr/>
          </p:nvCxnSpPr>
          <p:spPr>
            <a:xfrm rot="5400000">
              <a:off x="2571736" y="4000504"/>
              <a:ext cx="100013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rot="10800000" flipV="1">
              <a:off x="4429125" y="2428866"/>
              <a:ext cx="1000133" cy="928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5429256" y="2500305"/>
              <a:ext cx="1214446" cy="857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929190" y="1928802"/>
              <a:ext cx="1143008" cy="928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Panel</a:t>
              </a:r>
              <a:endParaRPr lang="fr-CH" dirty="0"/>
            </a:p>
          </p:txBody>
        </p:sp>
        <p:cxnSp>
          <p:nvCxnSpPr>
            <p:cNvPr id="15" name="Connecteur droit avec flèche 14"/>
            <p:cNvCxnSpPr>
              <a:endCxn id="19" idx="3"/>
            </p:cNvCxnSpPr>
            <p:nvPr/>
          </p:nvCxnSpPr>
          <p:spPr>
            <a:xfrm rot="10800000">
              <a:off x="4429124" y="3821910"/>
              <a:ext cx="2928958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43702" y="3357562"/>
              <a:ext cx="1357322" cy="928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Contrôleur</a:t>
              </a:r>
              <a:endParaRPr lang="fr-CH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86182" y="4929198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Scores</a:t>
              </a:r>
              <a:endParaRPr lang="fr-CH" dirty="0"/>
            </a:p>
          </p:txBody>
        </p:sp>
        <p:cxnSp>
          <p:nvCxnSpPr>
            <p:cNvPr id="18" name="Connecteur droit avec flèche 17"/>
            <p:cNvCxnSpPr>
              <a:endCxn id="17" idx="0"/>
            </p:cNvCxnSpPr>
            <p:nvPr/>
          </p:nvCxnSpPr>
          <p:spPr>
            <a:xfrm rot="16200000" flipH="1">
              <a:off x="3571868" y="4143380"/>
              <a:ext cx="107157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86116" y="3357562"/>
              <a:ext cx="1143008" cy="928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Modèle</a:t>
              </a:r>
              <a:endParaRPr lang="fr-CH" dirty="0"/>
            </a:p>
          </p:txBody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Moteur du 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Répartition de la charge de calcul</a:t>
            </a:r>
          </a:p>
          <a:p>
            <a:r>
              <a:rPr lang="fr-CH" dirty="0" smtClean="0"/>
              <a:t>Tout est calculé et contrôlé sur le client</a:t>
            </a:r>
          </a:p>
          <a:p>
            <a:r>
              <a:rPr lang="fr-CH" dirty="0" smtClean="0"/>
              <a:t>Serveur broadcast les paquets aux clients d’une même partie</a:t>
            </a:r>
          </a:p>
          <a:p>
            <a:pPr>
              <a:buNone/>
            </a:pPr>
            <a:endParaRPr lang="fr-CH" dirty="0"/>
          </a:p>
        </p:txBody>
      </p:sp>
      <p:pic>
        <p:nvPicPr>
          <p:cNvPr id="4" name="Picture 2" descr="http://www.tulanelink.com/legal/balanc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071942"/>
            <a:ext cx="2381224" cy="174127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643570" y="564357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3643306" y="528638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Serveur</a:t>
            </a:r>
            <a:endParaRPr lang="fr-CH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Coté créateur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fr-CH" dirty="0" smtClean="0"/>
              <a:t>Création du modèle et contrôleur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Choix de la carte de jeu (Background)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Génère une position aléatoire des joueurs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Ordonne aux autres clients de changer de panel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Envoi les données du modèle aux clients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Indique que la partie commence 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642918"/>
            <a:ext cx="24150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Affichage et actions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4065086" cy="4800600"/>
          </a:xfrm>
        </p:spPr>
        <p:txBody>
          <a:bodyPr>
            <a:normAutofit fontScale="92500" lnSpcReduction="10000"/>
          </a:bodyPr>
          <a:lstStyle/>
          <a:p>
            <a:r>
              <a:rPr lang="it-CH" dirty="0" smtClean="0"/>
              <a:t>2 threads principales</a:t>
            </a:r>
          </a:p>
          <a:p>
            <a:pPr lvl="1"/>
            <a:r>
              <a:rPr lang="it-CH" dirty="0" smtClean="0"/>
              <a:t>Affichage</a:t>
            </a:r>
          </a:p>
          <a:p>
            <a:pPr lvl="2"/>
            <a:r>
              <a:rPr lang="it-CH" dirty="0" smtClean="0"/>
              <a:t>Dessine la zone de jeu</a:t>
            </a:r>
            <a:br>
              <a:rPr lang="it-CH" dirty="0" smtClean="0"/>
            </a:br>
            <a:r>
              <a:rPr lang="it-CH" dirty="0" smtClean="0"/>
              <a:t>(modèle)</a:t>
            </a:r>
          </a:p>
          <a:p>
            <a:pPr lvl="2"/>
            <a:r>
              <a:rPr lang="it-CH" dirty="0" smtClean="0"/>
              <a:t>Carte</a:t>
            </a:r>
          </a:p>
          <a:p>
            <a:pPr lvl="2"/>
            <a:r>
              <a:rPr lang="it-CH" dirty="0" smtClean="0"/>
              <a:t>Tirs</a:t>
            </a:r>
          </a:p>
          <a:p>
            <a:pPr lvl="2"/>
            <a:r>
              <a:rPr lang="it-CH" dirty="0" smtClean="0"/>
              <a:t>Joueurs</a:t>
            </a:r>
          </a:p>
          <a:p>
            <a:pPr lvl="2"/>
            <a:r>
              <a:rPr lang="it-CH" dirty="0" smtClean="0"/>
              <a:t>Messages</a:t>
            </a:r>
          </a:p>
          <a:p>
            <a:pPr lvl="1"/>
            <a:r>
              <a:rPr lang="it-CH" dirty="0" smtClean="0"/>
              <a:t>Action</a:t>
            </a:r>
          </a:p>
          <a:p>
            <a:pPr lvl="2"/>
            <a:r>
              <a:rPr lang="it-CH" dirty="0" smtClean="0"/>
              <a:t>Gestion des déplacements</a:t>
            </a:r>
          </a:p>
          <a:p>
            <a:pPr lvl="2"/>
            <a:r>
              <a:rPr lang="it-CH" dirty="0" smtClean="0"/>
              <a:t>Rotation</a:t>
            </a:r>
          </a:p>
          <a:p>
            <a:pPr lvl="2"/>
            <a:r>
              <a:rPr lang="it-CH" dirty="0" smtClean="0"/>
              <a:t>Tirs</a:t>
            </a:r>
          </a:p>
          <a:p>
            <a:endParaRPr lang="fr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571612"/>
            <a:ext cx="3299425" cy="399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Rafraichissement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25 FPS (Image par seconde)</a:t>
            </a:r>
          </a:p>
          <a:p>
            <a:pPr lvl="1"/>
            <a:r>
              <a:rPr lang="fr-CH" dirty="0" smtClean="0"/>
              <a:t>Télévision (PAL)</a:t>
            </a:r>
          </a:p>
        </p:txBody>
      </p:sp>
      <p:pic>
        <p:nvPicPr>
          <p:cNvPr id="4" name="Picture 4" descr="http://www.wildwestweb.net/flicks/carri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214686"/>
            <a:ext cx="3460616" cy="229551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Paquets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Type : chaine de caractères</a:t>
            </a:r>
          </a:p>
          <a:p>
            <a:r>
              <a:rPr lang="fr-CH" dirty="0" smtClean="0"/>
              <a:t>Exemple :</a:t>
            </a:r>
          </a:p>
          <a:p>
            <a:pPr lvl="1"/>
            <a:r>
              <a:rPr lang="fr-CH" dirty="0" smtClean="0"/>
              <a:t>Déplacement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others</a:t>
            </a:r>
            <a:r>
              <a:rPr lang="fr-CH" dirty="0" smtClean="0"/>
              <a:t>#</a:t>
            </a:r>
            <a:r>
              <a:rPr lang="fr-CH" dirty="0" err="1" smtClean="0"/>
              <a:t>positionJoueur</a:t>
            </a:r>
            <a:r>
              <a:rPr lang="fr-CH" dirty="0" smtClean="0"/>
              <a:t>#a#244#89#49#2.4172296967820337#</a:t>
            </a:r>
          </a:p>
          <a:p>
            <a:pPr lvl="1"/>
            <a:r>
              <a:rPr lang="fr-CH" dirty="0" smtClean="0"/>
              <a:t>Tir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others</a:t>
            </a:r>
            <a:r>
              <a:rPr lang="fr-CH" dirty="0" smtClean="0"/>
              <a:t>#tir#b#2.6158946265454195#10#</a:t>
            </a:r>
          </a:p>
          <a:p>
            <a:pPr lvl="1"/>
            <a:r>
              <a:rPr lang="fr-CH" dirty="0" smtClean="0"/>
              <a:t>Message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message#b</a:t>
            </a:r>
            <a:r>
              <a:rPr lang="fr-CH" dirty="0" smtClean="0"/>
              <a:t> a touché a#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dirty="0" smtClean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</a:t>
            </a:r>
          </a:p>
          <a:p>
            <a:r>
              <a:rPr lang="it-CH" dirty="0" smtClean="0"/>
              <a:t>Règles du jeu</a:t>
            </a:r>
          </a:p>
          <a:p>
            <a:r>
              <a:rPr lang="it-CH" dirty="0" smtClean="0"/>
              <a:t>Serveur</a:t>
            </a:r>
          </a:p>
          <a:p>
            <a:r>
              <a:rPr lang="it-CH" dirty="0" smtClean="0"/>
              <a:t>Client</a:t>
            </a:r>
          </a:p>
          <a:p>
            <a:r>
              <a:rPr lang="it-CH" dirty="0" smtClean="0"/>
              <a:t>Jeu</a:t>
            </a:r>
          </a:p>
          <a:p>
            <a:r>
              <a:rPr lang="it-CH" dirty="0" smtClean="0"/>
              <a:t>Démonstration</a:t>
            </a:r>
          </a:p>
          <a:p>
            <a:r>
              <a:rPr lang="it-CH" dirty="0" smtClean="0"/>
              <a:t>Conclusion</a:t>
            </a:r>
          </a:p>
          <a:p>
            <a:r>
              <a:rPr lang="it-CH" dirty="0" smtClean="0"/>
              <a:t>Questions ?</a:t>
            </a: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Pas de mode par équipe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9775" y="1987550"/>
            <a:ext cx="3810000" cy="37211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Jeu de combat 2D</a:t>
            </a:r>
          </a:p>
          <a:p>
            <a:r>
              <a:rPr lang="it-CH" dirty="0" smtClean="0"/>
              <a:t>Jouable de 2 à 8 joueurs en réseau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 de projet</a:t>
            </a:r>
          </a:p>
          <a:p>
            <a:r>
              <a:rPr lang="it-CH" dirty="0" smtClean="0"/>
              <a:t>Travail de groupe</a:t>
            </a:r>
          </a:p>
          <a:p>
            <a:r>
              <a:rPr lang="it-CH" dirty="0" smtClean="0"/>
              <a:t>Programmation Java</a:t>
            </a:r>
          </a:p>
          <a:p>
            <a:r>
              <a:rPr lang="it-CH" dirty="0" smtClean="0"/>
              <a:t>Utilisation de sockets</a:t>
            </a:r>
          </a:p>
          <a:p>
            <a:r>
              <a:rPr lang="it-CH" dirty="0" smtClean="0"/>
              <a:t>Utilisation JDBC</a:t>
            </a:r>
          </a:p>
          <a:p>
            <a:pPr>
              <a:buNone/>
            </a:pP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Règles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2 modes prévus</a:t>
            </a:r>
          </a:p>
          <a:p>
            <a:pPr lvl="1"/>
            <a:r>
              <a:rPr lang="it-CH" dirty="0" smtClean="0"/>
              <a:t>Tous contre tous</a:t>
            </a:r>
          </a:p>
          <a:p>
            <a:pPr lvl="1"/>
            <a:r>
              <a:rPr lang="it-CH" dirty="0" smtClean="0"/>
              <a:t>Par </a:t>
            </a:r>
            <a:r>
              <a:rPr lang="it-CH" dirty="0" smtClean="0"/>
              <a:t>équipe</a:t>
            </a:r>
          </a:p>
          <a:p>
            <a:r>
              <a:rPr lang="it-CH" dirty="0" smtClean="0"/>
              <a:t>But</a:t>
            </a:r>
          </a:p>
          <a:p>
            <a:pPr lvl="1"/>
            <a:r>
              <a:rPr lang="it-CH" dirty="0" smtClean="0"/>
              <a:t>Eliminer ses adversaires</a:t>
            </a:r>
            <a:endParaRPr lang="it-CH" dirty="0" smtClean="0"/>
          </a:p>
          <a:p>
            <a:pPr lvl="1"/>
            <a:endParaRPr lang="it-CH" dirty="0" smtClean="0"/>
          </a:p>
          <a:p>
            <a:endParaRPr lang="it-CH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Serveur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 </a:t>
            </a:r>
            <a:r>
              <a:rPr lang="fr-FR" dirty="0" smtClean="0"/>
              <a:t>MVC</a:t>
            </a:r>
          </a:p>
          <a:p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Informations</a:t>
            </a:r>
          </a:p>
          <a:p>
            <a:pPr lvl="1"/>
            <a:r>
              <a:rPr lang="fr-FR" dirty="0" smtClean="0"/>
              <a:t>Changement d’état</a:t>
            </a:r>
            <a:endParaRPr lang="fr-FR" dirty="0" smtClean="0"/>
          </a:p>
          <a:p>
            <a:r>
              <a:rPr lang="fr-FR" dirty="0" smtClean="0"/>
              <a:t>Contrôleurs</a:t>
            </a:r>
          </a:p>
          <a:p>
            <a:pPr lvl="1"/>
            <a:r>
              <a:rPr lang="fr-FR" dirty="0" smtClean="0"/>
              <a:t>Un par client</a:t>
            </a:r>
            <a:endParaRPr lang="fr-FR" dirty="0" smtClean="0"/>
          </a:p>
          <a:p>
            <a:pPr lvl="1"/>
            <a:r>
              <a:rPr lang="fr-FR" dirty="0" smtClean="0"/>
              <a:t>Envoi d’informations</a:t>
            </a:r>
            <a:endParaRPr lang="fr-FR" dirty="0" smtClean="0"/>
          </a:p>
          <a:p>
            <a:r>
              <a:rPr lang="fr-FR" dirty="0" smtClean="0"/>
              <a:t>Décodeur</a:t>
            </a:r>
          </a:p>
          <a:p>
            <a:pPr lvl="1"/>
            <a:r>
              <a:rPr lang="fr-FR" dirty="0" smtClean="0"/>
              <a:t>Protocole</a:t>
            </a:r>
          </a:p>
          <a:p>
            <a:r>
              <a:rPr lang="it-CH" dirty="0" smtClean="0"/>
              <a:t>Vues</a:t>
            </a:r>
          </a:p>
          <a:p>
            <a:pPr lvl="1"/>
            <a:r>
              <a:rPr lang="it-CH" dirty="0" smtClean="0"/>
              <a:t>Console</a:t>
            </a:r>
            <a:endParaRPr lang="it-CH" dirty="0" smtClean="0"/>
          </a:p>
          <a:p>
            <a:pPr lvl="1"/>
            <a:r>
              <a:rPr lang="it-CH" dirty="0" smtClean="0"/>
              <a:t>Graphique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Serveur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Multithreadé</a:t>
            </a:r>
          </a:p>
          <a:p>
            <a:r>
              <a:rPr lang="fr-FR" dirty="0" smtClean="0"/>
              <a:t>Utilisateurs invités ou authentifiés</a:t>
            </a:r>
          </a:p>
          <a:p>
            <a:r>
              <a:rPr lang="fr-FR" dirty="0" smtClean="0"/>
              <a:t>Base de données MySQL</a:t>
            </a:r>
          </a:p>
          <a:p>
            <a:r>
              <a:rPr lang="fr-FR" dirty="0" smtClean="0"/>
              <a:t>Plusieurs parties simultanément</a:t>
            </a:r>
            <a:endParaRPr lang="it-CH" dirty="0" smtClean="0"/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 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HEIG-VD\GEN\Labo\KillerBox\Conception\ClassDiagram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8604"/>
            <a:ext cx="8043501" cy="55721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Client</a:t>
            </a:r>
          </a:p>
          <a:p>
            <a:pPr lvl="1"/>
            <a:r>
              <a:rPr lang="fr-CH" dirty="0" smtClean="0"/>
              <a:t>Informations de connexion (port, ip, …)</a:t>
            </a:r>
            <a:endParaRPr lang="fr-CH" dirty="0" smtClean="0"/>
          </a:p>
          <a:p>
            <a:r>
              <a:rPr lang="fr-CH" dirty="0" smtClean="0"/>
              <a:t>Contrôleur</a:t>
            </a:r>
          </a:p>
          <a:p>
            <a:pPr lvl="1"/>
            <a:r>
              <a:rPr lang="fr-CH" dirty="0" smtClean="0"/>
              <a:t>Envoyer des informations au serveur</a:t>
            </a:r>
          </a:p>
          <a:p>
            <a:r>
              <a:rPr lang="fr-CH" dirty="0" smtClean="0"/>
              <a:t>Décodeur</a:t>
            </a:r>
          </a:p>
          <a:p>
            <a:pPr lvl="1"/>
            <a:r>
              <a:rPr lang="fr-CH" dirty="0" smtClean="0"/>
              <a:t>Protocole</a:t>
            </a:r>
          </a:p>
          <a:p>
            <a:r>
              <a:rPr lang="fr-CH" dirty="0" smtClean="0"/>
              <a:t>Vue graphique</a:t>
            </a:r>
            <a:endParaRPr lang="fr-CH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114</TotalTime>
  <Words>264</Words>
  <Application>Microsoft Office PowerPoint</Application>
  <PresentationFormat>Affichage à l'écran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Solstice</vt:lpstr>
      <vt:lpstr>Projet GEN</vt:lpstr>
      <vt:lpstr>Sommaire</vt:lpstr>
      <vt:lpstr>Introduction</vt:lpstr>
      <vt:lpstr>Objectifs</vt:lpstr>
      <vt:lpstr>Règles du jeu</vt:lpstr>
      <vt:lpstr>Serveur</vt:lpstr>
      <vt:lpstr>Serveur</vt:lpstr>
      <vt:lpstr>Diapositive 8</vt:lpstr>
      <vt:lpstr>Client</vt:lpstr>
      <vt:lpstr>Client</vt:lpstr>
      <vt:lpstr>Diapositive 11</vt:lpstr>
      <vt:lpstr>Moteur du jeu</vt:lpstr>
      <vt:lpstr>Moteur du jeu</vt:lpstr>
      <vt:lpstr>Coté créateur</vt:lpstr>
      <vt:lpstr>Affichage et actions</vt:lpstr>
      <vt:lpstr>Rafraichissement </vt:lpstr>
      <vt:lpstr>Paquets</vt:lpstr>
      <vt:lpstr>Démonstration</vt:lpstr>
      <vt:lpstr>Améliorations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Valentin Delaye</cp:lastModifiedBy>
  <cp:revision>74</cp:revision>
  <dcterms:created xsi:type="dcterms:W3CDTF">2010-06-03T21:19:39Z</dcterms:created>
  <dcterms:modified xsi:type="dcterms:W3CDTF">2010-06-11T07:38:19Z</dcterms:modified>
</cp:coreProperties>
</file>