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5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5T15:11:20.80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1,'50'2,"46"8,-37-3,-19-1,0 2,27 10,-34-9,-1-1,1-1,0-2,11-1,166-4,-82-2,378 2,-497 0,1-2,-1 1,0-1,1-1,-1 1,0-2,4-1,-2 0,1 1,-1 1,1 0,4-1,43-1,1 3,44 3,-13 1,-4-3,91 3,-131 3,13 4,-35-4,15 5,-25-5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5T15:11:24.45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1,'1604'0,"-1522"3,0 4,64 15,-39 0,-83-17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5T15:11:27.99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1,'5'0,"5"-1,1 2,0-1,0 1,0 1,9 2,47 18,26 8,274 62,320 89,-671-176,39 11,5-2,-41-10,0-1,1-1,0-1,19-2,326-4,-233 6,-126-1,0-1,1 0,-1 0,0 0,0-1,0 1,0-2,1 1,11-7,16-9,-22 10,1 1,0 1,0 0,8-1,-7 4,-1 0,11 0,-11 2,-1-1,0-1,7-1,4-4,1 1,-1 1,1 1,0 1,20 0,228 4,-119 1,-74 0,88-2,-103-8,-21 2,-19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5T15:11:30.43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43,'2263'0,"-2142"-3,43-10,-79 3,-10 1,41 2,193 7,-286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71-47EA-402B-9D69-EFE34F405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customer churn in the European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496C-7B4F-4323-9AA9-E10946A1F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Edmund </a:t>
            </a:r>
            <a:r>
              <a:rPr lang="en-US" dirty="0" err="1"/>
              <a:t>Alyn</a:t>
            </a:r>
            <a:r>
              <a:rPr lang="en-US" dirty="0"/>
              <a:t> Jones</a:t>
            </a:r>
          </a:p>
          <a:p>
            <a:r>
              <a:rPr lang="en-US" dirty="0"/>
              <a:t>Dramatically Richer Analysis, LLC</a:t>
            </a:r>
          </a:p>
        </p:txBody>
      </p:sp>
    </p:spTree>
    <p:extLst>
      <p:ext uri="{BB962C8B-B14F-4D97-AF65-F5344CB8AC3E}">
        <p14:creationId xmlns:p14="http://schemas.microsoft.com/office/powerpoint/2010/main" val="15389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B349C-7947-48D0-A5D4-AC573B2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Factors that affect odds of leaving 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028108-7E06-44FF-8666-2161BE40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178" y="1830501"/>
            <a:ext cx="5918422" cy="29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AB791-44AA-408F-9334-71F0501B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Cap Curve</a:t>
            </a:r>
          </a:p>
        </p:txBody>
      </p:sp>
      <p:sp>
        <p:nvSpPr>
          <p:cNvPr id="3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E52D6-4DE2-48BD-87AD-B30A3A434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106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1B7E13-8735-4DF2-91CB-CEC4649D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400" dirty="0"/>
              <a:t>The Model we’ve created is out performing a random sampling to determine the likelihood of a client leaving the bank.</a:t>
            </a:r>
          </a:p>
          <a:p>
            <a:endParaRPr lang="en-US" sz="1400" dirty="0"/>
          </a:p>
          <a:p>
            <a:r>
              <a:rPr lang="en-US" sz="1400" dirty="0"/>
              <a:t>But what does this mean exactly?</a:t>
            </a: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4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EBFB4-9142-4A70-8AA5-51D3857B0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24" y="786117"/>
            <a:ext cx="105675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93D935-1E9D-418B-8118-82CA655A93BA}"/>
                  </a:ext>
                </a:extLst>
              </p14:cNvPr>
              <p14:cNvContentPartPr/>
              <p14:nvPr/>
            </p14:nvContentPartPr>
            <p14:xfrm>
              <a:off x="7136836" y="5612681"/>
              <a:ext cx="82008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93D935-1E9D-418B-8118-82CA655A9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2836" y="5505041"/>
                <a:ext cx="927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18A760-DB07-4F49-8412-F43BAB5AA5B6}"/>
                  </a:ext>
                </a:extLst>
              </p14:cNvPr>
              <p14:cNvContentPartPr/>
              <p14:nvPr/>
            </p14:nvContentPartPr>
            <p14:xfrm>
              <a:off x="9611836" y="5620241"/>
              <a:ext cx="736560" cy="2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18A760-DB07-4F49-8412-F43BAB5AA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7836" y="5512601"/>
                <a:ext cx="844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173D4B-C8C1-422F-A10C-9E7F631B97CC}"/>
                  </a:ext>
                </a:extLst>
              </p14:cNvPr>
              <p14:cNvContentPartPr/>
              <p14:nvPr/>
            </p14:nvContentPartPr>
            <p14:xfrm>
              <a:off x="6452476" y="847001"/>
              <a:ext cx="1184400" cy="136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173D4B-C8C1-422F-A10C-9E7F631B97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8836" y="739001"/>
                <a:ext cx="1292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2B8440-6655-46D9-BC3C-7BF267E279E8}"/>
                  </a:ext>
                </a:extLst>
              </p14:cNvPr>
              <p14:cNvContentPartPr/>
              <p14:nvPr/>
            </p14:nvContentPartPr>
            <p14:xfrm>
              <a:off x="9099196" y="876521"/>
              <a:ext cx="1136520" cy="1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2B8440-6655-46D9-BC3C-7BF267E279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45196" y="768881"/>
                <a:ext cx="124416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29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9D841-946D-4D8A-A000-6E51DA1D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…who should we be reaching out to with a more catered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92BE-9139-4E43-A56A-5EE1A9C2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model has helped us identify who is most likely to leave and therefore when we send correspondence, we can be certain to target the “at-risk” individuals in our upcoming campaigns.</a:t>
            </a:r>
          </a:p>
          <a:p>
            <a:r>
              <a:rPr lang="en-US" dirty="0">
                <a:solidFill>
                  <a:schemeClr val="tx1"/>
                </a:solidFill>
              </a:rPr>
              <a:t>So the big question is …	</a:t>
            </a:r>
          </a:p>
        </p:txBody>
      </p:sp>
    </p:spTree>
    <p:extLst>
      <p:ext uri="{BB962C8B-B14F-4D97-AF65-F5344CB8AC3E}">
        <p14:creationId xmlns:p14="http://schemas.microsoft.com/office/powerpoint/2010/main" val="3228246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Addressing customer churn in the European market</vt:lpstr>
      <vt:lpstr>Factors that affect odds of leaving </vt:lpstr>
      <vt:lpstr>Cap Curve</vt:lpstr>
      <vt:lpstr>PowerPoint Presentation</vt:lpstr>
      <vt:lpstr>…who should we be reaching out to with a more catered experience?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customer churn in the European market</dc:title>
  <dc:creator>ed jones</dc:creator>
  <cp:lastModifiedBy>ed jones</cp:lastModifiedBy>
  <cp:revision>2</cp:revision>
  <dcterms:created xsi:type="dcterms:W3CDTF">2019-10-05T15:14:39Z</dcterms:created>
  <dcterms:modified xsi:type="dcterms:W3CDTF">2019-10-05T15:16:41Z</dcterms:modified>
</cp:coreProperties>
</file>