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Julius Sans One"/>
      <p:regular r:id="rId24"/>
    </p:embeddedFont>
    <p:embeddedFont>
      <p:font typeface="Bebas Neu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JuliusSansOne-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6832824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6832824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6832824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6832824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6832824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6832824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971cd098b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971cd098b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968328249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968328249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5a50d2d4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95a50d2d4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5a50d2d4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5a50d2d4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96832824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96832824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Due to overlap with multiple Award categories "American Roots Music" is the highest nominated genre, next to Latin and Jazz.</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6832824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6832824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25% of the Record of the Year Nominees and Winners from 2010-2019 are Pop records, with Hip-Hop, Soul , and R&amp;B following while the other &lt;50% consist of the other genres.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6832824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6832824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Album of the Year Winners and Nominees consist largely almost one third of Pop Albums, collectively R&amp;B, Hip-Hop, and Rock take another third of the genres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68328249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68328249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ten years Bruno Mars and Taylor Swift each were nominated for or won 3 Awards.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71cd098b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71cd098b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70% of Record of the Year winners in the last ten years performed at the Grammy's.</a:t>
            </a:r>
            <a:endParaRPr/>
          </a:p>
          <a:p>
            <a:pPr indent="0" lvl="0" marL="0" rtl="0" algn="l">
              <a:spcBef>
                <a:spcPts val="0"/>
              </a:spcBef>
              <a:spcAft>
                <a:spcPts val="0"/>
              </a:spcAft>
              <a:buClr>
                <a:schemeClr val="dk1"/>
              </a:buClr>
              <a:buSzPts val="1100"/>
              <a:buFont typeface="Arial"/>
              <a:buNone/>
            </a:pPr>
            <a:r>
              <a:rPr lang="en"/>
              <a:t># 100% of Album of the Year winners from 2010-2019 performed at the Grammy's. </a:t>
            </a:r>
            <a:endParaRPr/>
          </a:p>
          <a:p>
            <a:pPr indent="0" lvl="0" marL="0" rtl="0" algn="l">
              <a:spcBef>
                <a:spcPts val="0"/>
              </a:spcBef>
              <a:spcAft>
                <a:spcPts val="0"/>
              </a:spcAft>
              <a:buClr>
                <a:schemeClr val="dk1"/>
              </a:buClr>
              <a:buSzPts val="1100"/>
              <a:buFont typeface="Arial"/>
              <a:buNone/>
            </a:pPr>
            <a:r>
              <a:rPr lang="en"/>
              <a:t># In 2011, 2013, 2016, 2017, and 2019 one artist won both awards (50%).</a:t>
            </a:r>
            <a:endParaRPr/>
          </a:p>
          <a:p>
            <a:pPr indent="0" lvl="0" marL="0" rtl="0" algn="l">
              <a:spcBef>
                <a:spcPts val="0"/>
              </a:spcBef>
              <a:spcAft>
                <a:spcPts val="0"/>
              </a:spcAft>
              <a:buClr>
                <a:schemeClr val="dk1"/>
              </a:buClr>
              <a:buSzPts val="1100"/>
              <a:buFont typeface="Arial"/>
              <a:buNone/>
            </a:pPr>
            <a:r>
              <a:rPr lang="en"/>
              <a:t># Coulmbia Records produced the most winning Albums of the Year and Records of the Year.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68328249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68328249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instrumentalness and speechiness, valence and danceability, tempo and danceability, valence and tempo</a:t>
            </a:r>
            <a:endParaRPr/>
          </a:p>
          <a:p>
            <a:pPr indent="0" lvl="0" marL="0" rtl="0" algn="l">
              <a:spcBef>
                <a:spcPts val="0"/>
              </a:spcBef>
              <a:spcAft>
                <a:spcPts val="0"/>
              </a:spcAft>
              <a:buClr>
                <a:schemeClr val="dk1"/>
              </a:buClr>
              <a:buSzPts val="1100"/>
              <a:buFont typeface="Arial"/>
              <a:buNone/>
            </a:pPr>
            <a:r>
              <a:rPr lang="en"/>
              <a:t># All of these have a high correlation meaning they have a positive relationship i.e. songs with higher ‘danceability’ tend to have more ‘valence’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 Id="rId7"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2"/>
            </a:gs>
            <a:gs pos="100000">
              <a:srgbClr val="050402"/>
            </a:gs>
          </a:gsLst>
          <a:path path="circle">
            <a:fillToRect b="100%" r="100%"/>
          </a:path>
          <a:tileRect l="-100%" t="-100%"/>
        </a:gra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0" name="Google Shape;10;p2"/>
          <p:cNvSpPr txBox="1"/>
          <p:nvPr>
            <p:ph type="ctrTitle"/>
          </p:nvPr>
        </p:nvSpPr>
        <p:spPr>
          <a:xfrm>
            <a:off x="2100300" y="1148825"/>
            <a:ext cx="4943400" cy="246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96875" y="3825700"/>
            <a:ext cx="3950100" cy="326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rotWithShape="1">
          <a:blip r:embed="rId3">
            <a:alphaModFix/>
          </a:blip>
          <a:srcRect b="2324" l="0" r="0" t="22696"/>
          <a:stretch/>
        </p:blipFill>
        <p:spPr>
          <a:xfrm flipH="1" rot="10800000">
            <a:off x="-1754675" y="-795102"/>
            <a:ext cx="5053449" cy="6083776"/>
          </a:xfrm>
          <a:prstGeom prst="rect">
            <a:avLst/>
          </a:prstGeom>
          <a:noFill/>
          <a:ln>
            <a:noFill/>
          </a:ln>
        </p:spPr>
      </p:pic>
      <p:pic>
        <p:nvPicPr>
          <p:cNvPr id="13" name="Google Shape;13;p2"/>
          <p:cNvPicPr preferRelativeResize="0"/>
          <p:nvPr/>
        </p:nvPicPr>
        <p:blipFill rotWithShape="1">
          <a:blip r:embed="rId4">
            <a:alphaModFix/>
          </a:blip>
          <a:srcRect b="2534" l="0" r="0" t="5629"/>
          <a:stretch/>
        </p:blipFill>
        <p:spPr>
          <a:xfrm>
            <a:off x="6968550" y="-1811950"/>
            <a:ext cx="3408801" cy="7122675"/>
          </a:xfrm>
          <a:prstGeom prst="rect">
            <a:avLst/>
          </a:prstGeom>
          <a:noFill/>
          <a:ln>
            <a:noFill/>
          </a:ln>
        </p:spPr>
      </p:pic>
      <p:pic>
        <p:nvPicPr>
          <p:cNvPr id="14" name="Google Shape;14;p2"/>
          <p:cNvPicPr preferRelativeResize="0"/>
          <p:nvPr/>
        </p:nvPicPr>
        <p:blipFill>
          <a:blip r:embed="rId5">
            <a:alphaModFix amt="80000"/>
          </a:blip>
          <a:stretch>
            <a:fillRect/>
          </a:stretch>
        </p:blipFill>
        <p:spPr>
          <a:xfrm flipH="1">
            <a:off x="-985104" y="167225"/>
            <a:ext cx="2961909" cy="5143500"/>
          </a:xfrm>
          <a:prstGeom prst="rect">
            <a:avLst/>
          </a:prstGeom>
          <a:noFill/>
          <a:ln>
            <a:noFill/>
          </a:ln>
        </p:spPr>
      </p:pic>
      <p:pic>
        <p:nvPicPr>
          <p:cNvPr id="15" name="Google Shape;15;p2"/>
          <p:cNvPicPr preferRelativeResize="0"/>
          <p:nvPr/>
        </p:nvPicPr>
        <p:blipFill>
          <a:blip r:embed="rId5">
            <a:alphaModFix amt="80000"/>
          </a:blip>
          <a:stretch>
            <a:fillRect/>
          </a:stretch>
        </p:blipFill>
        <p:spPr>
          <a:xfrm flipH="1" rot="10800000">
            <a:off x="6994746" y="17525"/>
            <a:ext cx="2961909"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pic>
        <p:nvPicPr>
          <p:cNvPr id="66" name="Google Shape;66;p11"/>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67" name="Google Shape;67;p11"/>
          <p:cNvSpPr txBox="1"/>
          <p:nvPr>
            <p:ph hasCustomPrompt="1" type="title"/>
          </p:nvPr>
        </p:nvSpPr>
        <p:spPr>
          <a:xfrm>
            <a:off x="1642950" y="1483488"/>
            <a:ext cx="5858100" cy="158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b="1"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1"/>
          <p:cNvSpPr txBox="1"/>
          <p:nvPr>
            <p:ph idx="1" type="body"/>
          </p:nvPr>
        </p:nvSpPr>
        <p:spPr>
          <a:xfrm>
            <a:off x="2125350" y="3275712"/>
            <a:ext cx="4893300" cy="38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accent6"/>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pic>
        <p:nvPicPr>
          <p:cNvPr id="69" name="Google Shape;69;p11"/>
          <p:cNvPicPr preferRelativeResize="0"/>
          <p:nvPr/>
        </p:nvPicPr>
        <p:blipFill rotWithShape="1">
          <a:blip r:embed="rId3">
            <a:alphaModFix/>
          </a:blip>
          <a:srcRect b="2324" l="0" r="0" t="22696"/>
          <a:stretch/>
        </p:blipFill>
        <p:spPr>
          <a:xfrm flipH="1">
            <a:off x="6157200" y="-267625"/>
            <a:ext cx="4927700" cy="5932412"/>
          </a:xfrm>
          <a:prstGeom prst="rect">
            <a:avLst/>
          </a:prstGeom>
          <a:noFill/>
          <a:ln>
            <a:noFill/>
          </a:ln>
        </p:spPr>
      </p:pic>
      <p:pic>
        <p:nvPicPr>
          <p:cNvPr id="70" name="Google Shape;70;p11"/>
          <p:cNvPicPr preferRelativeResize="0"/>
          <p:nvPr/>
        </p:nvPicPr>
        <p:blipFill rotWithShape="1">
          <a:blip r:embed="rId4">
            <a:alphaModFix/>
          </a:blip>
          <a:srcRect b="2797" l="0" r="0" t="5189"/>
          <a:stretch/>
        </p:blipFill>
        <p:spPr>
          <a:xfrm flipH="1">
            <a:off x="-718750" y="-95301"/>
            <a:ext cx="2585750" cy="5413226"/>
          </a:xfrm>
          <a:prstGeom prst="rect">
            <a:avLst/>
          </a:prstGeom>
          <a:noFill/>
          <a:ln>
            <a:noFill/>
          </a:ln>
        </p:spPr>
      </p:pic>
      <p:pic>
        <p:nvPicPr>
          <p:cNvPr id="71" name="Google Shape;71;p11"/>
          <p:cNvPicPr preferRelativeResize="0"/>
          <p:nvPr/>
        </p:nvPicPr>
        <p:blipFill>
          <a:blip r:embed="rId5">
            <a:alphaModFix amt="80000"/>
          </a:blip>
          <a:stretch>
            <a:fillRect/>
          </a:stretch>
        </p:blipFill>
        <p:spPr>
          <a:xfrm flipH="1" rot="-10258106">
            <a:off x="-864657" y="1443551"/>
            <a:ext cx="2961908" cy="5143500"/>
          </a:xfrm>
          <a:prstGeom prst="rect">
            <a:avLst/>
          </a:prstGeom>
          <a:noFill/>
          <a:ln>
            <a:noFill/>
          </a:ln>
        </p:spPr>
      </p:pic>
      <p:pic>
        <p:nvPicPr>
          <p:cNvPr id="72" name="Google Shape;72;p11"/>
          <p:cNvPicPr preferRelativeResize="0"/>
          <p:nvPr/>
        </p:nvPicPr>
        <p:blipFill>
          <a:blip r:embed="rId5">
            <a:alphaModFix amt="80000"/>
          </a:blip>
          <a:stretch>
            <a:fillRect/>
          </a:stretch>
        </p:blipFill>
        <p:spPr>
          <a:xfrm flipH="1" rot="9541895">
            <a:off x="6838419" y="-1560348"/>
            <a:ext cx="2961908"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lt2"/>
            </a:gs>
            <a:gs pos="100000">
              <a:srgbClr val="050402"/>
            </a:gs>
          </a:gsLst>
          <a:path path="circle">
            <a:fillToRect b="100%" l="100%"/>
          </a:path>
          <a:tileRect r="-100%" t="-100%"/>
        </a:gradFill>
      </p:bgPr>
    </p:bg>
    <p:spTree>
      <p:nvGrpSpPr>
        <p:cNvPr id="74" name="Shape 74"/>
        <p:cNvGrpSpPr/>
        <p:nvPr/>
      </p:nvGrpSpPr>
      <p:grpSpPr>
        <a:xfrm>
          <a:off x="0" y="0"/>
          <a:ext cx="0" cy="0"/>
          <a:chOff x="0" y="0"/>
          <a:chExt cx="0" cy="0"/>
        </a:xfrm>
      </p:grpSpPr>
      <p:pic>
        <p:nvPicPr>
          <p:cNvPr id="75" name="Google Shape;75;p1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76" name="Google Shape;76;p13"/>
          <p:cNvSpPr txBox="1"/>
          <p:nvPr>
            <p:ph hasCustomPrompt="1" type="title"/>
          </p:nvPr>
        </p:nvSpPr>
        <p:spPr>
          <a:xfrm>
            <a:off x="1745538" y="1397571"/>
            <a:ext cx="5838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p:nvPr>
            <p:ph idx="1" type="subTitle"/>
          </p:nvPr>
        </p:nvSpPr>
        <p:spPr>
          <a:xfrm>
            <a:off x="790188" y="2184921"/>
            <a:ext cx="24945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3"/>
          <p:cNvSpPr txBox="1"/>
          <p:nvPr>
            <p:ph hasCustomPrompt="1" idx="2" type="title"/>
          </p:nvPr>
        </p:nvSpPr>
        <p:spPr>
          <a:xfrm>
            <a:off x="4334249" y="1403253"/>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3" type="subTitle"/>
          </p:nvPr>
        </p:nvSpPr>
        <p:spPr>
          <a:xfrm>
            <a:off x="3465149" y="2184921"/>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 name="Google Shape;80;p13"/>
          <p:cNvSpPr txBox="1"/>
          <p:nvPr>
            <p:ph hasCustomPrompt="1" idx="4" type="title"/>
          </p:nvPr>
        </p:nvSpPr>
        <p:spPr>
          <a:xfrm>
            <a:off x="6868803" y="1403241"/>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5" type="subTitle"/>
          </p:nvPr>
        </p:nvSpPr>
        <p:spPr>
          <a:xfrm>
            <a:off x="5999703" y="2184921"/>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hasCustomPrompt="1" idx="6" type="title"/>
          </p:nvPr>
        </p:nvSpPr>
        <p:spPr>
          <a:xfrm>
            <a:off x="1729488" y="3129079"/>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idx="7" type="subTitle"/>
          </p:nvPr>
        </p:nvSpPr>
        <p:spPr>
          <a:xfrm>
            <a:off x="800688" y="3928050"/>
            <a:ext cx="24735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3"/>
          <p:cNvSpPr txBox="1"/>
          <p:nvPr>
            <p:ph hasCustomPrompt="1" idx="8" type="title"/>
          </p:nvPr>
        </p:nvSpPr>
        <p:spPr>
          <a:xfrm>
            <a:off x="4334249" y="3129078"/>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9" type="subTitle"/>
          </p:nvPr>
        </p:nvSpPr>
        <p:spPr>
          <a:xfrm>
            <a:off x="3465149" y="3928050"/>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6" name="Google Shape;86;p13"/>
          <p:cNvSpPr txBox="1"/>
          <p:nvPr>
            <p:ph hasCustomPrompt="1" idx="13" type="title"/>
          </p:nvPr>
        </p:nvSpPr>
        <p:spPr>
          <a:xfrm>
            <a:off x="6868803" y="3129078"/>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4" type="subTitle"/>
          </p:nvPr>
        </p:nvSpPr>
        <p:spPr>
          <a:xfrm>
            <a:off x="5999703" y="3928050"/>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 name="Google Shape;88;p13"/>
          <p:cNvSpPr txBox="1"/>
          <p:nvPr>
            <p:ph idx="15"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sp>
        <p:nvSpPr>
          <p:cNvPr id="89" name="Google Shape;89;p13"/>
          <p:cNvSpPr txBox="1"/>
          <p:nvPr>
            <p:ph idx="16" type="subTitle"/>
          </p:nvPr>
        </p:nvSpPr>
        <p:spPr>
          <a:xfrm>
            <a:off x="790188" y="1836513"/>
            <a:ext cx="2494500" cy="358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 name="Google Shape;90;p13"/>
          <p:cNvSpPr txBox="1"/>
          <p:nvPr>
            <p:ph idx="17" type="subTitle"/>
          </p:nvPr>
        </p:nvSpPr>
        <p:spPr>
          <a:xfrm>
            <a:off x="3465149" y="1836513"/>
            <a:ext cx="2354100" cy="358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1" name="Google Shape;91;p13"/>
          <p:cNvSpPr txBox="1"/>
          <p:nvPr>
            <p:ph idx="18" type="subTitle"/>
          </p:nvPr>
        </p:nvSpPr>
        <p:spPr>
          <a:xfrm>
            <a:off x="5999703" y="1836513"/>
            <a:ext cx="2354100" cy="358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2" name="Google Shape;92;p13"/>
          <p:cNvSpPr txBox="1"/>
          <p:nvPr>
            <p:ph idx="19" type="subTitle"/>
          </p:nvPr>
        </p:nvSpPr>
        <p:spPr>
          <a:xfrm>
            <a:off x="800688" y="3577850"/>
            <a:ext cx="2473500" cy="366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 name="Google Shape;93;p13"/>
          <p:cNvSpPr txBox="1"/>
          <p:nvPr>
            <p:ph idx="20" type="subTitle"/>
          </p:nvPr>
        </p:nvSpPr>
        <p:spPr>
          <a:xfrm>
            <a:off x="3465149" y="3577850"/>
            <a:ext cx="2354100" cy="366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 name="Google Shape;94;p13"/>
          <p:cNvSpPr txBox="1"/>
          <p:nvPr>
            <p:ph idx="21" type="subTitle"/>
          </p:nvPr>
        </p:nvSpPr>
        <p:spPr>
          <a:xfrm>
            <a:off x="5999703" y="3577850"/>
            <a:ext cx="2354100" cy="366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95" name="Google Shape;95;p13"/>
          <p:cNvPicPr preferRelativeResize="0"/>
          <p:nvPr/>
        </p:nvPicPr>
        <p:blipFill rotWithShape="1">
          <a:blip r:embed="rId3">
            <a:alphaModFix/>
          </a:blip>
          <a:srcRect b="2797" l="0" r="0" t="5189"/>
          <a:stretch/>
        </p:blipFill>
        <p:spPr>
          <a:xfrm rot="10800000">
            <a:off x="-1564300" y="-134875"/>
            <a:ext cx="2585750" cy="5413226"/>
          </a:xfrm>
          <a:prstGeom prst="rect">
            <a:avLst/>
          </a:prstGeom>
          <a:noFill/>
          <a:ln>
            <a:noFill/>
          </a:ln>
        </p:spPr>
      </p:pic>
      <p:pic>
        <p:nvPicPr>
          <p:cNvPr id="96" name="Google Shape;96;p13"/>
          <p:cNvPicPr preferRelativeResize="0"/>
          <p:nvPr/>
        </p:nvPicPr>
        <p:blipFill rotWithShape="1">
          <a:blip r:embed="rId3">
            <a:alphaModFix/>
          </a:blip>
          <a:srcRect b="2797" l="0" r="0" t="5189"/>
          <a:stretch/>
        </p:blipFill>
        <p:spPr>
          <a:xfrm>
            <a:off x="8053025" y="-134875"/>
            <a:ext cx="2585750" cy="5413226"/>
          </a:xfrm>
          <a:prstGeom prst="rect">
            <a:avLst/>
          </a:prstGeom>
          <a:noFill/>
          <a:ln>
            <a:noFill/>
          </a:ln>
        </p:spPr>
      </p:pic>
      <p:pic>
        <p:nvPicPr>
          <p:cNvPr id="97" name="Google Shape;97;p13"/>
          <p:cNvPicPr preferRelativeResize="0"/>
          <p:nvPr/>
        </p:nvPicPr>
        <p:blipFill>
          <a:blip r:embed="rId4">
            <a:alphaModFix amt="80000"/>
          </a:blip>
          <a:stretch>
            <a:fillRect/>
          </a:stretch>
        </p:blipFill>
        <p:spPr>
          <a:xfrm flipH="1" rot="1800000">
            <a:off x="-394203" y="-3740250"/>
            <a:ext cx="2961908" cy="51434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8" name="Shape 98"/>
        <p:cNvGrpSpPr/>
        <p:nvPr/>
      </p:nvGrpSpPr>
      <p:grpSpPr>
        <a:xfrm>
          <a:off x="0" y="0"/>
          <a:ext cx="0" cy="0"/>
          <a:chOff x="0" y="0"/>
          <a:chExt cx="0" cy="0"/>
        </a:xfrm>
      </p:grpSpPr>
      <p:pic>
        <p:nvPicPr>
          <p:cNvPr id="99" name="Google Shape;99;p1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00" name="Google Shape;100;p14"/>
          <p:cNvSpPr txBox="1"/>
          <p:nvPr>
            <p:ph type="title"/>
          </p:nvPr>
        </p:nvSpPr>
        <p:spPr>
          <a:xfrm>
            <a:off x="3005850" y="3666038"/>
            <a:ext cx="3132300" cy="40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6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1" name="Google Shape;101;p14"/>
          <p:cNvSpPr txBox="1"/>
          <p:nvPr>
            <p:ph idx="1" type="subTitle"/>
          </p:nvPr>
        </p:nvSpPr>
        <p:spPr>
          <a:xfrm>
            <a:off x="2034900" y="1450763"/>
            <a:ext cx="5074200" cy="194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pic>
        <p:nvPicPr>
          <p:cNvPr id="102" name="Google Shape;102;p14"/>
          <p:cNvPicPr preferRelativeResize="0"/>
          <p:nvPr/>
        </p:nvPicPr>
        <p:blipFill rotWithShape="1">
          <a:blip r:embed="rId3">
            <a:alphaModFix/>
          </a:blip>
          <a:srcRect b="2324" l="0" r="0" t="22696"/>
          <a:stretch/>
        </p:blipFill>
        <p:spPr>
          <a:xfrm flipH="1" rot="10800000">
            <a:off x="-1756200" y="-572425"/>
            <a:ext cx="4927700" cy="5932412"/>
          </a:xfrm>
          <a:prstGeom prst="rect">
            <a:avLst/>
          </a:prstGeom>
          <a:noFill/>
          <a:ln>
            <a:noFill/>
          </a:ln>
        </p:spPr>
      </p:pic>
      <p:pic>
        <p:nvPicPr>
          <p:cNvPr id="103" name="Google Shape;103;p14"/>
          <p:cNvPicPr preferRelativeResize="0"/>
          <p:nvPr/>
        </p:nvPicPr>
        <p:blipFill rotWithShape="1">
          <a:blip r:embed="rId3">
            <a:alphaModFix/>
          </a:blip>
          <a:srcRect b="2324" l="0" r="0" t="22696"/>
          <a:stretch/>
        </p:blipFill>
        <p:spPr>
          <a:xfrm flipH="1">
            <a:off x="6350075" y="-191425"/>
            <a:ext cx="4927700" cy="5932412"/>
          </a:xfrm>
          <a:prstGeom prst="rect">
            <a:avLst/>
          </a:prstGeom>
          <a:noFill/>
          <a:ln>
            <a:noFill/>
          </a:ln>
        </p:spPr>
      </p:pic>
      <p:pic>
        <p:nvPicPr>
          <p:cNvPr id="104" name="Google Shape;104;p14"/>
          <p:cNvPicPr preferRelativeResize="0"/>
          <p:nvPr/>
        </p:nvPicPr>
        <p:blipFill>
          <a:blip r:embed="rId4">
            <a:alphaModFix amt="80000"/>
          </a:blip>
          <a:stretch>
            <a:fillRect/>
          </a:stretch>
        </p:blipFill>
        <p:spPr>
          <a:xfrm flipH="1" rot="-10754734">
            <a:off x="-230405" y="1720249"/>
            <a:ext cx="2961909" cy="5143501"/>
          </a:xfrm>
          <a:prstGeom prst="rect">
            <a:avLst/>
          </a:prstGeom>
          <a:noFill/>
          <a:ln>
            <a:noFill/>
          </a:ln>
        </p:spPr>
      </p:pic>
      <p:pic>
        <p:nvPicPr>
          <p:cNvPr id="105" name="Google Shape;105;p14"/>
          <p:cNvPicPr preferRelativeResize="0"/>
          <p:nvPr/>
        </p:nvPicPr>
        <p:blipFill>
          <a:blip r:embed="rId4">
            <a:alphaModFix amt="80000"/>
          </a:blip>
          <a:stretch>
            <a:fillRect/>
          </a:stretch>
        </p:blipFill>
        <p:spPr>
          <a:xfrm flipH="1" rot="9945266">
            <a:off x="5860070" y="-3151702"/>
            <a:ext cx="2961910" cy="514350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6" name="Shape 106"/>
        <p:cNvGrpSpPr/>
        <p:nvPr/>
      </p:nvGrpSpPr>
      <p:grpSpPr>
        <a:xfrm>
          <a:off x="0" y="0"/>
          <a:ext cx="0" cy="0"/>
          <a:chOff x="0" y="0"/>
          <a:chExt cx="0" cy="0"/>
        </a:xfrm>
      </p:grpSpPr>
      <p:pic>
        <p:nvPicPr>
          <p:cNvPr id="107" name="Google Shape;107;p1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08" name="Google Shape;108;p15"/>
          <p:cNvSpPr txBox="1"/>
          <p:nvPr>
            <p:ph type="title"/>
          </p:nvPr>
        </p:nvSpPr>
        <p:spPr>
          <a:xfrm>
            <a:off x="2659275" y="2455309"/>
            <a:ext cx="4527600" cy="63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5"/>
          <p:cNvSpPr txBox="1"/>
          <p:nvPr>
            <p:ph hasCustomPrompt="1" idx="2" type="title"/>
          </p:nvPr>
        </p:nvSpPr>
        <p:spPr>
          <a:xfrm>
            <a:off x="6074552" y="1559000"/>
            <a:ext cx="11124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10" name="Google Shape;110;p15"/>
          <p:cNvSpPr txBox="1"/>
          <p:nvPr>
            <p:ph idx="1" type="subTitle"/>
          </p:nvPr>
        </p:nvSpPr>
        <p:spPr>
          <a:xfrm>
            <a:off x="3189450" y="3220609"/>
            <a:ext cx="3997500" cy="363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sz="16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11" name="Google Shape;111;p15"/>
          <p:cNvPicPr preferRelativeResize="0"/>
          <p:nvPr/>
        </p:nvPicPr>
        <p:blipFill rotWithShape="1">
          <a:blip r:embed="rId3">
            <a:alphaModFix/>
          </a:blip>
          <a:srcRect b="2324" l="0" r="0" t="22696"/>
          <a:stretch/>
        </p:blipFill>
        <p:spPr>
          <a:xfrm flipH="1" rot="10800000">
            <a:off x="-1146600" y="-572425"/>
            <a:ext cx="4927700" cy="5932412"/>
          </a:xfrm>
          <a:prstGeom prst="rect">
            <a:avLst/>
          </a:prstGeom>
          <a:noFill/>
          <a:ln>
            <a:noFill/>
          </a:ln>
        </p:spPr>
      </p:pic>
      <p:pic>
        <p:nvPicPr>
          <p:cNvPr id="112" name="Google Shape;112;p15"/>
          <p:cNvPicPr preferRelativeResize="0"/>
          <p:nvPr/>
        </p:nvPicPr>
        <p:blipFill rotWithShape="1">
          <a:blip r:embed="rId4">
            <a:alphaModFix/>
          </a:blip>
          <a:srcRect b="2797" l="0" r="0" t="5189"/>
          <a:stretch/>
        </p:blipFill>
        <p:spPr>
          <a:xfrm flipH="1" rot="10800000">
            <a:off x="7545075" y="-151155"/>
            <a:ext cx="2585750" cy="5413226"/>
          </a:xfrm>
          <a:prstGeom prst="rect">
            <a:avLst/>
          </a:prstGeom>
          <a:noFill/>
          <a:ln>
            <a:noFill/>
          </a:ln>
        </p:spPr>
      </p:pic>
      <p:pic>
        <p:nvPicPr>
          <p:cNvPr id="113" name="Google Shape;113;p15"/>
          <p:cNvPicPr preferRelativeResize="0"/>
          <p:nvPr/>
        </p:nvPicPr>
        <p:blipFill>
          <a:blip r:embed="rId5">
            <a:alphaModFix amt="80000"/>
          </a:blip>
          <a:stretch>
            <a:fillRect/>
          </a:stretch>
        </p:blipFill>
        <p:spPr>
          <a:xfrm flipH="1" rot="-5400000">
            <a:off x="2789921" y="-2380375"/>
            <a:ext cx="2961909" cy="5143500"/>
          </a:xfrm>
          <a:prstGeom prst="rect">
            <a:avLst/>
          </a:prstGeom>
          <a:noFill/>
          <a:ln>
            <a:noFill/>
          </a:ln>
        </p:spPr>
      </p:pic>
      <p:pic>
        <p:nvPicPr>
          <p:cNvPr id="114" name="Google Shape;114;p15"/>
          <p:cNvPicPr preferRelativeResize="0"/>
          <p:nvPr/>
        </p:nvPicPr>
        <p:blipFill>
          <a:blip r:embed="rId5">
            <a:alphaModFix amt="80000"/>
          </a:blip>
          <a:stretch>
            <a:fillRect/>
          </a:stretch>
        </p:blipFill>
        <p:spPr>
          <a:xfrm flipH="1" rot="-2700000">
            <a:off x="1580771" y="2647600"/>
            <a:ext cx="2961908"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gradFill>
          <a:gsLst>
            <a:gs pos="0">
              <a:schemeClr val="lt2"/>
            </a:gs>
            <a:gs pos="100000">
              <a:srgbClr val="050402"/>
            </a:gs>
          </a:gsLst>
          <a:path path="circle">
            <a:fillToRect r="100%" t="100%"/>
          </a:path>
          <a:tileRect b="-100%" l="-100%"/>
        </a:gradFill>
      </p:bgPr>
    </p:bg>
    <p:spTree>
      <p:nvGrpSpPr>
        <p:cNvPr id="115" name="Shape 115"/>
        <p:cNvGrpSpPr/>
        <p:nvPr/>
      </p:nvGrpSpPr>
      <p:grpSpPr>
        <a:xfrm>
          <a:off x="0" y="0"/>
          <a:ext cx="0" cy="0"/>
          <a:chOff x="0" y="0"/>
          <a:chExt cx="0" cy="0"/>
        </a:xfrm>
      </p:grpSpPr>
      <p:pic>
        <p:nvPicPr>
          <p:cNvPr id="116" name="Google Shape;116;p1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17" name="Google Shape;117;p16"/>
          <p:cNvSpPr txBox="1"/>
          <p:nvPr>
            <p:ph type="title"/>
          </p:nvPr>
        </p:nvSpPr>
        <p:spPr>
          <a:xfrm>
            <a:off x="2843725" y="1804613"/>
            <a:ext cx="4755900" cy="630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 name="Google Shape;118;p16"/>
          <p:cNvSpPr txBox="1"/>
          <p:nvPr>
            <p:ph hasCustomPrompt="1" idx="2" type="title"/>
          </p:nvPr>
        </p:nvSpPr>
        <p:spPr>
          <a:xfrm>
            <a:off x="1544374" y="2020500"/>
            <a:ext cx="10713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19" name="Google Shape;119;p16"/>
          <p:cNvSpPr txBox="1"/>
          <p:nvPr>
            <p:ph idx="1" type="subTitle"/>
          </p:nvPr>
        </p:nvSpPr>
        <p:spPr>
          <a:xfrm>
            <a:off x="2855825" y="2631488"/>
            <a:ext cx="43536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None/>
              <a:defRPr sz="15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20" name="Google Shape;120;p16"/>
          <p:cNvPicPr preferRelativeResize="0"/>
          <p:nvPr/>
        </p:nvPicPr>
        <p:blipFill rotWithShape="1">
          <a:blip r:embed="rId3">
            <a:alphaModFix/>
          </a:blip>
          <a:srcRect b="2324" l="0" r="0" t="22696"/>
          <a:stretch/>
        </p:blipFill>
        <p:spPr>
          <a:xfrm>
            <a:off x="-2137200" y="-191425"/>
            <a:ext cx="4927700" cy="5932412"/>
          </a:xfrm>
          <a:prstGeom prst="rect">
            <a:avLst/>
          </a:prstGeom>
          <a:noFill/>
          <a:ln>
            <a:noFill/>
          </a:ln>
        </p:spPr>
      </p:pic>
      <p:pic>
        <p:nvPicPr>
          <p:cNvPr id="121" name="Google Shape;121;p16"/>
          <p:cNvPicPr preferRelativeResize="0"/>
          <p:nvPr/>
        </p:nvPicPr>
        <p:blipFill rotWithShape="1">
          <a:blip r:embed="rId3">
            <a:alphaModFix/>
          </a:blip>
          <a:srcRect b="2324" l="0" r="0" t="22696"/>
          <a:stretch/>
        </p:blipFill>
        <p:spPr>
          <a:xfrm rot="10800000">
            <a:off x="6578675" y="-572425"/>
            <a:ext cx="4927700" cy="5932412"/>
          </a:xfrm>
          <a:prstGeom prst="rect">
            <a:avLst/>
          </a:prstGeom>
          <a:noFill/>
          <a:ln>
            <a:noFill/>
          </a:ln>
        </p:spPr>
      </p:pic>
      <p:pic>
        <p:nvPicPr>
          <p:cNvPr id="122" name="Google Shape;122;p16"/>
          <p:cNvPicPr preferRelativeResize="0"/>
          <p:nvPr/>
        </p:nvPicPr>
        <p:blipFill>
          <a:blip r:embed="rId4">
            <a:alphaModFix amt="80000"/>
          </a:blip>
          <a:stretch>
            <a:fillRect/>
          </a:stretch>
        </p:blipFill>
        <p:spPr>
          <a:xfrm flipH="1" rot="-5400000">
            <a:off x="1510570" y="-2444351"/>
            <a:ext cx="2961910" cy="514350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23" name="Shape 123"/>
        <p:cNvGrpSpPr/>
        <p:nvPr/>
      </p:nvGrpSpPr>
      <p:grpSpPr>
        <a:xfrm>
          <a:off x="0" y="0"/>
          <a:ext cx="0" cy="0"/>
          <a:chOff x="0" y="0"/>
          <a:chExt cx="0" cy="0"/>
        </a:xfrm>
      </p:grpSpPr>
      <p:pic>
        <p:nvPicPr>
          <p:cNvPr id="124" name="Google Shape;124;p1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25" name="Google Shape;125;p17"/>
          <p:cNvSpPr txBox="1"/>
          <p:nvPr>
            <p:ph type="title"/>
          </p:nvPr>
        </p:nvSpPr>
        <p:spPr>
          <a:xfrm>
            <a:off x="1950000" y="2389950"/>
            <a:ext cx="52440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17"/>
          <p:cNvSpPr txBox="1"/>
          <p:nvPr>
            <p:ph hasCustomPrompt="1" idx="2" type="title"/>
          </p:nvPr>
        </p:nvSpPr>
        <p:spPr>
          <a:xfrm>
            <a:off x="4046250" y="1443300"/>
            <a:ext cx="10515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27" name="Google Shape;127;p17"/>
          <p:cNvSpPr txBox="1"/>
          <p:nvPr>
            <p:ph idx="1" type="subTitle"/>
          </p:nvPr>
        </p:nvSpPr>
        <p:spPr>
          <a:xfrm>
            <a:off x="2440200" y="3237750"/>
            <a:ext cx="4263600" cy="26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28" name="Google Shape;128;p17"/>
          <p:cNvPicPr preferRelativeResize="0"/>
          <p:nvPr/>
        </p:nvPicPr>
        <p:blipFill rotWithShape="1">
          <a:blip r:embed="rId3">
            <a:alphaModFix/>
          </a:blip>
          <a:srcRect b="2324" l="0" r="0" t="22696"/>
          <a:stretch/>
        </p:blipFill>
        <p:spPr>
          <a:xfrm>
            <a:off x="-1680000" y="-191425"/>
            <a:ext cx="4927700" cy="5932412"/>
          </a:xfrm>
          <a:prstGeom prst="rect">
            <a:avLst/>
          </a:prstGeom>
          <a:noFill/>
          <a:ln>
            <a:noFill/>
          </a:ln>
        </p:spPr>
      </p:pic>
      <p:pic>
        <p:nvPicPr>
          <p:cNvPr id="129" name="Google Shape;129;p17"/>
          <p:cNvPicPr preferRelativeResize="0"/>
          <p:nvPr/>
        </p:nvPicPr>
        <p:blipFill rotWithShape="1">
          <a:blip r:embed="rId4">
            <a:alphaModFix/>
          </a:blip>
          <a:srcRect b="2797" l="0" r="0" t="5189"/>
          <a:stretch/>
        </p:blipFill>
        <p:spPr>
          <a:xfrm>
            <a:off x="7545075" y="-169709"/>
            <a:ext cx="2585750" cy="5413226"/>
          </a:xfrm>
          <a:prstGeom prst="rect">
            <a:avLst/>
          </a:prstGeom>
          <a:noFill/>
          <a:ln>
            <a:noFill/>
          </a:ln>
        </p:spPr>
      </p:pic>
      <p:pic>
        <p:nvPicPr>
          <p:cNvPr id="130" name="Google Shape;130;p17"/>
          <p:cNvPicPr preferRelativeResize="0"/>
          <p:nvPr/>
        </p:nvPicPr>
        <p:blipFill>
          <a:blip r:embed="rId5">
            <a:alphaModFix amt="80000"/>
          </a:blip>
          <a:stretch>
            <a:fillRect/>
          </a:stretch>
        </p:blipFill>
        <p:spPr>
          <a:xfrm flipH="1" rot="-5400000">
            <a:off x="-1139779" y="-1662750"/>
            <a:ext cx="2961909"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2_1">
    <p:bg>
      <p:bgPr>
        <a:gradFill>
          <a:gsLst>
            <a:gs pos="0">
              <a:schemeClr val="lt2"/>
            </a:gs>
            <a:gs pos="100000">
              <a:srgbClr val="050402"/>
            </a:gs>
          </a:gsLst>
          <a:path path="circle">
            <a:fillToRect l="100%" t="100%"/>
          </a:path>
          <a:tileRect b="-100%" r="-100%"/>
        </a:gradFill>
      </p:bgPr>
    </p:bg>
    <p:spTree>
      <p:nvGrpSpPr>
        <p:cNvPr id="131" name="Shape 131"/>
        <p:cNvGrpSpPr/>
        <p:nvPr/>
      </p:nvGrpSpPr>
      <p:grpSpPr>
        <a:xfrm>
          <a:off x="0" y="0"/>
          <a:ext cx="0" cy="0"/>
          <a:chOff x="0" y="0"/>
          <a:chExt cx="0" cy="0"/>
        </a:xfrm>
      </p:grpSpPr>
      <p:pic>
        <p:nvPicPr>
          <p:cNvPr id="132" name="Google Shape;132;p1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33" name="Google Shape;133;p18"/>
          <p:cNvSpPr txBox="1"/>
          <p:nvPr>
            <p:ph type="title"/>
          </p:nvPr>
        </p:nvSpPr>
        <p:spPr>
          <a:xfrm>
            <a:off x="2167400" y="2235775"/>
            <a:ext cx="3232200" cy="1037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18"/>
          <p:cNvSpPr txBox="1"/>
          <p:nvPr>
            <p:ph hasCustomPrompt="1" idx="2" type="title"/>
          </p:nvPr>
        </p:nvSpPr>
        <p:spPr>
          <a:xfrm>
            <a:off x="2167400" y="1045177"/>
            <a:ext cx="1117800" cy="79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35" name="Google Shape;135;p18"/>
          <p:cNvSpPr txBox="1"/>
          <p:nvPr>
            <p:ph idx="1" type="subTitle"/>
          </p:nvPr>
        </p:nvSpPr>
        <p:spPr>
          <a:xfrm>
            <a:off x="2167400" y="3543025"/>
            <a:ext cx="3232200" cy="55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36" name="Google Shape;136;p18"/>
          <p:cNvPicPr preferRelativeResize="0"/>
          <p:nvPr/>
        </p:nvPicPr>
        <p:blipFill rotWithShape="1">
          <a:blip r:embed="rId3">
            <a:alphaModFix/>
          </a:blip>
          <a:srcRect b="2324" l="0" r="0" t="22696"/>
          <a:stretch/>
        </p:blipFill>
        <p:spPr>
          <a:xfrm rot="10800000">
            <a:off x="5090400" y="-591027"/>
            <a:ext cx="4927700" cy="5932412"/>
          </a:xfrm>
          <a:prstGeom prst="rect">
            <a:avLst/>
          </a:prstGeom>
          <a:noFill/>
          <a:ln>
            <a:noFill/>
          </a:ln>
        </p:spPr>
      </p:pic>
      <p:pic>
        <p:nvPicPr>
          <p:cNvPr id="137" name="Google Shape;137;p18"/>
          <p:cNvPicPr preferRelativeResize="0"/>
          <p:nvPr/>
        </p:nvPicPr>
        <p:blipFill rotWithShape="1">
          <a:blip r:embed="rId4">
            <a:alphaModFix/>
          </a:blip>
          <a:srcRect b="2797" l="0" r="0" t="5189"/>
          <a:stretch/>
        </p:blipFill>
        <p:spPr>
          <a:xfrm rot="10800000">
            <a:off x="-794950" y="-130761"/>
            <a:ext cx="2585750" cy="5413226"/>
          </a:xfrm>
          <a:prstGeom prst="rect">
            <a:avLst/>
          </a:prstGeom>
          <a:noFill/>
          <a:ln>
            <a:noFill/>
          </a:ln>
        </p:spPr>
      </p:pic>
      <p:pic>
        <p:nvPicPr>
          <p:cNvPr id="138" name="Google Shape;138;p18"/>
          <p:cNvPicPr preferRelativeResize="0"/>
          <p:nvPr/>
        </p:nvPicPr>
        <p:blipFill>
          <a:blip r:embed="rId5">
            <a:alphaModFix amt="80000"/>
          </a:blip>
          <a:stretch>
            <a:fillRect/>
          </a:stretch>
        </p:blipFill>
        <p:spPr>
          <a:xfrm flipH="1" rot="-358106">
            <a:off x="-1179857" y="-2337048"/>
            <a:ext cx="2961909"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39" name="Shape 139"/>
        <p:cNvGrpSpPr/>
        <p:nvPr/>
      </p:nvGrpSpPr>
      <p:grpSpPr>
        <a:xfrm>
          <a:off x="0" y="0"/>
          <a:ext cx="0" cy="0"/>
          <a:chOff x="0" y="0"/>
          <a:chExt cx="0" cy="0"/>
        </a:xfrm>
      </p:grpSpPr>
      <p:pic>
        <p:nvPicPr>
          <p:cNvPr id="140" name="Google Shape;140;p19"/>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41" name="Google Shape;141;p19"/>
          <p:cNvSpPr txBox="1"/>
          <p:nvPr>
            <p:ph type="title"/>
          </p:nvPr>
        </p:nvSpPr>
        <p:spPr>
          <a:xfrm>
            <a:off x="3914825" y="2278350"/>
            <a:ext cx="2853600" cy="113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19"/>
          <p:cNvSpPr txBox="1"/>
          <p:nvPr>
            <p:ph hasCustomPrompt="1" idx="2" type="title"/>
          </p:nvPr>
        </p:nvSpPr>
        <p:spPr>
          <a:xfrm>
            <a:off x="5709925" y="1195252"/>
            <a:ext cx="10188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43" name="Google Shape;143;p19"/>
          <p:cNvSpPr txBox="1"/>
          <p:nvPr>
            <p:ph idx="1" type="subTitle"/>
          </p:nvPr>
        </p:nvSpPr>
        <p:spPr>
          <a:xfrm>
            <a:off x="3914825" y="3666225"/>
            <a:ext cx="2853600" cy="527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44" name="Google Shape;144;p19"/>
          <p:cNvPicPr preferRelativeResize="0"/>
          <p:nvPr/>
        </p:nvPicPr>
        <p:blipFill rotWithShape="1">
          <a:blip r:embed="rId3">
            <a:alphaModFix/>
          </a:blip>
          <a:srcRect b="2324" l="0" r="0" t="22696"/>
          <a:stretch/>
        </p:blipFill>
        <p:spPr>
          <a:xfrm flipH="1" rot="10800000">
            <a:off x="-1188175" y="-657577"/>
            <a:ext cx="4927700" cy="5932412"/>
          </a:xfrm>
          <a:prstGeom prst="rect">
            <a:avLst/>
          </a:prstGeom>
          <a:noFill/>
          <a:ln>
            <a:noFill/>
          </a:ln>
        </p:spPr>
      </p:pic>
      <p:pic>
        <p:nvPicPr>
          <p:cNvPr id="145" name="Google Shape;145;p19"/>
          <p:cNvPicPr preferRelativeResize="0"/>
          <p:nvPr/>
        </p:nvPicPr>
        <p:blipFill rotWithShape="1">
          <a:blip r:embed="rId4">
            <a:alphaModFix/>
          </a:blip>
          <a:srcRect b="2534" l="0" r="0" t="5629"/>
          <a:stretch/>
        </p:blipFill>
        <p:spPr>
          <a:xfrm flipH="1" rot="10800000">
            <a:off x="7217692" y="-269274"/>
            <a:ext cx="2719350" cy="5682049"/>
          </a:xfrm>
          <a:prstGeom prst="rect">
            <a:avLst/>
          </a:prstGeom>
          <a:noFill/>
          <a:ln>
            <a:noFill/>
          </a:ln>
        </p:spPr>
      </p:pic>
      <p:pic>
        <p:nvPicPr>
          <p:cNvPr id="146" name="Google Shape;146;p19"/>
          <p:cNvPicPr preferRelativeResize="0"/>
          <p:nvPr/>
        </p:nvPicPr>
        <p:blipFill>
          <a:blip r:embed="rId5">
            <a:alphaModFix amt="80000"/>
          </a:blip>
          <a:stretch>
            <a:fillRect/>
          </a:stretch>
        </p:blipFill>
        <p:spPr>
          <a:xfrm flipH="1" rot="1935659">
            <a:off x="832481" y="7226"/>
            <a:ext cx="2961909"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7" name="Shape 147"/>
        <p:cNvGrpSpPr/>
        <p:nvPr/>
      </p:nvGrpSpPr>
      <p:grpSpPr>
        <a:xfrm>
          <a:off x="0" y="0"/>
          <a:ext cx="0" cy="0"/>
          <a:chOff x="0" y="0"/>
          <a:chExt cx="0" cy="0"/>
        </a:xfrm>
      </p:grpSpPr>
      <p:pic>
        <p:nvPicPr>
          <p:cNvPr id="148" name="Google Shape;148;p20"/>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49" name="Google Shape;149;p20"/>
          <p:cNvSpPr txBox="1"/>
          <p:nvPr>
            <p:ph hasCustomPrompt="1" type="title"/>
          </p:nvPr>
        </p:nvSpPr>
        <p:spPr>
          <a:xfrm>
            <a:off x="1628929" y="1450275"/>
            <a:ext cx="2153700" cy="67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b="1"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0" name="Google Shape;150;p20"/>
          <p:cNvSpPr txBox="1"/>
          <p:nvPr>
            <p:ph idx="1" type="subTitle"/>
          </p:nvPr>
        </p:nvSpPr>
        <p:spPr>
          <a:xfrm>
            <a:off x="4083954" y="1714678"/>
            <a:ext cx="3432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0"/>
          <p:cNvSpPr txBox="1"/>
          <p:nvPr>
            <p:ph hasCustomPrompt="1" idx="2" type="title"/>
          </p:nvPr>
        </p:nvSpPr>
        <p:spPr>
          <a:xfrm>
            <a:off x="1628929" y="2570575"/>
            <a:ext cx="2153700" cy="67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b="1"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2" name="Google Shape;152;p20"/>
          <p:cNvSpPr txBox="1"/>
          <p:nvPr>
            <p:ph idx="3" type="subTitle"/>
          </p:nvPr>
        </p:nvSpPr>
        <p:spPr>
          <a:xfrm>
            <a:off x="4083954" y="2834978"/>
            <a:ext cx="3432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0"/>
          <p:cNvSpPr txBox="1"/>
          <p:nvPr>
            <p:ph hasCustomPrompt="1" idx="4" type="title"/>
          </p:nvPr>
        </p:nvSpPr>
        <p:spPr>
          <a:xfrm>
            <a:off x="1628929" y="3690875"/>
            <a:ext cx="2153700" cy="67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b="1"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4" name="Google Shape;154;p20"/>
          <p:cNvSpPr txBox="1"/>
          <p:nvPr>
            <p:ph idx="5" type="subTitle"/>
          </p:nvPr>
        </p:nvSpPr>
        <p:spPr>
          <a:xfrm>
            <a:off x="4083954" y="3955278"/>
            <a:ext cx="3432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0"/>
          <p:cNvSpPr txBox="1"/>
          <p:nvPr>
            <p:ph idx="6" type="title"/>
          </p:nvPr>
        </p:nvSpPr>
        <p:spPr>
          <a:xfrm>
            <a:off x="4083954" y="1440735"/>
            <a:ext cx="3288000" cy="408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0" sz="16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6" name="Google Shape;156;p20"/>
          <p:cNvSpPr txBox="1"/>
          <p:nvPr>
            <p:ph idx="7" type="title"/>
          </p:nvPr>
        </p:nvSpPr>
        <p:spPr>
          <a:xfrm>
            <a:off x="4083954" y="2561029"/>
            <a:ext cx="3288000" cy="408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0" sz="16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7" name="Google Shape;157;p20"/>
          <p:cNvSpPr txBox="1"/>
          <p:nvPr>
            <p:ph idx="8" type="title"/>
          </p:nvPr>
        </p:nvSpPr>
        <p:spPr>
          <a:xfrm>
            <a:off x="4083954" y="3681324"/>
            <a:ext cx="3288000" cy="408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0" sz="16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8" name="Google Shape;158;p20"/>
          <p:cNvSpPr txBox="1"/>
          <p:nvPr>
            <p:ph idx="9"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59" name="Google Shape;159;p20"/>
          <p:cNvPicPr preferRelativeResize="0"/>
          <p:nvPr/>
        </p:nvPicPr>
        <p:blipFill rotWithShape="1">
          <a:blip r:embed="rId3">
            <a:alphaModFix/>
          </a:blip>
          <a:srcRect b="2797" l="0" r="0" t="5189"/>
          <a:stretch/>
        </p:blipFill>
        <p:spPr>
          <a:xfrm flipH="1">
            <a:off x="-1030900" y="-134875"/>
            <a:ext cx="2585750" cy="5413226"/>
          </a:xfrm>
          <a:prstGeom prst="rect">
            <a:avLst/>
          </a:prstGeom>
          <a:noFill/>
          <a:ln>
            <a:noFill/>
          </a:ln>
        </p:spPr>
      </p:pic>
      <p:pic>
        <p:nvPicPr>
          <p:cNvPr id="160" name="Google Shape;160;p20"/>
          <p:cNvPicPr preferRelativeResize="0"/>
          <p:nvPr/>
        </p:nvPicPr>
        <p:blipFill rotWithShape="1">
          <a:blip r:embed="rId3">
            <a:alphaModFix/>
          </a:blip>
          <a:srcRect b="2797" l="0" r="0" t="5189"/>
          <a:stretch/>
        </p:blipFill>
        <p:spPr>
          <a:xfrm flipH="1" rot="10800000">
            <a:off x="7595825" y="-134875"/>
            <a:ext cx="2585750" cy="5413226"/>
          </a:xfrm>
          <a:prstGeom prst="rect">
            <a:avLst/>
          </a:prstGeom>
          <a:noFill/>
          <a:ln>
            <a:noFill/>
          </a:ln>
        </p:spPr>
      </p:pic>
      <p:pic>
        <p:nvPicPr>
          <p:cNvPr id="161" name="Google Shape;161;p20"/>
          <p:cNvPicPr preferRelativeResize="0"/>
          <p:nvPr/>
        </p:nvPicPr>
        <p:blipFill>
          <a:blip r:embed="rId4">
            <a:alphaModFix amt="80000"/>
          </a:blip>
          <a:stretch>
            <a:fillRect/>
          </a:stretch>
        </p:blipFill>
        <p:spPr>
          <a:xfrm flipH="1" rot="10035657">
            <a:off x="6281832" y="-3009696"/>
            <a:ext cx="2961907" cy="514349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2"/>
            </a:gs>
            <a:gs pos="100000">
              <a:srgbClr val="050402"/>
            </a:gs>
          </a:gsLst>
          <a:path path="circle">
            <a:fillToRect r="100%" t="100%"/>
          </a:path>
          <a:tileRect b="-100%" l="-100%"/>
        </a:gradFill>
      </p:bgPr>
    </p:bg>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8" name="Google Shape;18;p3"/>
          <p:cNvSpPr txBox="1"/>
          <p:nvPr>
            <p:ph type="title"/>
          </p:nvPr>
        </p:nvSpPr>
        <p:spPr>
          <a:xfrm>
            <a:off x="1463725" y="2694750"/>
            <a:ext cx="5669100" cy="630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1396075" y="1687977"/>
            <a:ext cx="1067400" cy="72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solidFill>
                  <a:schemeClr val="accent6"/>
                </a:solidFill>
              </a:defRPr>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20" name="Google Shape;20;p3"/>
          <p:cNvSpPr txBox="1"/>
          <p:nvPr>
            <p:ph idx="1" type="subTitle"/>
          </p:nvPr>
        </p:nvSpPr>
        <p:spPr>
          <a:xfrm>
            <a:off x="1463725" y="3460050"/>
            <a:ext cx="4755900" cy="36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21" name="Google Shape;21;p3"/>
          <p:cNvPicPr preferRelativeResize="0"/>
          <p:nvPr/>
        </p:nvPicPr>
        <p:blipFill rotWithShape="1">
          <a:blip r:embed="rId3">
            <a:alphaModFix/>
          </a:blip>
          <a:srcRect b="2324" l="0" r="0" t="22696"/>
          <a:stretch/>
        </p:blipFill>
        <p:spPr>
          <a:xfrm flipH="1">
            <a:off x="5431725" y="-267625"/>
            <a:ext cx="4927700" cy="5932412"/>
          </a:xfrm>
          <a:prstGeom prst="rect">
            <a:avLst/>
          </a:prstGeom>
          <a:noFill/>
          <a:ln>
            <a:noFill/>
          </a:ln>
        </p:spPr>
      </p:pic>
      <p:pic>
        <p:nvPicPr>
          <p:cNvPr id="22" name="Google Shape;22;p3"/>
          <p:cNvPicPr preferRelativeResize="0"/>
          <p:nvPr/>
        </p:nvPicPr>
        <p:blipFill rotWithShape="1">
          <a:blip r:embed="rId4">
            <a:alphaModFix/>
          </a:blip>
          <a:srcRect b="2797" l="0" r="0" t="5189"/>
          <a:stretch/>
        </p:blipFill>
        <p:spPr>
          <a:xfrm flipH="1">
            <a:off x="-1146600" y="-95301"/>
            <a:ext cx="2585750" cy="5413226"/>
          </a:xfrm>
          <a:prstGeom prst="rect">
            <a:avLst/>
          </a:prstGeom>
          <a:noFill/>
          <a:ln>
            <a:noFill/>
          </a:ln>
        </p:spPr>
      </p:pic>
      <p:pic>
        <p:nvPicPr>
          <p:cNvPr id="23" name="Google Shape;23;p3"/>
          <p:cNvPicPr preferRelativeResize="0"/>
          <p:nvPr/>
        </p:nvPicPr>
        <p:blipFill>
          <a:blip r:embed="rId5">
            <a:alphaModFix amt="80000"/>
          </a:blip>
          <a:stretch>
            <a:fillRect/>
          </a:stretch>
        </p:blipFill>
        <p:spPr>
          <a:xfrm flipH="1" rot="-5400000">
            <a:off x="4058671" y="-1840925"/>
            <a:ext cx="2961909"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2">
    <p:bg>
      <p:bgPr>
        <a:gradFill>
          <a:gsLst>
            <a:gs pos="0">
              <a:schemeClr val="lt2"/>
            </a:gs>
            <a:gs pos="100000">
              <a:srgbClr val="050402"/>
            </a:gs>
          </a:gsLst>
          <a:path path="circle">
            <a:fillToRect l="100%" t="100%"/>
          </a:path>
          <a:tileRect b="-100%" r="-100%"/>
        </a:gradFill>
      </p:bgPr>
    </p:bg>
    <p:spTree>
      <p:nvGrpSpPr>
        <p:cNvPr id="162" name="Shape 162"/>
        <p:cNvGrpSpPr/>
        <p:nvPr/>
      </p:nvGrpSpPr>
      <p:grpSpPr>
        <a:xfrm>
          <a:off x="0" y="0"/>
          <a:ext cx="0" cy="0"/>
          <a:chOff x="0" y="0"/>
          <a:chExt cx="0" cy="0"/>
        </a:xfrm>
      </p:grpSpPr>
      <p:pic>
        <p:nvPicPr>
          <p:cNvPr id="163" name="Google Shape;163;p21"/>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64" name="Google Shape;164;p21"/>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65" name="Google Shape;165;p21"/>
          <p:cNvPicPr preferRelativeResize="0"/>
          <p:nvPr/>
        </p:nvPicPr>
        <p:blipFill rotWithShape="1">
          <a:blip r:embed="rId3">
            <a:alphaModFix/>
          </a:blip>
          <a:srcRect b="2797" l="0" r="0" t="5189"/>
          <a:stretch/>
        </p:blipFill>
        <p:spPr>
          <a:xfrm flipH="1" rot="10800000">
            <a:off x="7900625" y="-134875"/>
            <a:ext cx="2585750" cy="5413226"/>
          </a:xfrm>
          <a:prstGeom prst="rect">
            <a:avLst/>
          </a:prstGeom>
          <a:noFill/>
          <a:ln>
            <a:noFill/>
          </a:ln>
        </p:spPr>
      </p:pic>
      <p:pic>
        <p:nvPicPr>
          <p:cNvPr id="166" name="Google Shape;166;p21"/>
          <p:cNvPicPr preferRelativeResize="0"/>
          <p:nvPr/>
        </p:nvPicPr>
        <p:blipFill rotWithShape="1">
          <a:blip r:embed="rId3">
            <a:alphaModFix/>
          </a:blip>
          <a:srcRect b="2797" l="0" r="0" t="5189"/>
          <a:stretch/>
        </p:blipFill>
        <p:spPr>
          <a:xfrm flipH="1">
            <a:off x="-1411900" y="-134875"/>
            <a:ext cx="2585750" cy="5413226"/>
          </a:xfrm>
          <a:prstGeom prst="rect">
            <a:avLst/>
          </a:prstGeom>
          <a:noFill/>
          <a:ln>
            <a:noFill/>
          </a:ln>
        </p:spPr>
      </p:pic>
      <p:pic>
        <p:nvPicPr>
          <p:cNvPr id="167" name="Google Shape;167;p21"/>
          <p:cNvPicPr preferRelativeResize="0"/>
          <p:nvPr/>
        </p:nvPicPr>
        <p:blipFill>
          <a:blip r:embed="rId4">
            <a:alphaModFix amt="80000"/>
          </a:blip>
          <a:stretch>
            <a:fillRect/>
          </a:stretch>
        </p:blipFill>
        <p:spPr>
          <a:xfrm flipH="1" rot="8906868">
            <a:off x="5871721" y="-3223775"/>
            <a:ext cx="2961908"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2">
    <p:bg>
      <p:bgPr>
        <a:gradFill>
          <a:gsLst>
            <a:gs pos="0">
              <a:schemeClr val="lt2"/>
            </a:gs>
            <a:gs pos="100000">
              <a:srgbClr val="050402"/>
            </a:gs>
          </a:gsLst>
          <a:path path="circle">
            <a:fillToRect l="100%" t="100%"/>
          </a:path>
          <a:tileRect b="-100%" r="-100%"/>
        </a:gradFill>
      </p:bgPr>
    </p:bg>
    <p:spTree>
      <p:nvGrpSpPr>
        <p:cNvPr id="168" name="Shape 168"/>
        <p:cNvGrpSpPr/>
        <p:nvPr/>
      </p:nvGrpSpPr>
      <p:grpSpPr>
        <a:xfrm>
          <a:off x="0" y="0"/>
          <a:ext cx="0" cy="0"/>
          <a:chOff x="0" y="0"/>
          <a:chExt cx="0" cy="0"/>
        </a:xfrm>
      </p:grpSpPr>
      <p:pic>
        <p:nvPicPr>
          <p:cNvPr id="169" name="Google Shape;169;p22"/>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70" name="Google Shape;170;p22"/>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71" name="Google Shape;171;p22"/>
          <p:cNvPicPr preferRelativeResize="0"/>
          <p:nvPr/>
        </p:nvPicPr>
        <p:blipFill rotWithShape="1">
          <a:blip r:embed="rId3">
            <a:alphaModFix/>
          </a:blip>
          <a:srcRect b="2534" l="0" r="0" t="5629"/>
          <a:stretch/>
        </p:blipFill>
        <p:spPr>
          <a:xfrm>
            <a:off x="7970738" y="-269274"/>
            <a:ext cx="2719350" cy="5682049"/>
          </a:xfrm>
          <a:prstGeom prst="rect">
            <a:avLst/>
          </a:prstGeom>
          <a:noFill/>
          <a:ln>
            <a:noFill/>
          </a:ln>
        </p:spPr>
      </p:pic>
      <p:pic>
        <p:nvPicPr>
          <p:cNvPr id="172" name="Google Shape;172;p22"/>
          <p:cNvPicPr preferRelativeResize="0"/>
          <p:nvPr/>
        </p:nvPicPr>
        <p:blipFill rotWithShape="1">
          <a:blip r:embed="rId3">
            <a:alphaModFix/>
          </a:blip>
          <a:srcRect b="2534" l="0" r="0" t="5629"/>
          <a:stretch/>
        </p:blipFill>
        <p:spPr>
          <a:xfrm flipH="1">
            <a:off x="-1567562" y="-369738"/>
            <a:ext cx="2815500" cy="5882975"/>
          </a:xfrm>
          <a:prstGeom prst="rect">
            <a:avLst/>
          </a:prstGeom>
          <a:noFill/>
          <a:ln>
            <a:noFill/>
          </a:ln>
        </p:spPr>
      </p:pic>
      <p:pic>
        <p:nvPicPr>
          <p:cNvPr id="173" name="Google Shape;173;p22"/>
          <p:cNvPicPr preferRelativeResize="0"/>
          <p:nvPr/>
        </p:nvPicPr>
        <p:blipFill>
          <a:blip r:embed="rId4">
            <a:alphaModFix amt="80000"/>
          </a:blip>
          <a:stretch>
            <a:fillRect/>
          </a:stretch>
        </p:blipFill>
        <p:spPr>
          <a:xfrm flipH="1" rot="-6564103">
            <a:off x="7114171" y="-2908401"/>
            <a:ext cx="2961909"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_2">
    <p:bg>
      <p:bgPr>
        <a:gradFill>
          <a:gsLst>
            <a:gs pos="0">
              <a:schemeClr val="lt2"/>
            </a:gs>
            <a:gs pos="100000">
              <a:srgbClr val="050402"/>
            </a:gs>
          </a:gsLst>
          <a:path path="circle">
            <a:fillToRect r="100%" t="100%"/>
          </a:path>
          <a:tileRect b="-100%" l="-100%"/>
        </a:gradFill>
      </p:bgPr>
    </p:bg>
    <p:spTree>
      <p:nvGrpSpPr>
        <p:cNvPr id="174" name="Shape 174"/>
        <p:cNvGrpSpPr/>
        <p:nvPr/>
      </p:nvGrpSpPr>
      <p:grpSpPr>
        <a:xfrm>
          <a:off x="0" y="0"/>
          <a:ext cx="0" cy="0"/>
          <a:chOff x="0" y="0"/>
          <a:chExt cx="0" cy="0"/>
        </a:xfrm>
      </p:grpSpPr>
      <p:pic>
        <p:nvPicPr>
          <p:cNvPr id="175" name="Google Shape;175;p2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76" name="Google Shape;176;p23"/>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77" name="Google Shape;177;p23"/>
          <p:cNvPicPr preferRelativeResize="0"/>
          <p:nvPr/>
        </p:nvPicPr>
        <p:blipFill rotWithShape="1">
          <a:blip r:embed="rId3">
            <a:alphaModFix/>
          </a:blip>
          <a:srcRect b="2534" l="0" r="0" t="5629"/>
          <a:stretch/>
        </p:blipFill>
        <p:spPr>
          <a:xfrm rot="10800000">
            <a:off x="-1491362" y="-193076"/>
            <a:ext cx="2719350" cy="5682049"/>
          </a:xfrm>
          <a:prstGeom prst="rect">
            <a:avLst/>
          </a:prstGeom>
          <a:noFill/>
          <a:ln>
            <a:noFill/>
          </a:ln>
        </p:spPr>
      </p:pic>
      <p:pic>
        <p:nvPicPr>
          <p:cNvPr id="178" name="Google Shape;178;p23"/>
          <p:cNvPicPr preferRelativeResize="0"/>
          <p:nvPr/>
        </p:nvPicPr>
        <p:blipFill rotWithShape="1">
          <a:blip r:embed="rId3">
            <a:alphaModFix/>
          </a:blip>
          <a:srcRect b="2534" l="0" r="0" t="5629"/>
          <a:stretch/>
        </p:blipFill>
        <p:spPr>
          <a:xfrm>
            <a:off x="7798388" y="-369738"/>
            <a:ext cx="2815500" cy="5882975"/>
          </a:xfrm>
          <a:prstGeom prst="rect">
            <a:avLst/>
          </a:prstGeom>
          <a:noFill/>
          <a:ln>
            <a:noFill/>
          </a:ln>
        </p:spPr>
      </p:pic>
      <p:pic>
        <p:nvPicPr>
          <p:cNvPr id="179" name="Google Shape;179;p23"/>
          <p:cNvPicPr preferRelativeResize="0"/>
          <p:nvPr/>
        </p:nvPicPr>
        <p:blipFill>
          <a:blip r:embed="rId4">
            <a:alphaModFix amt="80000"/>
          </a:blip>
          <a:stretch>
            <a:fillRect/>
          </a:stretch>
        </p:blipFill>
        <p:spPr>
          <a:xfrm flipH="1" rot="4924133">
            <a:off x="1103146" y="-3046300"/>
            <a:ext cx="2961909" cy="51435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
    <p:bg>
      <p:bgPr>
        <a:gradFill>
          <a:gsLst>
            <a:gs pos="0">
              <a:schemeClr val="lt2"/>
            </a:gs>
            <a:gs pos="100000">
              <a:srgbClr val="050402"/>
            </a:gs>
          </a:gsLst>
          <a:path path="circle">
            <a:fillToRect l="100%" t="100%"/>
          </a:path>
          <a:tileRect b="-100%" r="-100%"/>
        </a:gradFill>
      </p:bgPr>
    </p:bg>
    <p:spTree>
      <p:nvGrpSpPr>
        <p:cNvPr id="180" name="Shape 180"/>
        <p:cNvGrpSpPr/>
        <p:nvPr/>
      </p:nvGrpSpPr>
      <p:grpSpPr>
        <a:xfrm>
          <a:off x="0" y="0"/>
          <a:ext cx="0" cy="0"/>
          <a:chOff x="0" y="0"/>
          <a:chExt cx="0" cy="0"/>
        </a:xfrm>
      </p:grpSpPr>
      <p:pic>
        <p:nvPicPr>
          <p:cNvPr id="181" name="Google Shape;181;p2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82" name="Google Shape;182;p2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83" name="Google Shape;183;p24"/>
          <p:cNvPicPr preferRelativeResize="0"/>
          <p:nvPr/>
        </p:nvPicPr>
        <p:blipFill rotWithShape="1">
          <a:blip r:embed="rId3">
            <a:alphaModFix/>
          </a:blip>
          <a:srcRect b="2797" l="0" r="0" t="5189"/>
          <a:stretch/>
        </p:blipFill>
        <p:spPr>
          <a:xfrm flipH="1">
            <a:off x="-1411900" y="-134875"/>
            <a:ext cx="2585750" cy="5413226"/>
          </a:xfrm>
          <a:prstGeom prst="rect">
            <a:avLst/>
          </a:prstGeom>
          <a:noFill/>
          <a:ln>
            <a:noFill/>
          </a:ln>
        </p:spPr>
      </p:pic>
      <p:pic>
        <p:nvPicPr>
          <p:cNvPr id="184" name="Google Shape;184;p24"/>
          <p:cNvPicPr preferRelativeResize="0"/>
          <p:nvPr/>
        </p:nvPicPr>
        <p:blipFill rotWithShape="1">
          <a:blip r:embed="rId3">
            <a:alphaModFix/>
          </a:blip>
          <a:srcRect b="2797" l="0" r="0" t="5189"/>
          <a:stretch/>
        </p:blipFill>
        <p:spPr>
          <a:xfrm flipH="1" rot="10800000">
            <a:off x="7976825" y="-134875"/>
            <a:ext cx="2585750" cy="5413226"/>
          </a:xfrm>
          <a:prstGeom prst="rect">
            <a:avLst/>
          </a:prstGeom>
          <a:noFill/>
          <a:ln>
            <a:noFill/>
          </a:ln>
        </p:spPr>
      </p:pic>
      <p:pic>
        <p:nvPicPr>
          <p:cNvPr id="185" name="Google Shape;185;p24"/>
          <p:cNvPicPr preferRelativeResize="0"/>
          <p:nvPr/>
        </p:nvPicPr>
        <p:blipFill>
          <a:blip r:embed="rId4">
            <a:alphaModFix amt="80000"/>
          </a:blip>
          <a:stretch>
            <a:fillRect/>
          </a:stretch>
        </p:blipFill>
        <p:spPr>
          <a:xfrm flipH="1" rot="-3600000">
            <a:off x="6340946" y="-2736525"/>
            <a:ext cx="2961908" cy="51434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3">
    <p:bg>
      <p:bgPr>
        <a:gradFill>
          <a:gsLst>
            <a:gs pos="0">
              <a:schemeClr val="lt2"/>
            </a:gs>
            <a:gs pos="100000">
              <a:srgbClr val="050402"/>
            </a:gs>
          </a:gsLst>
          <a:path path="circle">
            <a:fillToRect b="100%" l="100%"/>
          </a:path>
          <a:tileRect r="-100%" t="-100%"/>
        </a:gradFill>
      </p:bgPr>
    </p:bg>
    <p:spTree>
      <p:nvGrpSpPr>
        <p:cNvPr id="186" name="Shape 186"/>
        <p:cNvGrpSpPr/>
        <p:nvPr/>
      </p:nvGrpSpPr>
      <p:grpSpPr>
        <a:xfrm>
          <a:off x="0" y="0"/>
          <a:ext cx="0" cy="0"/>
          <a:chOff x="0" y="0"/>
          <a:chExt cx="0" cy="0"/>
        </a:xfrm>
      </p:grpSpPr>
      <p:pic>
        <p:nvPicPr>
          <p:cNvPr id="187" name="Google Shape;187;p2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88" name="Google Shape;188;p2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89" name="Google Shape;189;p25"/>
          <p:cNvPicPr preferRelativeResize="0"/>
          <p:nvPr/>
        </p:nvPicPr>
        <p:blipFill rotWithShape="1">
          <a:blip r:embed="rId3">
            <a:alphaModFix/>
          </a:blip>
          <a:srcRect b="2797" l="0" r="0" t="5189"/>
          <a:stretch/>
        </p:blipFill>
        <p:spPr>
          <a:xfrm flipH="1" rot="10800000">
            <a:off x="7773675" y="-151155"/>
            <a:ext cx="2585750" cy="5413226"/>
          </a:xfrm>
          <a:prstGeom prst="rect">
            <a:avLst/>
          </a:prstGeom>
          <a:noFill/>
          <a:ln>
            <a:noFill/>
          </a:ln>
        </p:spPr>
      </p:pic>
      <p:pic>
        <p:nvPicPr>
          <p:cNvPr id="190" name="Google Shape;190;p25"/>
          <p:cNvPicPr preferRelativeResize="0"/>
          <p:nvPr/>
        </p:nvPicPr>
        <p:blipFill rotWithShape="1">
          <a:blip r:embed="rId3">
            <a:alphaModFix/>
          </a:blip>
          <a:srcRect b="2797" l="0" r="0" t="5189"/>
          <a:stretch/>
        </p:blipFill>
        <p:spPr>
          <a:xfrm flipH="1">
            <a:off x="-1543750" y="-151155"/>
            <a:ext cx="2585750" cy="5413226"/>
          </a:xfrm>
          <a:prstGeom prst="rect">
            <a:avLst/>
          </a:prstGeom>
          <a:noFill/>
          <a:ln>
            <a:noFill/>
          </a:ln>
        </p:spPr>
      </p:pic>
      <p:pic>
        <p:nvPicPr>
          <p:cNvPr id="191" name="Google Shape;191;p25"/>
          <p:cNvPicPr preferRelativeResize="0"/>
          <p:nvPr/>
        </p:nvPicPr>
        <p:blipFill>
          <a:blip r:embed="rId4">
            <a:alphaModFix amt="80000"/>
          </a:blip>
          <a:stretch>
            <a:fillRect/>
          </a:stretch>
        </p:blipFill>
        <p:spPr>
          <a:xfrm flipH="1" rot="7245266">
            <a:off x="8128745" y="-1545976"/>
            <a:ext cx="2961910" cy="51435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4">
    <p:bg>
      <p:bgPr>
        <a:gradFill>
          <a:gsLst>
            <a:gs pos="0">
              <a:schemeClr val="lt2"/>
            </a:gs>
            <a:gs pos="100000">
              <a:srgbClr val="050402"/>
            </a:gs>
          </a:gsLst>
          <a:path path="circle">
            <a:fillToRect l="100%" t="100%"/>
          </a:path>
          <a:tileRect b="-100%" r="-100%"/>
        </a:gradFill>
      </p:bgPr>
    </p:bg>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94" name="Google Shape;194;p2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95" name="Google Shape;195;p26"/>
          <p:cNvPicPr preferRelativeResize="0"/>
          <p:nvPr/>
        </p:nvPicPr>
        <p:blipFill rotWithShape="1">
          <a:blip r:embed="rId3">
            <a:alphaModFix/>
          </a:blip>
          <a:srcRect b="2324" l="0" r="0" t="22696"/>
          <a:stretch/>
        </p:blipFill>
        <p:spPr>
          <a:xfrm flipH="1" rot="10800000">
            <a:off x="-2594400" y="-572425"/>
            <a:ext cx="4927700" cy="5932412"/>
          </a:xfrm>
          <a:prstGeom prst="rect">
            <a:avLst/>
          </a:prstGeom>
          <a:noFill/>
          <a:ln>
            <a:noFill/>
          </a:ln>
        </p:spPr>
      </p:pic>
      <p:pic>
        <p:nvPicPr>
          <p:cNvPr id="196" name="Google Shape;196;p26"/>
          <p:cNvPicPr preferRelativeResize="0"/>
          <p:nvPr/>
        </p:nvPicPr>
        <p:blipFill rotWithShape="1">
          <a:blip r:embed="rId4">
            <a:alphaModFix/>
          </a:blip>
          <a:srcRect b="2797" l="0" r="0" t="5189"/>
          <a:stretch/>
        </p:blipFill>
        <p:spPr>
          <a:xfrm flipH="1" rot="10800000">
            <a:off x="7973700" y="-151155"/>
            <a:ext cx="2585750" cy="5413226"/>
          </a:xfrm>
          <a:prstGeom prst="rect">
            <a:avLst/>
          </a:prstGeom>
          <a:noFill/>
          <a:ln>
            <a:noFill/>
          </a:ln>
        </p:spPr>
      </p:pic>
      <p:pic>
        <p:nvPicPr>
          <p:cNvPr id="197" name="Google Shape;197;p26"/>
          <p:cNvPicPr preferRelativeResize="0"/>
          <p:nvPr/>
        </p:nvPicPr>
        <p:blipFill>
          <a:blip r:embed="rId5">
            <a:alphaModFix amt="80000"/>
          </a:blip>
          <a:stretch>
            <a:fillRect/>
          </a:stretch>
        </p:blipFill>
        <p:spPr>
          <a:xfrm flipH="1" rot="5445266">
            <a:off x="-2028055" y="-1358851"/>
            <a:ext cx="2961909" cy="51435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5">
    <p:spTree>
      <p:nvGrpSpPr>
        <p:cNvPr id="198" name="Shape 198"/>
        <p:cNvGrpSpPr/>
        <p:nvPr/>
      </p:nvGrpSpPr>
      <p:grpSpPr>
        <a:xfrm>
          <a:off x="0" y="0"/>
          <a:ext cx="0" cy="0"/>
          <a:chOff x="0" y="0"/>
          <a:chExt cx="0" cy="0"/>
        </a:xfrm>
      </p:grpSpPr>
      <p:pic>
        <p:nvPicPr>
          <p:cNvPr id="199" name="Google Shape;199;p2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00" name="Google Shape;200;p27"/>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01" name="Google Shape;201;p27"/>
          <p:cNvPicPr preferRelativeResize="0"/>
          <p:nvPr/>
        </p:nvPicPr>
        <p:blipFill rotWithShape="1">
          <a:blip r:embed="rId3">
            <a:alphaModFix/>
          </a:blip>
          <a:srcRect b="2797" l="0" r="0" t="5189"/>
          <a:stretch/>
        </p:blipFill>
        <p:spPr>
          <a:xfrm rot="10800000">
            <a:off x="-1564300" y="-134875"/>
            <a:ext cx="2585750" cy="5413226"/>
          </a:xfrm>
          <a:prstGeom prst="rect">
            <a:avLst/>
          </a:prstGeom>
          <a:noFill/>
          <a:ln>
            <a:noFill/>
          </a:ln>
        </p:spPr>
      </p:pic>
      <p:pic>
        <p:nvPicPr>
          <p:cNvPr id="202" name="Google Shape;202;p27"/>
          <p:cNvPicPr preferRelativeResize="0"/>
          <p:nvPr/>
        </p:nvPicPr>
        <p:blipFill rotWithShape="1">
          <a:blip r:embed="rId3">
            <a:alphaModFix/>
          </a:blip>
          <a:srcRect b="2797" l="0" r="0" t="5189"/>
          <a:stretch/>
        </p:blipFill>
        <p:spPr>
          <a:xfrm>
            <a:off x="8053025" y="-134875"/>
            <a:ext cx="2585750" cy="5413226"/>
          </a:xfrm>
          <a:prstGeom prst="rect">
            <a:avLst/>
          </a:prstGeom>
          <a:noFill/>
          <a:ln>
            <a:noFill/>
          </a:ln>
        </p:spPr>
      </p:pic>
      <p:pic>
        <p:nvPicPr>
          <p:cNvPr id="203" name="Google Shape;203;p27"/>
          <p:cNvPicPr preferRelativeResize="0"/>
          <p:nvPr/>
        </p:nvPicPr>
        <p:blipFill>
          <a:blip r:embed="rId4">
            <a:alphaModFix amt="80000"/>
          </a:blip>
          <a:stretch>
            <a:fillRect/>
          </a:stretch>
        </p:blipFill>
        <p:spPr>
          <a:xfrm flipH="1" rot="-5400000">
            <a:off x="8258971" y="-2181800"/>
            <a:ext cx="2961909" cy="5143500"/>
          </a:xfrm>
          <a:prstGeom prst="rect">
            <a:avLst/>
          </a:prstGeom>
          <a:noFill/>
          <a:ln>
            <a:noFill/>
          </a:ln>
        </p:spPr>
      </p:pic>
      <p:pic>
        <p:nvPicPr>
          <p:cNvPr id="204" name="Google Shape;204;p27"/>
          <p:cNvPicPr preferRelativeResize="0"/>
          <p:nvPr/>
        </p:nvPicPr>
        <p:blipFill>
          <a:blip r:embed="rId4">
            <a:alphaModFix amt="80000"/>
          </a:blip>
          <a:stretch>
            <a:fillRect/>
          </a:stretch>
        </p:blipFill>
        <p:spPr>
          <a:xfrm flipH="1" rot="-8100000">
            <a:off x="-1599979" y="-2107000"/>
            <a:ext cx="2961908" cy="51435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6">
    <p:bg>
      <p:bgPr>
        <a:gradFill>
          <a:gsLst>
            <a:gs pos="0">
              <a:schemeClr val="lt2"/>
            </a:gs>
            <a:gs pos="100000">
              <a:srgbClr val="050402"/>
            </a:gs>
          </a:gsLst>
          <a:path path="circle">
            <a:fillToRect r="100%" t="100%"/>
          </a:path>
          <a:tileRect b="-100%" l="-100%"/>
        </a:gradFill>
      </p:bgPr>
    </p:bg>
    <p:spTree>
      <p:nvGrpSpPr>
        <p:cNvPr id="205" name="Shape 205"/>
        <p:cNvGrpSpPr/>
        <p:nvPr/>
      </p:nvGrpSpPr>
      <p:grpSpPr>
        <a:xfrm>
          <a:off x="0" y="0"/>
          <a:ext cx="0" cy="0"/>
          <a:chOff x="0" y="0"/>
          <a:chExt cx="0" cy="0"/>
        </a:xfrm>
      </p:grpSpPr>
      <p:pic>
        <p:nvPicPr>
          <p:cNvPr id="206" name="Google Shape;206;p2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07" name="Google Shape;207;p28"/>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08" name="Google Shape;208;p28"/>
          <p:cNvPicPr preferRelativeResize="0"/>
          <p:nvPr/>
        </p:nvPicPr>
        <p:blipFill rotWithShape="1">
          <a:blip r:embed="rId3">
            <a:alphaModFix/>
          </a:blip>
          <a:srcRect b="2797" l="0" r="0" t="5189"/>
          <a:stretch/>
        </p:blipFill>
        <p:spPr>
          <a:xfrm rot="10800000">
            <a:off x="-1107100" y="-134875"/>
            <a:ext cx="2585750" cy="5413226"/>
          </a:xfrm>
          <a:prstGeom prst="rect">
            <a:avLst/>
          </a:prstGeom>
          <a:noFill/>
          <a:ln>
            <a:noFill/>
          </a:ln>
        </p:spPr>
      </p:pic>
      <p:pic>
        <p:nvPicPr>
          <p:cNvPr id="209" name="Google Shape;209;p28"/>
          <p:cNvPicPr preferRelativeResize="0"/>
          <p:nvPr/>
        </p:nvPicPr>
        <p:blipFill rotWithShape="1">
          <a:blip r:embed="rId3">
            <a:alphaModFix/>
          </a:blip>
          <a:srcRect b="2797" l="0" r="0" t="5189"/>
          <a:stretch/>
        </p:blipFill>
        <p:spPr>
          <a:xfrm flipH="1" rot="10800000">
            <a:off x="7976825" y="-134875"/>
            <a:ext cx="2585750" cy="5413226"/>
          </a:xfrm>
          <a:prstGeom prst="rect">
            <a:avLst/>
          </a:prstGeom>
          <a:noFill/>
          <a:ln>
            <a:noFill/>
          </a:ln>
        </p:spPr>
      </p:pic>
      <p:pic>
        <p:nvPicPr>
          <p:cNvPr id="210" name="Google Shape;210;p28"/>
          <p:cNvPicPr preferRelativeResize="0"/>
          <p:nvPr/>
        </p:nvPicPr>
        <p:blipFill>
          <a:blip r:embed="rId4">
            <a:alphaModFix amt="80000"/>
          </a:blip>
          <a:stretch>
            <a:fillRect/>
          </a:stretch>
        </p:blipFill>
        <p:spPr>
          <a:xfrm flipH="1" rot="9541895">
            <a:off x="7384394" y="-1997575"/>
            <a:ext cx="2961909" cy="51435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7">
    <p:bg>
      <p:bgPr>
        <a:gradFill>
          <a:gsLst>
            <a:gs pos="0">
              <a:schemeClr val="lt2"/>
            </a:gs>
            <a:gs pos="100000">
              <a:srgbClr val="050402"/>
            </a:gs>
          </a:gsLst>
          <a:path path="circle">
            <a:fillToRect b="100%" l="100%"/>
          </a:path>
          <a:tileRect r="-100%" t="-100%"/>
        </a:gradFill>
      </p:bgPr>
    </p:bg>
    <p:spTree>
      <p:nvGrpSpPr>
        <p:cNvPr id="211" name="Shape 211"/>
        <p:cNvGrpSpPr/>
        <p:nvPr/>
      </p:nvGrpSpPr>
      <p:grpSpPr>
        <a:xfrm>
          <a:off x="0" y="0"/>
          <a:ext cx="0" cy="0"/>
          <a:chOff x="0" y="0"/>
          <a:chExt cx="0" cy="0"/>
        </a:xfrm>
      </p:grpSpPr>
      <p:pic>
        <p:nvPicPr>
          <p:cNvPr id="212" name="Google Shape;212;p29"/>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13" name="Google Shape;213;p29"/>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14" name="Google Shape;214;p29"/>
          <p:cNvPicPr preferRelativeResize="0"/>
          <p:nvPr/>
        </p:nvPicPr>
        <p:blipFill rotWithShape="1">
          <a:blip r:embed="rId3">
            <a:alphaModFix/>
          </a:blip>
          <a:srcRect b="2534" l="0" r="0" t="5629"/>
          <a:stretch/>
        </p:blipFill>
        <p:spPr>
          <a:xfrm flipH="1" rot="10800000">
            <a:off x="7935325" y="-269274"/>
            <a:ext cx="2719350" cy="5682049"/>
          </a:xfrm>
          <a:prstGeom prst="rect">
            <a:avLst/>
          </a:prstGeom>
          <a:noFill/>
          <a:ln>
            <a:noFill/>
          </a:ln>
        </p:spPr>
      </p:pic>
      <p:pic>
        <p:nvPicPr>
          <p:cNvPr id="215" name="Google Shape;215;p29"/>
          <p:cNvPicPr preferRelativeResize="0"/>
          <p:nvPr/>
        </p:nvPicPr>
        <p:blipFill rotWithShape="1">
          <a:blip r:embed="rId3">
            <a:alphaModFix/>
          </a:blip>
          <a:srcRect b="2534" l="0" r="0" t="5629"/>
          <a:stretch/>
        </p:blipFill>
        <p:spPr>
          <a:xfrm flipH="1">
            <a:off x="-1679175" y="-369738"/>
            <a:ext cx="2815500" cy="5882975"/>
          </a:xfrm>
          <a:prstGeom prst="rect">
            <a:avLst/>
          </a:prstGeom>
          <a:noFill/>
          <a:ln>
            <a:noFill/>
          </a:ln>
        </p:spPr>
      </p:pic>
      <p:pic>
        <p:nvPicPr>
          <p:cNvPr id="216" name="Google Shape;216;p29"/>
          <p:cNvPicPr preferRelativeResize="0"/>
          <p:nvPr/>
        </p:nvPicPr>
        <p:blipFill>
          <a:blip r:embed="rId4">
            <a:alphaModFix amt="80000"/>
          </a:blip>
          <a:stretch>
            <a:fillRect/>
          </a:stretch>
        </p:blipFill>
        <p:spPr>
          <a:xfrm flipH="1" rot="-9358105">
            <a:off x="-388831" y="-1905149"/>
            <a:ext cx="2961908" cy="51435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8">
    <p:bg>
      <p:bgPr>
        <a:gradFill>
          <a:gsLst>
            <a:gs pos="0">
              <a:schemeClr val="lt2"/>
            </a:gs>
            <a:gs pos="100000">
              <a:srgbClr val="050402"/>
            </a:gs>
          </a:gsLst>
          <a:path path="circle">
            <a:fillToRect r="100%" t="100%"/>
          </a:path>
          <a:tileRect b="-100%" l="-100%"/>
        </a:gradFill>
      </p:bgPr>
    </p:bg>
    <p:spTree>
      <p:nvGrpSpPr>
        <p:cNvPr id="217" name="Shape 217"/>
        <p:cNvGrpSpPr/>
        <p:nvPr/>
      </p:nvGrpSpPr>
      <p:grpSpPr>
        <a:xfrm>
          <a:off x="0" y="0"/>
          <a:ext cx="0" cy="0"/>
          <a:chOff x="0" y="0"/>
          <a:chExt cx="0" cy="0"/>
        </a:xfrm>
      </p:grpSpPr>
      <p:pic>
        <p:nvPicPr>
          <p:cNvPr id="218" name="Google Shape;218;p30"/>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19" name="Google Shape;219;p30"/>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20" name="Google Shape;220;p30"/>
          <p:cNvPicPr preferRelativeResize="0"/>
          <p:nvPr/>
        </p:nvPicPr>
        <p:blipFill rotWithShape="1">
          <a:blip r:embed="rId3">
            <a:alphaModFix/>
          </a:blip>
          <a:srcRect b="2534" l="0" r="0" t="5629"/>
          <a:stretch/>
        </p:blipFill>
        <p:spPr>
          <a:xfrm>
            <a:off x="7626942" y="-269274"/>
            <a:ext cx="2719350" cy="5682049"/>
          </a:xfrm>
          <a:prstGeom prst="rect">
            <a:avLst/>
          </a:prstGeom>
          <a:noFill/>
          <a:ln>
            <a:noFill/>
          </a:ln>
        </p:spPr>
      </p:pic>
      <p:pic>
        <p:nvPicPr>
          <p:cNvPr id="221" name="Google Shape;221;p30"/>
          <p:cNvPicPr preferRelativeResize="0"/>
          <p:nvPr/>
        </p:nvPicPr>
        <p:blipFill rotWithShape="1">
          <a:blip r:embed="rId3">
            <a:alphaModFix/>
          </a:blip>
          <a:srcRect b="2534" l="0" r="0" t="5629"/>
          <a:stretch/>
        </p:blipFill>
        <p:spPr>
          <a:xfrm flipH="1">
            <a:off x="-1225558" y="-369738"/>
            <a:ext cx="2815500" cy="5882975"/>
          </a:xfrm>
          <a:prstGeom prst="rect">
            <a:avLst/>
          </a:prstGeom>
          <a:noFill/>
          <a:ln>
            <a:noFill/>
          </a:ln>
        </p:spPr>
      </p:pic>
      <p:pic>
        <p:nvPicPr>
          <p:cNvPr id="222" name="Google Shape;222;p30"/>
          <p:cNvPicPr preferRelativeResize="0"/>
          <p:nvPr/>
        </p:nvPicPr>
        <p:blipFill>
          <a:blip r:embed="rId4">
            <a:alphaModFix amt="80000"/>
          </a:blip>
          <a:stretch>
            <a:fillRect/>
          </a:stretch>
        </p:blipFill>
        <p:spPr>
          <a:xfrm flipH="1" rot="5041896">
            <a:off x="-1757157" y="-1237049"/>
            <a:ext cx="2961909" cy="5143500"/>
          </a:xfrm>
          <a:prstGeom prst="rect">
            <a:avLst/>
          </a:prstGeom>
          <a:noFill/>
          <a:ln>
            <a:noFill/>
          </a:ln>
        </p:spPr>
      </p:pic>
      <p:pic>
        <p:nvPicPr>
          <p:cNvPr id="223" name="Google Shape;223;p30"/>
          <p:cNvPicPr preferRelativeResize="0"/>
          <p:nvPr/>
        </p:nvPicPr>
        <p:blipFill>
          <a:blip r:embed="rId4">
            <a:alphaModFix amt="80000"/>
          </a:blip>
          <a:stretch>
            <a:fillRect/>
          </a:stretch>
        </p:blipFill>
        <p:spPr>
          <a:xfrm flipH="1" rot="-358106">
            <a:off x="6505393" y="-2506948"/>
            <a:ext cx="296190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2"/>
            </a:gs>
            <a:gs pos="100000">
              <a:srgbClr val="050402"/>
            </a:gs>
          </a:gsLst>
          <a:path path="circle">
            <a:fillToRect b="100%" l="100%"/>
          </a:path>
          <a:tileRect r="-100%" t="-100%"/>
        </a:gradFill>
      </p:bgPr>
    </p:bg>
    <p:spTree>
      <p:nvGrpSpPr>
        <p:cNvPr id="24" name="Shape 24"/>
        <p:cNvGrpSpPr/>
        <p:nvPr/>
      </p:nvGrpSpPr>
      <p:grpSpPr>
        <a:xfrm>
          <a:off x="0" y="0"/>
          <a:ext cx="0" cy="0"/>
          <a:chOff x="0" y="0"/>
          <a:chExt cx="0" cy="0"/>
        </a:xfrm>
      </p:grpSpPr>
      <p:pic>
        <p:nvPicPr>
          <p:cNvPr id="25" name="Google Shape;25;p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6" name="Google Shape;26;p4"/>
          <p:cNvSpPr txBox="1"/>
          <p:nvPr>
            <p:ph idx="1" type="subTitle"/>
          </p:nvPr>
        </p:nvSpPr>
        <p:spPr>
          <a:xfrm>
            <a:off x="2141150" y="3858250"/>
            <a:ext cx="4861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8" name="Google Shape;28;p4"/>
          <p:cNvPicPr preferRelativeResize="0"/>
          <p:nvPr/>
        </p:nvPicPr>
        <p:blipFill rotWithShape="1">
          <a:blip r:embed="rId3">
            <a:alphaModFix/>
          </a:blip>
          <a:srcRect b="2324" l="0" r="0" t="22696"/>
          <a:stretch/>
        </p:blipFill>
        <p:spPr>
          <a:xfrm>
            <a:off x="-2178775" y="-239373"/>
            <a:ext cx="4927700" cy="5932412"/>
          </a:xfrm>
          <a:prstGeom prst="rect">
            <a:avLst/>
          </a:prstGeom>
          <a:noFill/>
          <a:ln>
            <a:noFill/>
          </a:ln>
        </p:spPr>
      </p:pic>
      <p:pic>
        <p:nvPicPr>
          <p:cNvPr id="29" name="Google Shape;29;p4"/>
          <p:cNvPicPr preferRelativeResize="0"/>
          <p:nvPr/>
        </p:nvPicPr>
        <p:blipFill rotWithShape="1">
          <a:blip r:embed="rId4">
            <a:alphaModFix/>
          </a:blip>
          <a:srcRect b="2534" l="0" r="0" t="5629"/>
          <a:stretch/>
        </p:blipFill>
        <p:spPr>
          <a:xfrm>
            <a:off x="7446292" y="-269274"/>
            <a:ext cx="2719350" cy="5682049"/>
          </a:xfrm>
          <a:prstGeom prst="rect">
            <a:avLst/>
          </a:prstGeom>
          <a:noFill/>
          <a:ln>
            <a:noFill/>
          </a:ln>
        </p:spPr>
      </p:pic>
      <p:pic>
        <p:nvPicPr>
          <p:cNvPr id="30" name="Google Shape;30;p4"/>
          <p:cNvPicPr preferRelativeResize="0"/>
          <p:nvPr/>
        </p:nvPicPr>
        <p:blipFill>
          <a:blip r:embed="rId5">
            <a:alphaModFix amt="80000"/>
          </a:blip>
          <a:stretch>
            <a:fillRect/>
          </a:stretch>
        </p:blipFill>
        <p:spPr>
          <a:xfrm flipH="1" rot="-7964344">
            <a:off x="-1436294" y="-419496"/>
            <a:ext cx="2961906" cy="5143496"/>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9">
    <p:bg>
      <p:bgPr>
        <a:gradFill>
          <a:gsLst>
            <a:gs pos="0">
              <a:schemeClr val="lt2"/>
            </a:gs>
            <a:gs pos="100000">
              <a:srgbClr val="050402"/>
            </a:gs>
          </a:gsLst>
          <a:path path="circle">
            <a:fillToRect l="100%" t="100%"/>
          </a:path>
          <a:tileRect b="-100%" r="-100%"/>
        </a:gradFill>
      </p:bgPr>
    </p:bg>
    <p:spTree>
      <p:nvGrpSpPr>
        <p:cNvPr id="224" name="Shape 224"/>
        <p:cNvGrpSpPr/>
        <p:nvPr/>
      </p:nvGrpSpPr>
      <p:grpSpPr>
        <a:xfrm>
          <a:off x="0" y="0"/>
          <a:ext cx="0" cy="0"/>
          <a:chOff x="0" y="0"/>
          <a:chExt cx="0" cy="0"/>
        </a:xfrm>
      </p:grpSpPr>
      <p:pic>
        <p:nvPicPr>
          <p:cNvPr id="225" name="Google Shape;225;p31"/>
          <p:cNvPicPr preferRelativeResize="0"/>
          <p:nvPr/>
        </p:nvPicPr>
        <p:blipFill rotWithShape="1">
          <a:blip r:embed="rId2">
            <a:alphaModFix/>
          </a:blip>
          <a:srcRect b="2797" l="0" r="0" t="5189"/>
          <a:stretch/>
        </p:blipFill>
        <p:spPr>
          <a:xfrm rot="10800000">
            <a:off x="-1411900" y="-134875"/>
            <a:ext cx="2585750" cy="5413226"/>
          </a:xfrm>
          <a:prstGeom prst="rect">
            <a:avLst/>
          </a:prstGeom>
          <a:noFill/>
          <a:ln>
            <a:noFill/>
          </a:ln>
        </p:spPr>
      </p:pic>
      <p:pic>
        <p:nvPicPr>
          <p:cNvPr id="226" name="Google Shape;226;p31"/>
          <p:cNvPicPr preferRelativeResize="0"/>
          <p:nvPr/>
        </p:nvPicPr>
        <p:blipFill rotWithShape="1">
          <a:blip r:embed="rId2">
            <a:alphaModFix/>
          </a:blip>
          <a:srcRect b="2797" l="0" r="0" t="5189"/>
          <a:stretch/>
        </p:blipFill>
        <p:spPr>
          <a:xfrm>
            <a:off x="7672025" y="-134875"/>
            <a:ext cx="2585750" cy="5413226"/>
          </a:xfrm>
          <a:prstGeom prst="rect">
            <a:avLst/>
          </a:prstGeom>
          <a:noFill/>
          <a:ln>
            <a:noFill/>
          </a:ln>
        </p:spPr>
      </p:pic>
      <p:pic>
        <p:nvPicPr>
          <p:cNvPr id="227" name="Google Shape;227;p31"/>
          <p:cNvPicPr preferRelativeResize="0"/>
          <p:nvPr/>
        </p:nvPicPr>
        <p:blipFill>
          <a:blip r:embed="rId3">
            <a:alphaModFix amt="80000"/>
          </a:blip>
          <a:stretch>
            <a:fillRect/>
          </a:stretch>
        </p:blipFill>
        <p:spPr>
          <a:xfrm flipH="1" rot="6435658">
            <a:off x="-2048368" y="-2260848"/>
            <a:ext cx="2961908" cy="51434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20">
    <p:bg>
      <p:bgPr>
        <a:gradFill>
          <a:gsLst>
            <a:gs pos="0">
              <a:schemeClr val="lt2"/>
            </a:gs>
            <a:gs pos="100000">
              <a:srgbClr val="050402"/>
            </a:gs>
          </a:gsLst>
          <a:path path="circle">
            <a:fillToRect l="100%" t="100%"/>
          </a:path>
          <a:tileRect b="-100%" r="-100%"/>
        </a:gradFill>
      </p:bgPr>
    </p:bg>
    <p:spTree>
      <p:nvGrpSpPr>
        <p:cNvPr id="228" name="Shape 228"/>
        <p:cNvGrpSpPr/>
        <p:nvPr/>
      </p:nvGrpSpPr>
      <p:grpSpPr>
        <a:xfrm>
          <a:off x="0" y="0"/>
          <a:ext cx="0" cy="0"/>
          <a:chOff x="0" y="0"/>
          <a:chExt cx="0" cy="0"/>
        </a:xfrm>
      </p:grpSpPr>
      <p:pic>
        <p:nvPicPr>
          <p:cNvPr id="229" name="Google Shape;229;p32"/>
          <p:cNvPicPr preferRelativeResize="0"/>
          <p:nvPr/>
        </p:nvPicPr>
        <p:blipFill rotWithShape="1">
          <a:blip r:embed="rId2">
            <a:alphaModFix/>
          </a:blip>
          <a:srcRect b="2534" l="0" r="0" t="5629"/>
          <a:stretch/>
        </p:blipFill>
        <p:spPr>
          <a:xfrm flipH="1" rot="10800000">
            <a:off x="8162134" y="-269274"/>
            <a:ext cx="2719350" cy="5682049"/>
          </a:xfrm>
          <a:prstGeom prst="rect">
            <a:avLst/>
          </a:prstGeom>
          <a:noFill/>
          <a:ln>
            <a:noFill/>
          </a:ln>
        </p:spPr>
      </p:pic>
      <p:pic>
        <p:nvPicPr>
          <p:cNvPr id="230" name="Google Shape;230;p32"/>
          <p:cNvPicPr preferRelativeResize="0"/>
          <p:nvPr/>
        </p:nvPicPr>
        <p:blipFill rotWithShape="1">
          <a:blip r:embed="rId2">
            <a:alphaModFix/>
          </a:blip>
          <a:srcRect b="2534" l="0" r="0" t="5629"/>
          <a:stretch/>
        </p:blipFill>
        <p:spPr>
          <a:xfrm flipH="1">
            <a:off x="-1604766" y="-369738"/>
            <a:ext cx="2815500" cy="5882975"/>
          </a:xfrm>
          <a:prstGeom prst="rect">
            <a:avLst/>
          </a:prstGeom>
          <a:noFill/>
          <a:ln>
            <a:noFill/>
          </a:ln>
        </p:spPr>
      </p:pic>
      <p:pic>
        <p:nvPicPr>
          <p:cNvPr id="231" name="Google Shape;231;p32"/>
          <p:cNvPicPr preferRelativeResize="0"/>
          <p:nvPr/>
        </p:nvPicPr>
        <p:blipFill>
          <a:blip r:embed="rId3">
            <a:alphaModFix amt="80000"/>
          </a:blip>
          <a:stretch>
            <a:fillRect/>
          </a:stretch>
        </p:blipFill>
        <p:spPr>
          <a:xfrm flipH="1" rot="4635657">
            <a:off x="7486007" y="-3069872"/>
            <a:ext cx="2961907" cy="514349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232" name="Shape 232"/>
        <p:cNvGrpSpPr/>
        <p:nvPr/>
      </p:nvGrpSpPr>
      <p:grpSpPr>
        <a:xfrm>
          <a:off x="0" y="0"/>
          <a:ext cx="0" cy="0"/>
          <a:chOff x="0" y="0"/>
          <a:chExt cx="0" cy="0"/>
        </a:xfrm>
      </p:grpSpPr>
      <p:pic>
        <p:nvPicPr>
          <p:cNvPr id="233" name="Google Shape;233;p3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34" name="Google Shape;234;p33"/>
          <p:cNvSpPr txBox="1"/>
          <p:nvPr>
            <p:ph idx="1" type="subTitle"/>
          </p:nvPr>
        </p:nvSpPr>
        <p:spPr>
          <a:xfrm>
            <a:off x="1977152" y="2381413"/>
            <a:ext cx="1518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33"/>
          <p:cNvSpPr txBox="1"/>
          <p:nvPr>
            <p:ph idx="2" type="subTitle"/>
          </p:nvPr>
        </p:nvSpPr>
        <p:spPr>
          <a:xfrm>
            <a:off x="5657027" y="2381413"/>
            <a:ext cx="1518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33"/>
          <p:cNvSpPr txBox="1"/>
          <p:nvPr>
            <p:ph idx="3" type="subTitle"/>
          </p:nvPr>
        </p:nvSpPr>
        <p:spPr>
          <a:xfrm>
            <a:off x="1602102" y="2610511"/>
            <a:ext cx="2268000" cy="11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33"/>
          <p:cNvSpPr txBox="1"/>
          <p:nvPr>
            <p:ph idx="4" type="subTitle"/>
          </p:nvPr>
        </p:nvSpPr>
        <p:spPr>
          <a:xfrm>
            <a:off x="5282027" y="2610611"/>
            <a:ext cx="2268000" cy="11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33"/>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39" name="Google Shape;239;p33"/>
          <p:cNvPicPr preferRelativeResize="0"/>
          <p:nvPr/>
        </p:nvPicPr>
        <p:blipFill rotWithShape="1">
          <a:blip r:embed="rId3">
            <a:alphaModFix/>
          </a:blip>
          <a:srcRect b="2797" l="0" r="0" t="5189"/>
          <a:stretch/>
        </p:blipFill>
        <p:spPr>
          <a:xfrm rot="10800000">
            <a:off x="-1107100" y="-134875"/>
            <a:ext cx="2585750" cy="5413226"/>
          </a:xfrm>
          <a:prstGeom prst="rect">
            <a:avLst/>
          </a:prstGeom>
          <a:noFill/>
          <a:ln>
            <a:noFill/>
          </a:ln>
        </p:spPr>
      </p:pic>
      <p:pic>
        <p:nvPicPr>
          <p:cNvPr id="240" name="Google Shape;240;p33"/>
          <p:cNvPicPr preferRelativeResize="0"/>
          <p:nvPr/>
        </p:nvPicPr>
        <p:blipFill rotWithShape="1">
          <a:blip r:embed="rId3">
            <a:alphaModFix/>
          </a:blip>
          <a:srcRect b="2797" l="0" r="0" t="5189"/>
          <a:stretch/>
        </p:blipFill>
        <p:spPr>
          <a:xfrm>
            <a:off x="7748225" y="-134875"/>
            <a:ext cx="2585750" cy="5413226"/>
          </a:xfrm>
          <a:prstGeom prst="rect">
            <a:avLst/>
          </a:prstGeom>
          <a:noFill/>
          <a:ln>
            <a:noFill/>
          </a:ln>
        </p:spPr>
      </p:pic>
      <p:pic>
        <p:nvPicPr>
          <p:cNvPr id="241" name="Google Shape;241;p33"/>
          <p:cNvPicPr preferRelativeResize="0"/>
          <p:nvPr/>
        </p:nvPicPr>
        <p:blipFill>
          <a:blip r:embed="rId4">
            <a:alphaModFix amt="80000"/>
          </a:blip>
          <a:stretch>
            <a:fillRect/>
          </a:stretch>
        </p:blipFill>
        <p:spPr>
          <a:xfrm flipH="1" rot="-5400000">
            <a:off x="-1856829" y="-867075"/>
            <a:ext cx="2961909" cy="51435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
    <p:bg>
      <p:bgPr>
        <a:gradFill>
          <a:gsLst>
            <a:gs pos="0">
              <a:schemeClr val="lt2"/>
            </a:gs>
            <a:gs pos="100000">
              <a:srgbClr val="050402"/>
            </a:gs>
          </a:gsLst>
          <a:path path="circle">
            <a:fillToRect l="100%" t="100%"/>
          </a:path>
          <a:tileRect b="-100%" r="-100%"/>
        </a:gradFill>
      </p:bgPr>
    </p:bg>
    <p:spTree>
      <p:nvGrpSpPr>
        <p:cNvPr id="242" name="Shape 242"/>
        <p:cNvGrpSpPr/>
        <p:nvPr/>
      </p:nvGrpSpPr>
      <p:grpSpPr>
        <a:xfrm>
          <a:off x="0" y="0"/>
          <a:ext cx="0" cy="0"/>
          <a:chOff x="0" y="0"/>
          <a:chExt cx="0" cy="0"/>
        </a:xfrm>
      </p:grpSpPr>
      <p:pic>
        <p:nvPicPr>
          <p:cNvPr id="243" name="Google Shape;243;p3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44" name="Google Shape;244;p34"/>
          <p:cNvSpPr txBox="1"/>
          <p:nvPr>
            <p:ph idx="1" type="subTitle"/>
          </p:nvPr>
        </p:nvSpPr>
        <p:spPr>
          <a:xfrm>
            <a:off x="1222213" y="2493675"/>
            <a:ext cx="12882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5" name="Google Shape;245;p34"/>
          <p:cNvSpPr txBox="1"/>
          <p:nvPr>
            <p:ph idx="2" type="subTitle"/>
          </p:nvPr>
        </p:nvSpPr>
        <p:spPr>
          <a:xfrm>
            <a:off x="6633588" y="3916950"/>
            <a:ext cx="12882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6" name="Google Shape;246;p34"/>
          <p:cNvSpPr txBox="1"/>
          <p:nvPr>
            <p:ph idx="3" type="subTitle"/>
          </p:nvPr>
        </p:nvSpPr>
        <p:spPr>
          <a:xfrm>
            <a:off x="2662808" y="1869600"/>
            <a:ext cx="3031500" cy="84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4"/>
          <p:cNvSpPr txBox="1"/>
          <p:nvPr>
            <p:ph idx="4" type="subTitle"/>
          </p:nvPr>
        </p:nvSpPr>
        <p:spPr>
          <a:xfrm>
            <a:off x="3449537" y="3292825"/>
            <a:ext cx="3031500" cy="84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3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49" name="Google Shape;249;p34"/>
          <p:cNvPicPr preferRelativeResize="0"/>
          <p:nvPr/>
        </p:nvPicPr>
        <p:blipFill rotWithShape="1">
          <a:blip r:embed="rId3">
            <a:alphaModFix/>
          </a:blip>
          <a:srcRect b="2324" l="0" r="0" t="22696"/>
          <a:stretch/>
        </p:blipFill>
        <p:spPr>
          <a:xfrm flipH="1" rot="10800000">
            <a:off x="-1896446" y="-673750"/>
            <a:ext cx="4927700" cy="5932412"/>
          </a:xfrm>
          <a:prstGeom prst="rect">
            <a:avLst/>
          </a:prstGeom>
          <a:noFill/>
          <a:ln>
            <a:noFill/>
          </a:ln>
        </p:spPr>
      </p:pic>
      <p:pic>
        <p:nvPicPr>
          <p:cNvPr id="250" name="Google Shape;250;p34"/>
          <p:cNvPicPr preferRelativeResize="0"/>
          <p:nvPr/>
        </p:nvPicPr>
        <p:blipFill rotWithShape="1">
          <a:blip r:embed="rId3">
            <a:alphaModFix/>
          </a:blip>
          <a:srcRect b="2324" l="0" r="0" t="22696"/>
          <a:stretch/>
        </p:blipFill>
        <p:spPr>
          <a:xfrm rot="10800000">
            <a:off x="6100679" y="-673750"/>
            <a:ext cx="4927700" cy="5932412"/>
          </a:xfrm>
          <a:prstGeom prst="rect">
            <a:avLst/>
          </a:prstGeom>
          <a:noFill/>
          <a:ln>
            <a:noFill/>
          </a:ln>
        </p:spPr>
      </p:pic>
      <p:pic>
        <p:nvPicPr>
          <p:cNvPr id="251" name="Google Shape;251;p34"/>
          <p:cNvPicPr preferRelativeResize="0"/>
          <p:nvPr/>
        </p:nvPicPr>
        <p:blipFill>
          <a:blip r:embed="rId4">
            <a:alphaModFix amt="80000"/>
          </a:blip>
          <a:stretch>
            <a:fillRect/>
          </a:stretch>
        </p:blipFill>
        <p:spPr>
          <a:xfrm flipH="1" rot="-5400000">
            <a:off x="-1389904" y="2202025"/>
            <a:ext cx="2961909" cy="5143500"/>
          </a:xfrm>
          <a:prstGeom prst="rect">
            <a:avLst/>
          </a:prstGeom>
          <a:noFill/>
          <a:ln>
            <a:noFill/>
          </a:ln>
        </p:spPr>
      </p:pic>
      <p:pic>
        <p:nvPicPr>
          <p:cNvPr id="252" name="Google Shape;252;p34"/>
          <p:cNvPicPr preferRelativeResize="0"/>
          <p:nvPr/>
        </p:nvPicPr>
        <p:blipFill>
          <a:blip r:embed="rId4">
            <a:alphaModFix amt="80000"/>
          </a:blip>
          <a:stretch>
            <a:fillRect/>
          </a:stretch>
        </p:blipFill>
        <p:spPr>
          <a:xfrm flipH="1">
            <a:off x="6949821" y="-2167750"/>
            <a:ext cx="2961909" cy="5143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55" name="Google Shape;255;p35"/>
          <p:cNvSpPr txBox="1"/>
          <p:nvPr>
            <p:ph idx="1" type="body"/>
          </p:nvPr>
        </p:nvSpPr>
        <p:spPr>
          <a:xfrm>
            <a:off x="720774" y="1418075"/>
            <a:ext cx="3770700" cy="276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Clr>
                <a:schemeClr val="accent3"/>
              </a:buClr>
              <a:buSzPts val="1200"/>
              <a:buChar char="○"/>
              <a:defRPr sz="1200"/>
            </a:lvl2pPr>
            <a:lvl3pPr indent="-304800" lvl="2" marL="1371600" rtl="0">
              <a:spcBef>
                <a:spcPts val="0"/>
              </a:spcBef>
              <a:spcAft>
                <a:spcPts val="0"/>
              </a:spcAft>
              <a:buClr>
                <a:schemeClr val="accent3"/>
              </a:buClr>
              <a:buSzPts val="1200"/>
              <a:buChar char="■"/>
              <a:defRPr sz="1200"/>
            </a:lvl3pPr>
            <a:lvl4pPr indent="-304800" lvl="3" marL="1828800" rtl="0">
              <a:spcBef>
                <a:spcPts val="0"/>
              </a:spcBef>
              <a:spcAft>
                <a:spcPts val="0"/>
              </a:spcAft>
              <a:buClr>
                <a:schemeClr val="accent3"/>
              </a:buClr>
              <a:buSzPts val="1200"/>
              <a:buChar char="●"/>
              <a:defRPr sz="1200"/>
            </a:lvl4pPr>
            <a:lvl5pPr indent="-304800" lvl="4" marL="2286000" rtl="0">
              <a:spcBef>
                <a:spcPts val="0"/>
              </a:spcBef>
              <a:spcAft>
                <a:spcPts val="0"/>
              </a:spcAft>
              <a:buClr>
                <a:schemeClr val="accent3"/>
              </a:buClr>
              <a:buSzPts val="1200"/>
              <a:buChar char="○"/>
              <a:defRPr sz="1200"/>
            </a:lvl5pPr>
            <a:lvl6pPr indent="-304800" lvl="5" marL="2743200" rtl="0">
              <a:spcBef>
                <a:spcPts val="0"/>
              </a:spcBef>
              <a:spcAft>
                <a:spcPts val="0"/>
              </a:spcAft>
              <a:buClr>
                <a:schemeClr val="accent3"/>
              </a:buClr>
              <a:buSzPts val="1200"/>
              <a:buChar char="■"/>
              <a:defRPr sz="1200"/>
            </a:lvl6pPr>
            <a:lvl7pPr indent="-304800" lvl="6" marL="3200400" rtl="0">
              <a:spcBef>
                <a:spcPts val="0"/>
              </a:spcBef>
              <a:spcAft>
                <a:spcPts val="0"/>
              </a:spcAft>
              <a:buClr>
                <a:schemeClr val="accent3"/>
              </a:buClr>
              <a:buSzPts val="1200"/>
              <a:buChar char="●"/>
              <a:defRPr sz="1200"/>
            </a:lvl7pPr>
            <a:lvl8pPr indent="-304800" lvl="7" marL="3657600" rtl="0">
              <a:spcBef>
                <a:spcPts val="0"/>
              </a:spcBef>
              <a:spcAft>
                <a:spcPts val="0"/>
              </a:spcAft>
              <a:buClr>
                <a:schemeClr val="accent3"/>
              </a:buClr>
              <a:buSzPts val="1200"/>
              <a:buChar char="○"/>
              <a:defRPr sz="1200"/>
            </a:lvl8pPr>
            <a:lvl9pPr indent="-304800" lvl="8" marL="4114800" rtl="0">
              <a:spcBef>
                <a:spcPts val="0"/>
              </a:spcBef>
              <a:spcAft>
                <a:spcPts val="0"/>
              </a:spcAft>
              <a:buClr>
                <a:schemeClr val="accent3"/>
              </a:buClr>
              <a:buSzPts val="1200"/>
              <a:buChar char="■"/>
              <a:defRPr sz="1200"/>
            </a:lvl9pPr>
          </a:lstStyle>
          <a:p/>
        </p:txBody>
      </p:sp>
      <p:sp>
        <p:nvSpPr>
          <p:cNvPr id="256" name="Google Shape;256;p35"/>
          <p:cNvSpPr txBox="1"/>
          <p:nvPr>
            <p:ph idx="2" type="body"/>
          </p:nvPr>
        </p:nvSpPr>
        <p:spPr>
          <a:xfrm>
            <a:off x="4653300" y="2597725"/>
            <a:ext cx="3770700" cy="1584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Clr>
                <a:schemeClr val="accent3"/>
              </a:buClr>
              <a:buSzPts val="1200"/>
              <a:buChar char="○"/>
              <a:defRPr sz="1200"/>
            </a:lvl2pPr>
            <a:lvl3pPr indent="-304800" lvl="2" marL="1371600" rtl="0">
              <a:spcBef>
                <a:spcPts val="0"/>
              </a:spcBef>
              <a:spcAft>
                <a:spcPts val="0"/>
              </a:spcAft>
              <a:buClr>
                <a:schemeClr val="accent3"/>
              </a:buClr>
              <a:buSzPts val="1200"/>
              <a:buChar char="■"/>
              <a:defRPr sz="1200"/>
            </a:lvl3pPr>
            <a:lvl4pPr indent="-304800" lvl="3" marL="1828800" rtl="0">
              <a:spcBef>
                <a:spcPts val="0"/>
              </a:spcBef>
              <a:spcAft>
                <a:spcPts val="0"/>
              </a:spcAft>
              <a:buClr>
                <a:schemeClr val="accent3"/>
              </a:buClr>
              <a:buSzPts val="1200"/>
              <a:buChar char="●"/>
              <a:defRPr sz="1200"/>
            </a:lvl4pPr>
            <a:lvl5pPr indent="-304800" lvl="4" marL="2286000" rtl="0">
              <a:spcBef>
                <a:spcPts val="0"/>
              </a:spcBef>
              <a:spcAft>
                <a:spcPts val="0"/>
              </a:spcAft>
              <a:buClr>
                <a:schemeClr val="accent3"/>
              </a:buClr>
              <a:buSzPts val="1200"/>
              <a:buChar char="○"/>
              <a:defRPr sz="1200"/>
            </a:lvl5pPr>
            <a:lvl6pPr indent="-304800" lvl="5" marL="2743200" rtl="0">
              <a:spcBef>
                <a:spcPts val="0"/>
              </a:spcBef>
              <a:spcAft>
                <a:spcPts val="0"/>
              </a:spcAft>
              <a:buClr>
                <a:schemeClr val="accent3"/>
              </a:buClr>
              <a:buSzPts val="1200"/>
              <a:buChar char="■"/>
              <a:defRPr sz="1200"/>
            </a:lvl6pPr>
            <a:lvl7pPr indent="-304800" lvl="6" marL="3200400" rtl="0">
              <a:spcBef>
                <a:spcPts val="0"/>
              </a:spcBef>
              <a:spcAft>
                <a:spcPts val="0"/>
              </a:spcAft>
              <a:buClr>
                <a:schemeClr val="accent3"/>
              </a:buClr>
              <a:buSzPts val="1200"/>
              <a:buChar char="●"/>
              <a:defRPr sz="1200"/>
            </a:lvl7pPr>
            <a:lvl8pPr indent="-304800" lvl="7" marL="3657600" rtl="0">
              <a:spcBef>
                <a:spcPts val="0"/>
              </a:spcBef>
              <a:spcAft>
                <a:spcPts val="0"/>
              </a:spcAft>
              <a:buClr>
                <a:schemeClr val="accent3"/>
              </a:buClr>
              <a:buSzPts val="1200"/>
              <a:buChar char="○"/>
              <a:defRPr sz="1200"/>
            </a:lvl8pPr>
            <a:lvl9pPr indent="-304800" lvl="8" marL="4114800" rtl="0">
              <a:spcBef>
                <a:spcPts val="0"/>
              </a:spcBef>
              <a:spcAft>
                <a:spcPts val="0"/>
              </a:spcAft>
              <a:buClr>
                <a:schemeClr val="accent3"/>
              </a:buClr>
              <a:buSzPts val="1200"/>
              <a:buChar char="■"/>
              <a:defRPr sz="1200"/>
            </a:lvl9pPr>
          </a:lstStyle>
          <a:p/>
        </p:txBody>
      </p:sp>
      <p:sp>
        <p:nvSpPr>
          <p:cNvPr id="257" name="Google Shape;257;p3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58" name="Google Shape;258;p35"/>
          <p:cNvPicPr preferRelativeResize="0"/>
          <p:nvPr/>
        </p:nvPicPr>
        <p:blipFill rotWithShape="1">
          <a:blip r:embed="rId3">
            <a:alphaModFix/>
          </a:blip>
          <a:srcRect b="2534" l="0" r="0" t="5629"/>
          <a:stretch/>
        </p:blipFill>
        <p:spPr>
          <a:xfrm>
            <a:off x="7704934" y="-269276"/>
            <a:ext cx="2719350" cy="5682049"/>
          </a:xfrm>
          <a:prstGeom prst="rect">
            <a:avLst/>
          </a:prstGeom>
          <a:noFill/>
          <a:ln>
            <a:noFill/>
          </a:ln>
        </p:spPr>
      </p:pic>
      <p:pic>
        <p:nvPicPr>
          <p:cNvPr id="259" name="Google Shape;259;p35"/>
          <p:cNvPicPr preferRelativeResize="0"/>
          <p:nvPr/>
        </p:nvPicPr>
        <p:blipFill rotWithShape="1">
          <a:blip r:embed="rId3">
            <a:alphaModFix/>
          </a:blip>
          <a:srcRect b="2534" l="0" r="0" t="5629"/>
          <a:stretch/>
        </p:blipFill>
        <p:spPr>
          <a:xfrm rot="10800000">
            <a:off x="-1604766" y="-369738"/>
            <a:ext cx="2815500" cy="58829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lt2"/>
            </a:gs>
            <a:gs pos="100000">
              <a:srgbClr val="050402"/>
            </a:gs>
          </a:gsLst>
          <a:path path="circle">
            <a:fillToRect b="100%" r="100%"/>
          </a:path>
          <a:tileRect l="-100%" t="-100%"/>
        </a:gradFill>
      </p:bgPr>
    </p:bg>
    <p:spTree>
      <p:nvGrpSpPr>
        <p:cNvPr id="260" name="Shape 260"/>
        <p:cNvGrpSpPr/>
        <p:nvPr/>
      </p:nvGrpSpPr>
      <p:grpSpPr>
        <a:xfrm>
          <a:off x="0" y="0"/>
          <a:ext cx="0" cy="0"/>
          <a:chOff x="0" y="0"/>
          <a:chExt cx="0" cy="0"/>
        </a:xfrm>
      </p:grpSpPr>
      <p:pic>
        <p:nvPicPr>
          <p:cNvPr id="261" name="Google Shape;261;p3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62" name="Google Shape;262;p36"/>
          <p:cNvSpPr txBox="1"/>
          <p:nvPr>
            <p:ph idx="1" type="subTitle"/>
          </p:nvPr>
        </p:nvSpPr>
        <p:spPr>
          <a:xfrm>
            <a:off x="991200" y="3105050"/>
            <a:ext cx="2336400" cy="28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3" name="Google Shape;263;p36"/>
          <p:cNvSpPr txBox="1"/>
          <p:nvPr>
            <p:ph idx="2" type="subTitle"/>
          </p:nvPr>
        </p:nvSpPr>
        <p:spPr>
          <a:xfrm>
            <a:off x="991200" y="3390850"/>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36"/>
          <p:cNvSpPr txBox="1"/>
          <p:nvPr>
            <p:ph idx="3" type="subTitle"/>
          </p:nvPr>
        </p:nvSpPr>
        <p:spPr>
          <a:xfrm>
            <a:off x="3403800" y="2857450"/>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36"/>
          <p:cNvSpPr txBox="1"/>
          <p:nvPr>
            <p:ph idx="4" type="subTitle"/>
          </p:nvPr>
        </p:nvSpPr>
        <p:spPr>
          <a:xfrm>
            <a:off x="5816400" y="3390850"/>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36"/>
          <p:cNvSpPr txBox="1"/>
          <p:nvPr>
            <p:ph idx="5" type="subTitle"/>
          </p:nvPr>
        </p:nvSpPr>
        <p:spPr>
          <a:xfrm>
            <a:off x="3403800" y="2571650"/>
            <a:ext cx="2336400" cy="28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7" name="Google Shape;267;p36"/>
          <p:cNvSpPr txBox="1"/>
          <p:nvPr>
            <p:ph idx="6" type="subTitle"/>
          </p:nvPr>
        </p:nvSpPr>
        <p:spPr>
          <a:xfrm>
            <a:off x="5816400" y="3105050"/>
            <a:ext cx="2336400" cy="28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8" name="Google Shape;268;p3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69" name="Google Shape;269;p36"/>
          <p:cNvPicPr preferRelativeResize="0"/>
          <p:nvPr/>
        </p:nvPicPr>
        <p:blipFill rotWithShape="1">
          <a:blip r:embed="rId3">
            <a:alphaModFix/>
          </a:blip>
          <a:srcRect b="2797" l="0" r="0" t="5189"/>
          <a:stretch/>
        </p:blipFill>
        <p:spPr>
          <a:xfrm flipH="1" rot="10800000">
            <a:off x="-1411900" y="-134875"/>
            <a:ext cx="2585750" cy="5413226"/>
          </a:xfrm>
          <a:prstGeom prst="rect">
            <a:avLst/>
          </a:prstGeom>
          <a:noFill/>
          <a:ln>
            <a:noFill/>
          </a:ln>
        </p:spPr>
      </p:pic>
      <p:pic>
        <p:nvPicPr>
          <p:cNvPr id="270" name="Google Shape;270;p36"/>
          <p:cNvPicPr preferRelativeResize="0"/>
          <p:nvPr/>
        </p:nvPicPr>
        <p:blipFill rotWithShape="1">
          <a:blip r:embed="rId3">
            <a:alphaModFix/>
          </a:blip>
          <a:srcRect b="2797" l="0" r="0" t="5189"/>
          <a:stretch/>
        </p:blipFill>
        <p:spPr>
          <a:xfrm flipH="1" rot="10800000">
            <a:off x="7976825" y="-134875"/>
            <a:ext cx="2585750" cy="5413226"/>
          </a:xfrm>
          <a:prstGeom prst="rect">
            <a:avLst/>
          </a:prstGeom>
          <a:noFill/>
          <a:ln>
            <a:noFill/>
          </a:ln>
        </p:spPr>
      </p:pic>
      <p:pic>
        <p:nvPicPr>
          <p:cNvPr id="271" name="Google Shape;271;p36"/>
          <p:cNvPicPr preferRelativeResize="0"/>
          <p:nvPr/>
        </p:nvPicPr>
        <p:blipFill>
          <a:blip r:embed="rId4">
            <a:alphaModFix amt="80000"/>
          </a:blip>
          <a:stretch>
            <a:fillRect/>
          </a:stretch>
        </p:blipFill>
        <p:spPr>
          <a:xfrm flipH="1" rot="-5400000">
            <a:off x="7911946" y="-2032250"/>
            <a:ext cx="2961909" cy="5143500"/>
          </a:xfrm>
          <a:prstGeom prst="rect">
            <a:avLst/>
          </a:prstGeom>
          <a:noFill/>
          <a:ln>
            <a:noFill/>
          </a:ln>
        </p:spPr>
      </p:pic>
      <p:pic>
        <p:nvPicPr>
          <p:cNvPr id="272" name="Google Shape;272;p36"/>
          <p:cNvPicPr preferRelativeResize="0"/>
          <p:nvPr/>
        </p:nvPicPr>
        <p:blipFill>
          <a:blip r:embed="rId4">
            <a:alphaModFix amt="80000"/>
          </a:blip>
          <a:stretch>
            <a:fillRect/>
          </a:stretch>
        </p:blipFill>
        <p:spPr>
          <a:xfrm flipH="1" rot="-5400000">
            <a:off x="-849679" y="-2411725"/>
            <a:ext cx="2961909" cy="51435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bg>
      <p:bgPr>
        <a:gradFill>
          <a:gsLst>
            <a:gs pos="0">
              <a:schemeClr val="lt2"/>
            </a:gs>
            <a:gs pos="100000">
              <a:srgbClr val="050402"/>
            </a:gs>
          </a:gsLst>
          <a:path path="circle">
            <a:fillToRect l="100%" t="100%"/>
          </a:path>
          <a:tileRect b="-100%" r="-100%"/>
        </a:gradFill>
      </p:bgPr>
    </p:bg>
    <p:spTree>
      <p:nvGrpSpPr>
        <p:cNvPr id="273" name="Shape 273"/>
        <p:cNvGrpSpPr/>
        <p:nvPr/>
      </p:nvGrpSpPr>
      <p:grpSpPr>
        <a:xfrm>
          <a:off x="0" y="0"/>
          <a:ext cx="0" cy="0"/>
          <a:chOff x="0" y="0"/>
          <a:chExt cx="0" cy="0"/>
        </a:xfrm>
      </p:grpSpPr>
      <p:pic>
        <p:nvPicPr>
          <p:cNvPr id="274" name="Google Shape;274;p3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75" name="Google Shape;275;p37"/>
          <p:cNvSpPr txBox="1"/>
          <p:nvPr>
            <p:ph idx="1" type="subTitle"/>
          </p:nvPr>
        </p:nvSpPr>
        <p:spPr>
          <a:xfrm>
            <a:off x="1965188" y="1516800"/>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6" name="Google Shape;276;p37"/>
          <p:cNvSpPr txBox="1"/>
          <p:nvPr>
            <p:ph idx="2" type="subTitle"/>
          </p:nvPr>
        </p:nvSpPr>
        <p:spPr>
          <a:xfrm>
            <a:off x="1965188" y="1832183"/>
            <a:ext cx="5866200" cy="43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37"/>
          <p:cNvSpPr txBox="1"/>
          <p:nvPr>
            <p:ph idx="3" type="subTitle"/>
          </p:nvPr>
        </p:nvSpPr>
        <p:spPr>
          <a:xfrm>
            <a:off x="1965188" y="2810933"/>
            <a:ext cx="5866200" cy="43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37"/>
          <p:cNvSpPr txBox="1"/>
          <p:nvPr>
            <p:ph idx="4" type="subTitle"/>
          </p:nvPr>
        </p:nvSpPr>
        <p:spPr>
          <a:xfrm>
            <a:off x="1965188" y="3862283"/>
            <a:ext cx="5866200" cy="43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37"/>
          <p:cNvSpPr txBox="1"/>
          <p:nvPr>
            <p:ph idx="5" type="subTitle"/>
          </p:nvPr>
        </p:nvSpPr>
        <p:spPr>
          <a:xfrm>
            <a:off x="1965188" y="2495550"/>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0" name="Google Shape;280;p37"/>
          <p:cNvSpPr txBox="1"/>
          <p:nvPr>
            <p:ph idx="6" type="subTitle"/>
          </p:nvPr>
        </p:nvSpPr>
        <p:spPr>
          <a:xfrm>
            <a:off x="1965188" y="3546900"/>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1" name="Google Shape;281;p37"/>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82" name="Google Shape;282;p37"/>
          <p:cNvPicPr preferRelativeResize="0"/>
          <p:nvPr/>
        </p:nvPicPr>
        <p:blipFill rotWithShape="1">
          <a:blip r:embed="rId3">
            <a:alphaModFix/>
          </a:blip>
          <a:srcRect b="2797" l="0" r="0" t="5189"/>
          <a:stretch/>
        </p:blipFill>
        <p:spPr>
          <a:xfrm rot="10800000">
            <a:off x="-1335700" y="-134875"/>
            <a:ext cx="2585750" cy="5413226"/>
          </a:xfrm>
          <a:prstGeom prst="rect">
            <a:avLst/>
          </a:prstGeom>
          <a:noFill/>
          <a:ln>
            <a:noFill/>
          </a:ln>
        </p:spPr>
      </p:pic>
      <p:pic>
        <p:nvPicPr>
          <p:cNvPr id="283" name="Google Shape;283;p37"/>
          <p:cNvPicPr preferRelativeResize="0"/>
          <p:nvPr/>
        </p:nvPicPr>
        <p:blipFill rotWithShape="1">
          <a:blip r:embed="rId3">
            <a:alphaModFix/>
          </a:blip>
          <a:srcRect b="2797" l="0" r="0" t="5189"/>
          <a:stretch/>
        </p:blipFill>
        <p:spPr>
          <a:xfrm flipH="1" rot="10800000">
            <a:off x="7672025" y="-134875"/>
            <a:ext cx="2585750" cy="5413226"/>
          </a:xfrm>
          <a:prstGeom prst="rect">
            <a:avLst/>
          </a:prstGeom>
          <a:noFill/>
          <a:ln>
            <a:noFill/>
          </a:ln>
        </p:spPr>
      </p:pic>
      <p:pic>
        <p:nvPicPr>
          <p:cNvPr id="284" name="Google Shape;284;p37"/>
          <p:cNvPicPr preferRelativeResize="0"/>
          <p:nvPr/>
        </p:nvPicPr>
        <p:blipFill>
          <a:blip r:embed="rId4">
            <a:alphaModFix amt="80000"/>
          </a:blip>
          <a:stretch>
            <a:fillRect/>
          </a:stretch>
        </p:blipFill>
        <p:spPr>
          <a:xfrm flipH="1" rot="900000">
            <a:off x="-1388404" y="-2746050"/>
            <a:ext cx="2961908" cy="514349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1">
    <p:bg>
      <p:bgPr>
        <a:gradFill>
          <a:gsLst>
            <a:gs pos="0">
              <a:schemeClr val="lt2"/>
            </a:gs>
            <a:gs pos="100000">
              <a:srgbClr val="050402"/>
            </a:gs>
          </a:gsLst>
          <a:path path="circle">
            <a:fillToRect l="100%" t="100%"/>
          </a:path>
          <a:tileRect b="-100%" r="-100%"/>
        </a:gradFill>
      </p:bgPr>
    </p:bg>
    <p:spTree>
      <p:nvGrpSpPr>
        <p:cNvPr id="285" name="Shape 285"/>
        <p:cNvGrpSpPr/>
        <p:nvPr/>
      </p:nvGrpSpPr>
      <p:grpSpPr>
        <a:xfrm>
          <a:off x="0" y="0"/>
          <a:ext cx="0" cy="0"/>
          <a:chOff x="0" y="0"/>
          <a:chExt cx="0" cy="0"/>
        </a:xfrm>
      </p:grpSpPr>
      <p:pic>
        <p:nvPicPr>
          <p:cNvPr id="286" name="Google Shape;286;p3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87" name="Google Shape;287;p38"/>
          <p:cNvSpPr txBox="1"/>
          <p:nvPr>
            <p:ph idx="1" type="subTitle"/>
          </p:nvPr>
        </p:nvSpPr>
        <p:spPr>
          <a:xfrm>
            <a:off x="5098924" y="1688188"/>
            <a:ext cx="2127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8" name="Google Shape;288;p38"/>
          <p:cNvSpPr txBox="1"/>
          <p:nvPr>
            <p:ph idx="2" type="subTitle"/>
          </p:nvPr>
        </p:nvSpPr>
        <p:spPr>
          <a:xfrm>
            <a:off x="5098924" y="2079042"/>
            <a:ext cx="2127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38"/>
          <p:cNvSpPr txBox="1"/>
          <p:nvPr>
            <p:ph idx="3" type="subTitle"/>
          </p:nvPr>
        </p:nvSpPr>
        <p:spPr>
          <a:xfrm>
            <a:off x="3959074" y="3427717"/>
            <a:ext cx="2127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38"/>
          <p:cNvSpPr txBox="1"/>
          <p:nvPr>
            <p:ph idx="4" type="subTitle"/>
          </p:nvPr>
        </p:nvSpPr>
        <p:spPr>
          <a:xfrm>
            <a:off x="6238774" y="3427717"/>
            <a:ext cx="2127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38"/>
          <p:cNvSpPr txBox="1"/>
          <p:nvPr>
            <p:ph idx="5" type="subTitle"/>
          </p:nvPr>
        </p:nvSpPr>
        <p:spPr>
          <a:xfrm>
            <a:off x="3959074" y="3036863"/>
            <a:ext cx="2127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38"/>
          <p:cNvSpPr txBox="1"/>
          <p:nvPr>
            <p:ph idx="6" type="subTitle"/>
          </p:nvPr>
        </p:nvSpPr>
        <p:spPr>
          <a:xfrm>
            <a:off x="6238774" y="3036863"/>
            <a:ext cx="2127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3" name="Google Shape;293;p38"/>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94" name="Google Shape;294;p38"/>
          <p:cNvPicPr preferRelativeResize="0"/>
          <p:nvPr/>
        </p:nvPicPr>
        <p:blipFill rotWithShape="1">
          <a:blip r:embed="rId3">
            <a:alphaModFix/>
          </a:blip>
          <a:srcRect b="2797" l="0" r="0" t="5189"/>
          <a:stretch/>
        </p:blipFill>
        <p:spPr>
          <a:xfrm flipH="1">
            <a:off x="-1375200" y="-153946"/>
            <a:ext cx="2585750" cy="5413226"/>
          </a:xfrm>
          <a:prstGeom prst="rect">
            <a:avLst/>
          </a:prstGeom>
          <a:noFill/>
          <a:ln>
            <a:noFill/>
          </a:ln>
        </p:spPr>
      </p:pic>
      <p:pic>
        <p:nvPicPr>
          <p:cNvPr id="295" name="Google Shape;295;p38"/>
          <p:cNvPicPr preferRelativeResize="0"/>
          <p:nvPr/>
        </p:nvPicPr>
        <p:blipFill rotWithShape="1">
          <a:blip r:embed="rId4">
            <a:alphaModFix/>
          </a:blip>
          <a:srcRect b="2324" l="0" r="0" t="22696"/>
          <a:stretch/>
        </p:blipFill>
        <p:spPr>
          <a:xfrm rot="10800000">
            <a:off x="6422326" y="-476879"/>
            <a:ext cx="4749849" cy="5718300"/>
          </a:xfrm>
          <a:prstGeom prst="rect">
            <a:avLst/>
          </a:prstGeom>
          <a:noFill/>
          <a:ln>
            <a:noFill/>
          </a:ln>
        </p:spPr>
      </p:pic>
      <p:pic>
        <p:nvPicPr>
          <p:cNvPr id="296" name="Google Shape;296;p38"/>
          <p:cNvPicPr preferRelativeResize="0"/>
          <p:nvPr/>
        </p:nvPicPr>
        <p:blipFill>
          <a:blip r:embed="rId5">
            <a:alphaModFix amt="80000"/>
          </a:blip>
          <a:stretch>
            <a:fillRect/>
          </a:stretch>
        </p:blipFill>
        <p:spPr>
          <a:xfrm flipH="1" rot="4141897">
            <a:off x="-1063579" y="-1205549"/>
            <a:ext cx="2961909" cy="5143500"/>
          </a:xfrm>
          <a:prstGeom prst="rect">
            <a:avLst/>
          </a:prstGeom>
          <a:noFill/>
          <a:ln>
            <a:noFill/>
          </a:ln>
        </p:spPr>
      </p:pic>
      <p:pic>
        <p:nvPicPr>
          <p:cNvPr id="297" name="Google Shape;297;p38"/>
          <p:cNvPicPr preferRelativeResize="0"/>
          <p:nvPr/>
        </p:nvPicPr>
        <p:blipFill>
          <a:blip r:embed="rId5">
            <a:alphaModFix amt="80000"/>
          </a:blip>
          <a:stretch>
            <a:fillRect/>
          </a:stretch>
        </p:blipFill>
        <p:spPr>
          <a:xfrm flipH="1" rot="4141897">
            <a:off x="8254321" y="-1461299"/>
            <a:ext cx="2961909"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bg>
      <p:bgPr>
        <a:gradFill>
          <a:gsLst>
            <a:gs pos="0">
              <a:schemeClr val="lt2"/>
            </a:gs>
            <a:gs pos="100000">
              <a:srgbClr val="050402"/>
            </a:gs>
          </a:gsLst>
          <a:path path="circle">
            <a:fillToRect r="100%" t="100%"/>
          </a:path>
          <a:tileRect b="-100%" l="-100%"/>
        </a:gradFill>
      </p:bgPr>
    </p:bg>
    <p:spTree>
      <p:nvGrpSpPr>
        <p:cNvPr id="298" name="Shape 298"/>
        <p:cNvGrpSpPr/>
        <p:nvPr/>
      </p:nvGrpSpPr>
      <p:grpSpPr>
        <a:xfrm>
          <a:off x="0" y="0"/>
          <a:ext cx="0" cy="0"/>
          <a:chOff x="0" y="0"/>
          <a:chExt cx="0" cy="0"/>
        </a:xfrm>
      </p:grpSpPr>
      <p:pic>
        <p:nvPicPr>
          <p:cNvPr id="299" name="Google Shape;299;p39"/>
          <p:cNvPicPr preferRelativeResize="0"/>
          <p:nvPr/>
        </p:nvPicPr>
        <p:blipFill rotWithShape="1">
          <a:blip r:embed="rId2">
            <a:alphaModFix amt="11000"/>
          </a:blip>
          <a:srcRect b="12698" l="6437" r="6446" t="12691"/>
          <a:stretch/>
        </p:blipFill>
        <p:spPr>
          <a:xfrm>
            <a:off x="152400" y="152388"/>
            <a:ext cx="9144001" cy="5143500"/>
          </a:xfrm>
          <a:prstGeom prst="rect">
            <a:avLst/>
          </a:prstGeom>
          <a:noFill/>
          <a:ln>
            <a:noFill/>
          </a:ln>
        </p:spPr>
      </p:pic>
      <p:sp>
        <p:nvSpPr>
          <p:cNvPr id="300" name="Google Shape;300;p39"/>
          <p:cNvSpPr txBox="1"/>
          <p:nvPr>
            <p:ph idx="1" type="subTitle"/>
          </p:nvPr>
        </p:nvSpPr>
        <p:spPr>
          <a:xfrm>
            <a:off x="1089436" y="1885604"/>
            <a:ext cx="2266200" cy="3480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39"/>
          <p:cNvSpPr txBox="1"/>
          <p:nvPr>
            <p:ph idx="2" type="subTitle"/>
          </p:nvPr>
        </p:nvSpPr>
        <p:spPr>
          <a:xfrm>
            <a:off x="1089427" y="2207712"/>
            <a:ext cx="226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39"/>
          <p:cNvSpPr txBox="1"/>
          <p:nvPr>
            <p:ph idx="3" type="subTitle"/>
          </p:nvPr>
        </p:nvSpPr>
        <p:spPr>
          <a:xfrm>
            <a:off x="5788372" y="2207700"/>
            <a:ext cx="226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39"/>
          <p:cNvSpPr txBox="1"/>
          <p:nvPr>
            <p:ph idx="4" type="subTitle"/>
          </p:nvPr>
        </p:nvSpPr>
        <p:spPr>
          <a:xfrm>
            <a:off x="1089413" y="3557525"/>
            <a:ext cx="226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39"/>
          <p:cNvSpPr txBox="1"/>
          <p:nvPr>
            <p:ph idx="5" type="subTitle"/>
          </p:nvPr>
        </p:nvSpPr>
        <p:spPr>
          <a:xfrm>
            <a:off x="5788372" y="3557525"/>
            <a:ext cx="226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39"/>
          <p:cNvSpPr txBox="1"/>
          <p:nvPr>
            <p:ph idx="6" type="subTitle"/>
          </p:nvPr>
        </p:nvSpPr>
        <p:spPr>
          <a:xfrm>
            <a:off x="1089413" y="3233284"/>
            <a:ext cx="2266200" cy="3480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6" name="Google Shape;306;p39"/>
          <p:cNvSpPr txBox="1"/>
          <p:nvPr>
            <p:ph idx="7" type="subTitle"/>
          </p:nvPr>
        </p:nvSpPr>
        <p:spPr>
          <a:xfrm>
            <a:off x="5788363" y="1881607"/>
            <a:ext cx="2266200" cy="348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7" name="Google Shape;307;p39"/>
          <p:cNvSpPr txBox="1"/>
          <p:nvPr>
            <p:ph idx="8" type="subTitle"/>
          </p:nvPr>
        </p:nvSpPr>
        <p:spPr>
          <a:xfrm>
            <a:off x="5788377" y="3233282"/>
            <a:ext cx="2266200" cy="348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8" name="Google Shape;308;p39"/>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309" name="Google Shape;309;p39"/>
          <p:cNvPicPr preferRelativeResize="0"/>
          <p:nvPr/>
        </p:nvPicPr>
        <p:blipFill rotWithShape="1">
          <a:blip r:embed="rId3">
            <a:alphaModFix/>
          </a:blip>
          <a:srcRect b="2797" l="0" r="0" t="5189"/>
          <a:stretch/>
        </p:blipFill>
        <p:spPr>
          <a:xfrm>
            <a:off x="7672025" y="-134875"/>
            <a:ext cx="2585750" cy="5413226"/>
          </a:xfrm>
          <a:prstGeom prst="rect">
            <a:avLst/>
          </a:prstGeom>
          <a:noFill/>
          <a:ln>
            <a:noFill/>
          </a:ln>
        </p:spPr>
      </p:pic>
      <p:pic>
        <p:nvPicPr>
          <p:cNvPr id="310" name="Google Shape;310;p39"/>
          <p:cNvPicPr preferRelativeResize="0"/>
          <p:nvPr/>
        </p:nvPicPr>
        <p:blipFill rotWithShape="1">
          <a:blip r:embed="rId3">
            <a:alphaModFix/>
          </a:blip>
          <a:srcRect b="2797" l="0" r="0" t="5189"/>
          <a:stretch/>
        </p:blipFill>
        <p:spPr>
          <a:xfrm flipH="1">
            <a:off x="-1107100" y="-134875"/>
            <a:ext cx="2585750" cy="5413226"/>
          </a:xfrm>
          <a:prstGeom prst="rect">
            <a:avLst/>
          </a:prstGeom>
          <a:noFill/>
          <a:ln>
            <a:noFill/>
          </a:ln>
        </p:spPr>
      </p:pic>
      <p:pic>
        <p:nvPicPr>
          <p:cNvPr id="311" name="Google Shape;311;p39"/>
          <p:cNvPicPr preferRelativeResize="0"/>
          <p:nvPr/>
        </p:nvPicPr>
        <p:blipFill>
          <a:blip r:embed="rId4">
            <a:alphaModFix amt="80000"/>
          </a:blip>
          <a:stretch>
            <a:fillRect/>
          </a:stretch>
        </p:blipFill>
        <p:spPr>
          <a:xfrm flipH="1" rot="-8100000">
            <a:off x="899671" y="-2946850"/>
            <a:ext cx="2961908" cy="51435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bg>
      <p:bgPr>
        <a:gradFill>
          <a:gsLst>
            <a:gs pos="0">
              <a:schemeClr val="lt2"/>
            </a:gs>
            <a:gs pos="100000">
              <a:srgbClr val="050402"/>
            </a:gs>
          </a:gsLst>
          <a:path path="circle">
            <a:fillToRect b="100%" l="100%"/>
          </a:path>
          <a:tileRect r="-100%" t="-100%"/>
        </a:gradFill>
      </p:bgPr>
    </p:bg>
    <p:spTree>
      <p:nvGrpSpPr>
        <p:cNvPr id="312" name="Shape 312"/>
        <p:cNvGrpSpPr/>
        <p:nvPr/>
      </p:nvGrpSpPr>
      <p:grpSpPr>
        <a:xfrm>
          <a:off x="0" y="0"/>
          <a:ext cx="0" cy="0"/>
          <a:chOff x="0" y="0"/>
          <a:chExt cx="0" cy="0"/>
        </a:xfrm>
      </p:grpSpPr>
      <p:pic>
        <p:nvPicPr>
          <p:cNvPr id="313" name="Google Shape;313;p40"/>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314" name="Google Shape;314;p40"/>
          <p:cNvSpPr txBox="1"/>
          <p:nvPr>
            <p:ph idx="1" type="subTitle"/>
          </p:nvPr>
        </p:nvSpPr>
        <p:spPr>
          <a:xfrm>
            <a:off x="860650" y="2109992"/>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40"/>
          <p:cNvSpPr txBox="1"/>
          <p:nvPr>
            <p:ph idx="2" type="subTitle"/>
          </p:nvPr>
        </p:nvSpPr>
        <p:spPr>
          <a:xfrm>
            <a:off x="3544500" y="2109992"/>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40"/>
          <p:cNvSpPr txBox="1"/>
          <p:nvPr>
            <p:ph idx="3" type="subTitle"/>
          </p:nvPr>
        </p:nvSpPr>
        <p:spPr>
          <a:xfrm>
            <a:off x="6232901" y="2109992"/>
            <a:ext cx="20508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40"/>
          <p:cNvSpPr txBox="1"/>
          <p:nvPr>
            <p:ph idx="4" type="subTitle"/>
          </p:nvPr>
        </p:nvSpPr>
        <p:spPr>
          <a:xfrm>
            <a:off x="860650" y="3348757"/>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40"/>
          <p:cNvSpPr txBox="1"/>
          <p:nvPr>
            <p:ph idx="5" type="subTitle"/>
          </p:nvPr>
        </p:nvSpPr>
        <p:spPr>
          <a:xfrm>
            <a:off x="3544500" y="3348757"/>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40"/>
          <p:cNvSpPr txBox="1"/>
          <p:nvPr>
            <p:ph idx="6" type="subTitle"/>
          </p:nvPr>
        </p:nvSpPr>
        <p:spPr>
          <a:xfrm>
            <a:off x="6232901" y="3348758"/>
            <a:ext cx="20508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40"/>
          <p:cNvSpPr txBox="1"/>
          <p:nvPr>
            <p:ph idx="7" type="subTitle"/>
          </p:nvPr>
        </p:nvSpPr>
        <p:spPr>
          <a:xfrm>
            <a:off x="860650" y="1778250"/>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1" name="Google Shape;321;p40"/>
          <p:cNvSpPr txBox="1"/>
          <p:nvPr>
            <p:ph idx="8" type="subTitle"/>
          </p:nvPr>
        </p:nvSpPr>
        <p:spPr>
          <a:xfrm>
            <a:off x="3544500" y="1778250"/>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2" name="Google Shape;322;p40"/>
          <p:cNvSpPr txBox="1"/>
          <p:nvPr>
            <p:ph idx="9" type="subTitle"/>
          </p:nvPr>
        </p:nvSpPr>
        <p:spPr>
          <a:xfrm>
            <a:off x="6232901" y="1778250"/>
            <a:ext cx="20508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3" name="Google Shape;323;p40"/>
          <p:cNvSpPr txBox="1"/>
          <p:nvPr>
            <p:ph idx="13" type="subTitle"/>
          </p:nvPr>
        </p:nvSpPr>
        <p:spPr>
          <a:xfrm>
            <a:off x="860650" y="3017025"/>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 name="Google Shape;324;p40"/>
          <p:cNvSpPr txBox="1"/>
          <p:nvPr>
            <p:ph idx="14" type="subTitle"/>
          </p:nvPr>
        </p:nvSpPr>
        <p:spPr>
          <a:xfrm>
            <a:off x="3544500" y="3017025"/>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5" name="Google Shape;325;p40"/>
          <p:cNvSpPr txBox="1"/>
          <p:nvPr>
            <p:ph idx="15" type="subTitle"/>
          </p:nvPr>
        </p:nvSpPr>
        <p:spPr>
          <a:xfrm>
            <a:off x="6232901" y="3017026"/>
            <a:ext cx="20508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6" name="Google Shape;326;p40"/>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327" name="Google Shape;327;p40"/>
          <p:cNvPicPr preferRelativeResize="0"/>
          <p:nvPr/>
        </p:nvPicPr>
        <p:blipFill rotWithShape="1">
          <a:blip r:embed="rId3">
            <a:alphaModFix/>
          </a:blip>
          <a:srcRect b="2534" l="0" r="0" t="5629"/>
          <a:stretch/>
        </p:blipFill>
        <p:spPr>
          <a:xfrm flipH="1" rot="10800000">
            <a:off x="7935325" y="-269274"/>
            <a:ext cx="2719350" cy="5682049"/>
          </a:xfrm>
          <a:prstGeom prst="rect">
            <a:avLst/>
          </a:prstGeom>
          <a:noFill/>
          <a:ln>
            <a:noFill/>
          </a:ln>
        </p:spPr>
      </p:pic>
      <p:pic>
        <p:nvPicPr>
          <p:cNvPr id="328" name="Google Shape;328;p40"/>
          <p:cNvPicPr preferRelativeResize="0"/>
          <p:nvPr/>
        </p:nvPicPr>
        <p:blipFill rotWithShape="1">
          <a:blip r:embed="rId3">
            <a:alphaModFix/>
          </a:blip>
          <a:srcRect b="2534" l="0" r="0" t="5629"/>
          <a:stretch/>
        </p:blipFill>
        <p:spPr>
          <a:xfrm flipH="1">
            <a:off x="-1679175" y="-369738"/>
            <a:ext cx="2815500" cy="5882975"/>
          </a:xfrm>
          <a:prstGeom prst="rect">
            <a:avLst/>
          </a:prstGeom>
          <a:noFill/>
          <a:ln>
            <a:noFill/>
          </a:ln>
        </p:spPr>
      </p:pic>
      <p:pic>
        <p:nvPicPr>
          <p:cNvPr id="329" name="Google Shape;329;p40"/>
          <p:cNvPicPr preferRelativeResize="0"/>
          <p:nvPr/>
        </p:nvPicPr>
        <p:blipFill>
          <a:blip r:embed="rId4">
            <a:alphaModFix amt="80000"/>
          </a:blip>
          <a:stretch>
            <a:fillRect/>
          </a:stretch>
        </p:blipFill>
        <p:spPr>
          <a:xfrm flipH="1" rot="-2160477">
            <a:off x="-911928" y="-3198875"/>
            <a:ext cx="2961908"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2"/>
            </a:gs>
            <a:gs pos="100000">
              <a:srgbClr val="050402"/>
            </a:gs>
          </a:gsLst>
          <a:path path="circle">
            <a:fillToRect b="100%" l="100%"/>
          </a:path>
          <a:tileRect r="-100%" t="-100%"/>
        </a:gra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33" name="Google Shape;33;p5"/>
          <p:cNvSpPr txBox="1"/>
          <p:nvPr>
            <p:ph idx="1" type="body"/>
          </p:nvPr>
        </p:nvSpPr>
        <p:spPr>
          <a:xfrm>
            <a:off x="720774" y="1418075"/>
            <a:ext cx="3770700" cy="2764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04800" lvl="1" marL="914400">
              <a:spcBef>
                <a:spcPts val="0"/>
              </a:spcBef>
              <a:spcAft>
                <a:spcPts val="0"/>
              </a:spcAft>
              <a:buClr>
                <a:schemeClr val="accent3"/>
              </a:buClr>
              <a:buSzPts val="1200"/>
              <a:buChar char="○"/>
              <a:defRPr sz="1200"/>
            </a:lvl2pPr>
            <a:lvl3pPr indent="-304800" lvl="2" marL="1371600">
              <a:spcBef>
                <a:spcPts val="0"/>
              </a:spcBef>
              <a:spcAft>
                <a:spcPts val="0"/>
              </a:spcAft>
              <a:buClr>
                <a:schemeClr val="accent3"/>
              </a:buClr>
              <a:buSzPts val="1200"/>
              <a:buChar char="■"/>
              <a:defRPr sz="1200"/>
            </a:lvl3pPr>
            <a:lvl4pPr indent="-304800" lvl="3" marL="1828800">
              <a:spcBef>
                <a:spcPts val="0"/>
              </a:spcBef>
              <a:spcAft>
                <a:spcPts val="0"/>
              </a:spcAft>
              <a:buClr>
                <a:schemeClr val="accent3"/>
              </a:buClr>
              <a:buSzPts val="1200"/>
              <a:buChar char="●"/>
              <a:defRPr sz="1200"/>
            </a:lvl4pPr>
            <a:lvl5pPr indent="-304800" lvl="4" marL="2286000">
              <a:spcBef>
                <a:spcPts val="0"/>
              </a:spcBef>
              <a:spcAft>
                <a:spcPts val="0"/>
              </a:spcAft>
              <a:buClr>
                <a:schemeClr val="accent3"/>
              </a:buClr>
              <a:buSzPts val="1200"/>
              <a:buChar char="○"/>
              <a:defRPr sz="1200"/>
            </a:lvl5pPr>
            <a:lvl6pPr indent="-304800" lvl="5" marL="2743200">
              <a:spcBef>
                <a:spcPts val="0"/>
              </a:spcBef>
              <a:spcAft>
                <a:spcPts val="0"/>
              </a:spcAft>
              <a:buClr>
                <a:schemeClr val="accent3"/>
              </a:buClr>
              <a:buSzPts val="1200"/>
              <a:buChar char="■"/>
              <a:defRPr sz="1200"/>
            </a:lvl6pPr>
            <a:lvl7pPr indent="-304800" lvl="6" marL="3200400">
              <a:spcBef>
                <a:spcPts val="0"/>
              </a:spcBef>
              <a:spcAft>
                <a:spcPts val="0"/>
              </a:spcAft>
              <a:buClr>
                <a:schemeClr val="accent3"/>
              </a:buClr>
              <a:buSzPts val="1200"/>
              <a:buChar char="●"/>
              <a:defRPr sz="1200"/>
            </a:lvl7pPr>
            <a:lvl8pPr indent="-304800" lvl="7" marL="3657600">
              <a:spcBef>
                <a:spcPts val="0"/>
              </a:spcBef>
              <a:spcAft>
                <a:spcPts val="0"/>
              </a:spcAft>
              <a:buClr>
                <a:schemeClr val="accent3"/>
              </a:buClr>
              <a:buSzPts val="1200"/>
              <a:buChar char="○"/>
              <a:defRPr sz="1200"/>
            </a:lvl8pPr>
            <a:lvl9pPr indent="-304800" lvl="8" marL="4114800">
              <a:spcBef>
                <a:spcPts val="0"/>
              </a:spcBef>
              <a:spcAft>
                <a:spcPts val="0"/>
              </a:spcAft>
              <a:buClr>
                <a:schemeClr val="accent3"/>
              </a:buClr>
              <a:buSzPts val="1200"/>
              <a:buChar char="■"/>
              <a:defRPr sz="1200"/>
            </a:lvl9pPr>
          </a:lstStyle>
          <a:p/>
        </p:txBody>
      </p:sp>
      <p:sp>
        <p:nvSpPr>
          <p:cNvPr id="34" name="Google Shape;34;p5"/>
          <p:cNvSpPr txBox="1"/>
          <p:nvPr>
            <p:ph idx="2" type="body"/>
          </p:nvPr>
        </p:nvSpPr>
        <p:spPr>
          <a:xfrm>
            <a:off x="4653300" y="1818500"/>
            <a:ext cx="3770700" cy="236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36" name="Google Shape;36;p5"/>
          <p:cNvPicPr preferRelativeResize="0"/>
          <p:nvPr/>
        </p:nvPicPr>
        <p:blipFill rotWithShape="1">
          <a:blip r:embed="rId3">
            <a:alphaModFix/>
          </a:blip>
          <a:srcRect b="2534" l="0" r="0" t="5629"/>
          <a:stretch/>
        </p:blipFill>
        <p:spPr>
          <a:xfrm flipH="1">
            <a:off x="-1604766" y="-269276"/>
            <a:ext cx="2719350" cy="5682049"/>
          </a:xfrm>
          <a:prstGeom prst="rect">
            <a:avLst/>
          </a:prstGeom>
          <a:noFill/>
          <a:ln>
            <a:noFill/>
          </a:ln>
        </p:spPr>
      </p:pic>
      <p:pic>
        <p:nvPicPr>
          <p:cNvPr id="37" name="Google Shape;37;p5"/>
          <p:cNvPicPr preferRelativeResize="0"/>
          <p:nvPr/>
        </p:nvPicPr>
        <p:blipFill rotWithShape="1">
          <a:blip r:embed="rId3">
            <a:alphaModFix/>
          </a:blip>
          <a:srcRect b="2534" l="0" r="0" t="5629"/>
          <a:stretch/>
        </p:blipFill>
        <p:spPr>
          <a:xfrm flipH="1" rot="10800000">
            <a:off x="7456383" y="-369738"/>
            <a:ext cx="2815500" cy="5882975"/>
          </a:xfrm>
          <a:prstGeom prst="rect">
            <a:avLst/>
          </a:prstGeom>
          <a:noFill/>
          <a:ln>
            <a:noFill/>
          </a:ln>
        </p:spPr>
      </p:pic>
      <p:pic>
        <p:nvPicPr>
          <p:cNvPr id="38" name="Google Shape;38;p5"/>
          <p:cNvPicPr preferRelativeResize="0"/>
          <p:nvPr/>
        </p:nvPicPr>
        <p:blipFill>
          <a:blip r:embed="rId4">
            <a:alphaModFix amt="80000"/>
          </a:blip>
          <a:stretch>
            <a:fillRect/>
          </a:stretch>
        </p:blipFill>
        <p:spPr>
          <a:xfrm flipH="1" rot="-7064343">
            <a:off x="7564006" y="-2434921"/>
            <a:ext cx="2961906" cy="5143496"/>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bg>
      <p:bgPr>
        <a:gradFill>
          <a:gsLst>
            <a:gs pos="0">
              <a:schemeClr val="lt2"/>
            </a:gs>
            <a:gs pos="100000">
              <a:srgbClr val="050402"/>
            </a:gs>
          </a:gsLst>
          <a:path path="circle">
            <a:fillToRect r="100%" t="100%"/>
          </a:path>
          <a:tileRect b="-100%" l="-100%"/>
        </a:gradFill>
      </p:bgPr>
    </p:bg>
    <p:spTree>
      <p:nvGrpSpPr>
        <p:cNvPr id="330" name="Shape 330"/>
        <p:cNvGrpSpPr/>
        <p:nvPr/>
      </p:nvGrpSpPr>
      <p:grpSpPr>
        <a:xfrm>
          <a:off x="0" y="0"/>
          <a:ext cx="0" cy="0"/>
          <a:chOff x="0" y="0"/>
          <a:chExt cx="0" cy="0"/>
        </a:xfrm>
      </p:grpSpPr>
      <p:pic>
        <p:nvPicPr>
          <p:cNvPr id="331" name="Google Shape;331;p41"/>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332" name="Google Shape;332;p41"/>
          <p:cNvSpPr txBox="1"/>
          <p:nvPr>
            <p:ph type="ctrTitle"/>
          </p:nvPr>
        </p:nvSpPr>
        <p:spPr>
          <a:xfrm>
            <a:off x="2694000" y="633875"/>
            <a:ext cx="3756000" cy="11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3" name="Google Shape;333;p41"/>
          <p:cNvSpPr txBox="1"/>
          <p:nvPr>
            <p:ph idx="1" type="subTitle"/>
          </p:nvPr>
        </p:nvSpPr>
        <p:spPr>
          <a:xfrm>
            <a:off x="3131000" y="1646625"/>
            <a:ext cx="2882400" cy="12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4" name="Google Shape;334;p41"/>
          <p:cNvSpPr txBox="1"/>
          <p:nvPr/>
        </p:nvSpPr>
        <p:spPr>
          <a:xfrm>
            <a:off x="2764800" y="3406575"/>
            <a:ext cx="3614400" cy="67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6"/>
                </a:solidFill>
                <a:latin typeface="Nunito"/>
                <a:ea typeface="Nunito"/>
                <a:cs typeface="Nunito"/>
                <a:sym typeface="Nunito"/>
              </a:rPr>
              <a:t>CREDITS: This presentation template was created by </a:t>
            </a:r>
            <a:r>
              <a:rPr b="1" lang="en" sz="1100">
                <a:solidFill>
                  <a:schemeClr val="accent6"/>
                </a:solidFill>
                <a:uFill>
                  <a:noFill/>
                </a:uFill>
                <a:latin typeface="Nunito"/>
                <a:ea typeface="Nunito"/>
                <a:cs typeface="Nunito"/>
                <a:sym typeface="Nunito"/>
                <a:hlinkClick r:id="rId3">
                  <a:extLst>
                    <a:ext uri="{A12FA001-AC4F-418D-AE19-62706E023703}">
                      <ahyp:hlinkClr val="tx"/>
                    </a:ext>
                  </a:extLst>
                </a:hlinkClick>
              </a:rPr>
              <a:t>Slidesgo</a:t>
            </a:r>
            <a:r>
              <a:rPr lang="en" sz="1100">
                <a:solidFill>
                  <a:schemeClr val="accent6"/>
                </a:solidFill>
                <a:latin typeface="Nunito"/>
                <a:ea typeface="Nunito"/>
                <a:cs typeface="Nunito"/>
                <a:sym typeface="Nunito"/>
              </a:rPr>
              <a:t>, and includes icons by </a:t>
            </a:r>
            <a:r>
              <a:rPr b="1" lang="en" sz="1100">
                <a:solidFill>
                  <a:schemeClr val="accent6"/>
                </a:solidFill>
                <a:uFill>
                  <a:noFill/>
                </a:uFill>
                <a:latin typeface="Nunito"/>
                <a:ea typeface="Nunito"/>
                <a:cs typeface="Nunito"/>
                <a:sym typeface="Nunito"/>
                <a:hlinkClick r:id="rId4">
                  <a:extLst>
                    <a:ext uri="{A12FA001-AC4F-418D-AE19-62706E023703}">
                      <ahyp:hlinkClr val="tx"/>
                    </a:ext>
                  </a:extLst>
                </a:hlinkClick>
              </a:rPr>
              <a:t>Flaticon</a:t>
            </a:r>
            <a:r>
              <a:rPr lang="en" sz="1100">
                <a:solidFill>
                  <a:schemeClr val="accent6"/>
                </a:solidFill>
                <a:latin typeface="Nunito"/>
                <a:ea typeface="Nunito"/>
                <a:cs typeface="Nunito"/>
                <a:sym typeface="Nunito"/>
              </a:rPr>
              <a:t>, and infographics &amp; images by </a:t>
            </a:r>
            <a:r>
              <a:rPr b="1" lang="en" sz="1100">
                <a:solidFill>
                  <a:schemeClr val="accent6"/>
                </a:solidFill>
                <a:uFill>
                  <a:noFill/>
                </a:uFill>
                <a:latin typeface="Nunito"/>
                <a:ea typeface="Nunito"/>
                <a:cs typeface="Nunito"/>
                <a:sym typeface="Nunito"/>
                <a:hlinkClick r:id="rId5">
                  <a:extLst>
                    <a:ext uri="{A12FA001-AC4F-418D-AE19-62706E023703}">
                      <ahyp:hlinkClr val="tx"/>
                    </a:ext>
                  </a:extLst>
                </a:hlinkClick>
              </a:rPr>
              <a:t>Freepik</a:t>
            </a:r>
            <a:endParaRPr b="1" sz="1100">
              <a:solidFill>
                <a:schemeClr val="accent6"/>
              </a:solidFill>
              <a:latin typeface="Nunito"/>
              <a:ea typeface="Nunito"/>
              <a:cs typeface="Nunito"/>
              <a:sym typeface="Nunito"/>
            </a:endParaRPr>
          </a:p>
        </p:txBody>
      </p:sp>
      <p:pic>
        <p:nvPicPr>
          <p:cNvPr id="335" name="Google Shape;335;p41"/>
          <p:cNvPicPr preferRelativeResize="0"/>
          <p:nvPr/>
        </p:nvPicPr>
        <p:blipFill rotWithShape="1">
          <a:blip r:embed="rId6">
            <a:alphaModFix/>
          </a:blip>
          <a:srcRect b="2324" l="0" r="0" t="22696"/>
          <a:stretch/>
        </p:blipFill>
        <p:spPr>
          <a:xfrm rot="10800000">
            <a:off x="6458000" y="-630023"/>
            <a:ext cx="4927700" cy="5932412"/>
          </a:xfrm>
          <a:prstGeom prst="rect">
            <a:avLst/>
          </a:prstGeom>
          <a:noFill/>
          <a:ln>
            <a:noFill/>
          </a:ln>
        </p:spPr>
      </p:pic>
      <p:pic>
        <p:nvPicPr>
          <p:cNvPr id="336" name="Google Shape;336;p41"/>
          <p:cNvPicPr preferRelativeResize="0"/>
          <p:nvPr/>
        </p:nvPicPr>
        <p:blipFill rotWithShape="1">
          <a:blip r:embed="rId6">
            <a:alphaModFix/>
          </a:blip>
          <a:srcRect b="2324" l="0" r="0" t="22696"/>
          <a:stretch/>
        </p:blipFill>
        <p:spPr>
          <a:xfrm>
            <a:off x="-1683275" y="-249023"/>
            <a:ext cx="4927700" cy="5932412"/>
          </a:xfrm>
          <a:prstGeom prst="rect">
            <a:avLst/>
          </a:prstGeom>
          <a:noFill/>
          <a:ln>
            <a:noFill/>
          </a:ln>
        </p:spPr>
      </p:pic>
      <p:pic>
        <p:nvPicPr>
          <p:cNvPr id="337" name="Google Shape;337;p41"/>
          <p:cNvPicPr preferRelativeResize="0"/>
          <p:nvPr/>
        </p:nvPicPr>
        <p:blipFill>
          <a:blip r:embed="rId7">
            <a:alphaModFix amt="80000"/>
          </a:blip>
          <a:stretch>
            <a:fillRect/>
          </a:stretch>
        </p:blipFill>
        <p:spPr>
          <a:xfrm flipH="1" rot="2835656">
            <a:off x="-1055293" y="342504"/>
            <a:ext cx="2961906" cy="5143496"/>
          </a:xfrm>
          <a:prstGeom prst="rect">
            <a:avLst/>
          </a:prstGeom>
          <a:noFill/>
          <a:ln>
            <a:noFill/>
          </a:ln>
        </p:spPr>
      </p:pic>
      <p:pic>
        <p:nvPicPr>
          <p:cNvPr id="338" name="Google Shape;338;p41"/>
          <p:cNvPicPr preferRelativeResize="0"/>
          <p:nvPr/>
        </p:nvPicPr>
        <p:blipFill>
          <a:blip r:embed="rId7">
            <a:alphaModFix amt="80000"/>
          </a:blip>
          <a:stretch>
            <a:fillRect/>
          </a:stretch>
        </p:blipFill>
        <p:spPr>
          <a:xfrm flipH="1" rot="-8864344">
            <a:off x="6948531" y="-482397"/>
            <a:ext cx="2961907" cy="5143498"/>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spTree>
      <p:nvGrpSpPr>
        <p:cNvPr id="339" name="Shape 339"/>
        <p:cNvGrpSpPr/>
        <p:nvPr/>
      </p:nvGrpSpPr>
      <p:grpSpPr>
        <a:xfrm>
          <a:off x="0" y="0"/>
          <a:ext cx="0" cy="0"/>
          <a:chOff x="0" y="0"/>
          <a:chExt cx="0" cy="0"/>
        </a:xfrm>
      </p:grpSpPr>
      <p:pic>
        <p:nvPicPr>
          <p:cNvPr id="340" name="Google Shape;340;p42"/>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pic>
        <p:nvPicPr>
          <p:cNvPr id="341" name="Google Shape;341;p42"/>
          <p:cNvPicPr preferRelativeResize="0"/>
          <p:nvPr/>
        </p:nvPicPr>
        <p:blipFill>
          <a:blip r:embed="rId3">
            <a:alphaModFix/>
          </a:blip>
          <a:stretch>
            <a:fillRect/>
          </a:stretch>
        </p:blipFill>
        <p:spPr>
          <a:xfrm flipH="1" rot="-3600000">
            <a:off x="5215946" y="-1548600"/>
            <a:ext cx="2961908" cy="5143499"/>
          </a:xfrm>
          <a:prstGeom prst="rect">
            <a:avLst/>
          </a:prstGeom>
          <a:noFill/>
          <a:ln>
            <a:noFill/>
          </a:ln>
        </p:spPr>
      </p:pic>
      <p:pic>
        <p:nvPicPr>
          <p:cNvPr id="342" name="Google Shape;342;p42"/>
          <p:cNvPicPr preferRelativeResize="0"/>
          <p:nvPr/>
        </p:nvPicPr>
        <p:blipFill rotWithShape="1">
          <a:blip r:embed="rId4">
            <a:alphaModFix/>
          </a:blip>
          <a:srcRect b="2797" l="0" r="0" t="5189"/>
          <a:stretch/>
        </p:blipFill>
        <p:spPr>
          <a:xfrm flipH="1">
            <a:off x="-805875" y="-134875"/>
            <a:ext cx="2585750" cy="541322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343" name="Shape 343"/>
        <p:cNvGrpSpPr/>
        <p:nvPr/>
      </p:nvGrpSpPr>
      <p:grpSpPr>
        <a:xfrm>
          <a:off x="0" y="0"/>
          <a:ext cx="0" cy="0"/>
          <a:chOff x="0" y="0"/>
          <a:chExt cx="0" cy="0"/>
        </a:xfrm>
      </p:grpSpPr>
      <p:pic>
        <p:nvPicPr>
          <p:cNvPr id="344" name="Google Shape;344;p4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pic>
        <p:nvPicPr>
          <p:cNvPr id="345" name="Google Shape;345;p43"/>
          <p:cNvPicPr preferRelativeResize="0"/>
          <p:nvPr/>
        </p:nvPicPr>
        <p:blipFill rotWithShape="1">
          <a:blip r:embed="rId3">
            <a:alphaModFix/>
          </a:blip>
          <a:srcRect b="2324" l="0" r="0" t="22696"/>
          <a:stretch/>
        </p:blipFill>
        <p:spPr>
          <a:xfrm rot="10800000">
            <a:off x="5218125" y="-580482"/>
            <a:ext cx="4927700" cy="5932412"/>
          </a:xfrm>
          <a:prstGeom prst="rect">
            <a:avLst/>
          </a:prstGeom>
          <a:noFill/>
          <a:ln>
            <a:noFill/>
          </a:ln>
        </p:spPr>
      </p:pic>
      <p:pic>
        <p:nvPicPr>
          <p:cNvPr id="346" name="Google Shape;346;p43"/>
          <p:cNvPicPr preferRelativeResize="0"/>
          <p:nvPr/>
        </p:nvPicPr>
        <p:blipFill>
          <a:blip r:embed="rId4">
            <a:alphaModFix/>
          </a:blip>
          <a:stretch>
            <a:fillRect/>
          </a:stretch>
        </p:blipFill>
        <p:spPr>
          <a:xfrm flipH="1" rot="2700000">
            <a:off x="-226654" y="-963050"/>
            <a:ext cx="296190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2"/>
            </a:gs>
            <a:gs pos="100000">
              <a:srgbClr val="050402"/>
            </a:gs>
          </a:gsLst>
          <a:path path="circle">
            <a:fillToRect r="100%" t="100%"/>
          </a:path>
          <a:tileRect b="-100%" l="-100%"/>
        </a:gradFill>
      </p:bgPr>
    </p:bg>
    <p:spTree>
      <p:nvGrpSpPr>
        <p:cNvPr id="39" name="Shape 39"/>
        <p:cNvGrpSpPr/>
        <p:nvPr/>
      </p:nvGrpSpPr>
      <p:grpSpPr>
        <a:xfrm>
          <a:off x="0" y="0"/>
          <a:ext cx="0" cy="0"/>
          <a:chOff x="0" y="0"/>
          <a:chExt cx="0" cy="0"/>
        </a:xfrm>
      </p:grpSpPr>
      <p:pic>
        <p:nvPicPr>
          <p:cNvPr id="40" name="Google Shape;40;p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41" name="Google Shape;41;p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42" name="Google Shape;42;p6"/>
          <p:cNvPicPr preferRelativeResize="0"/>
          <p:nvPr/>
        </p:nvPicPr>
        <p:blipFill rotWithShape="1">
          <a:blip r:embed="rId3">
            <a:alphaModFix/>
          </a:blip>
          <a:srcRect b="2534" l="0" r="0" t="5629"/>
          <a:stretch/>
        </p:blipFill>
        <p:spPr>
          <a:xfrm flipH="1" rot="10800000">
            <a:off x="7935325" y="-269274"/>
            <a:ext cx="2719350" cy="5682049"/>
          </a:xfrm>
          <a:prstGeom prst="rect">
            <a:avLst/>
          </a:prstGeom>
          <a:noFill/>
          <a:ln>
            <a:noFill/>
          </a:ln>
        </p:spPr>
      </p:pic>
      <p:pic>
        <p:nvPicPr>
          <p:cNvPr id="43" name="Google Shape;43;p6"/>
          <p:cNvPicPr preferRelativeResize="0"/>
          <p:nvPr/>
        </p:nvPicPr>
        <p:blipFill rotWithShape="1">
          <a:blip r:embed="rId3">
            <a:alphaModFix/>
          </a:blip>
          <a:srcRect b="2534" l="0" r="0" t="5629"/>
          <a:stretch/>
        </p:blipFill>
        <p:spPr>
          <a:xfrm flipH="1">
            <a:off x="-1679175" y="-369738"/>
            <a:ext cx="2815500" cy="5882975"/>
          </a:xfrm>
          <a:prstGeom prst="rect">
            <a:avLst/>
          </a:prstGeom>
          <a:noFill/>
          <a:ln>
            <a:noFill/>
          </a:ln>
        </p:spPr>
      </p:pic>
      <p:pic>
        <p:nvPicPr>
          <p:cNvPr id="44" name="Google Shape;44;p6"/>
          <p:cNvPicPr preferRelativeResize="0"/>
          <p:nvPr/>
        </p:nvPicPr>
        <p:blipFill>
          <a:blip r:embed="rId4">
            <a:alphaModFix amt="81000"/>
          </a:blip>
          <a:stretch>
            <a:fillRect/>
          </a:stretch>
        </p:blipFill>
        <p:spPr>
          <a:xfrm flipH="1">
            <a:off x="6369271" y="-3567375"/>
            <a:ext cx="2961909"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lt2"/>
            </a:gs>
            <a:gs pos="100000">
              <a:srgbClr val="050402"/>
            </a:gs>
          </a:gsLst>
          <a:path path="circle">
            <a:fillToRect l="100%" t="100%"/>
          </a:path>
          <a:tileRect b="-100%" r="-100%"/>
        </a:gradFill>
      </p:bgPr>
    </p:bg>
    <p:spTree>
      <p:nvGrpSpPr>
        <p:cNvPr id="45" name="Shape 45"/>
        <p:cNvGrpSpPr/>
        <p:nvPr/>
      </p:nvGrpSpPr>
      <p:grpSpPr>
        <a:xfrm>
          <a:off x="0" y="0"/>
          <a:ext cx="0" cy="0"/>
          <a:chOff x="0" y="0"/>
          <a:chExt cx="0" cy="0"/>
        </a:xfrm>
      </p:grpSpPr>
      <p:pic>
        <p:nvPicPr>
          <p:cNvPr id="46" name="Google Shape;46;p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47" name="Google Shape;47;p7"/>
          <p:cNvSpPr txBox="1"/>
          <p:nvPr>
            <p:ph type="title"/>
          </p:nvPr>
        </p:nvSpPr>
        <p:spPr>
          <a:xfrm>
            <a:off x="3677788" y="1088581"/>
            <a:ext cx="3852000" cy="5994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1" sz="2200">
                <a:solidFill>
                  <a:schemeClr val="accent6"/>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677800" y="1840326"/>
            <a:ext cx="3852000" cy="2662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49" name="Google Shape;49;p7"/>
          <p:cNvPicPr preferRelativeResize="0"/>
          <p:nvPr/>
        </p:nvPicPr>
        <p:blipFill rotWithShape="1">
          <a:blip r:embed="rId3">
            <a:alphaModFix/>
          </a:blip>
          <a:srcRect b="2797" l="0" r="0" t="5189"/>
          <a:stretch/>
        </p:blipFill>
        <p:spPr>
          <a:xfrm flipH="1" rot="10800000">
            <a:off x="7519625" y="-134875"/>
            <a:ext cx="2585750" cy="5413226"/>
          </a:xfrm>
          <a:prstGeom prst="rect">
            <a:avLst/>
          </a:prstGeom>
          <a:noFill/>
          <a:ln>
            <a:noFill/>
          </a:ln>
        </p:spPr>
      </p:pic>
      <p:pic>
        <p:nvPicPr>
          <p:cNvPr id="50" name="Google Shape;50;p7"/>
          <p:cNvPicPr preferRelativeResize="0"/>
          <p:nvPr/>
        </p:nvPicPr>
        <p:blipFill rotWithShape="1">
          <a:blip r:embed="rId4">
            <a:alphaModFix/>
          </a:blip>
          <a:srcRect b="2324" l="0" r="0" t="22696"/>
          <a:stretch/>
        </p:blipFill>
        <p:spPr>
          <a:xfrm>
            <a:off x="-2213400" y="-98414"/>
            <a:ext cx="4749849" cy="5718300"/>
          </a:xfrm>
          <a:prstGeom prst="rect">
            <a:avLst/>
          </a:prstGeom>
          <a:noFill/>
          <a:ln>
            <a:noFill/>
          </a:ln>
        </p:spPr>
      </p:pic>
      <p:pic>
        <p:nvPicPr>
          <p:cNvPr id="51" name="Google Shape;51;p7"/>
          <p:cNvPicPr preferRelativeResize="0"/>
          <p:nvPr/>
        </p:nvPicPr>
        <p:blipFill>
          <a:blip r:embed="rId5">
            <a:alphaModFix amt="80000"/>
          </a:blip>
          <a:stretch>
            <a:fillRect/>
          </a:stretch>
        </p:blipFill>
        <p:spPr>
          <a:xfrm flipH="1" rot="-5400000">
            <a:off x="-55579" y="-2659400"/>
            <a:ext cx="296190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lt2"/>
            </a:gs>
            <a:gs pos="100000">
              <a:srgbClr val="050402"/>
            </a:gs>
          </a:gsLst>
          <a:path path="circle">
            <a:fillToRect b="100%" l="100%"/>
          </a:path>
          <a:tileRect r="-100%" t="-100%"/>
        </a:gradFill>
      </p:bgPr>
    </p:bg>
    <p:spTree>
      <p:nvGrpSpPr>
        <p:cNvPr id="52" name="Shape 52"/>
        <p:cNvGrpSpPr/>
        <p:nvPr/>
      </p:nvGrpSpPr>
      <p:grpSpPr>
        <a:xfrm>
          <a:off x="0" y="0"/>
          <a:ext cx="0" cy="0"/>
          <a:chOff x="0" y="0"/>
          <a:chExt cx="0" cy="0"/>
        </a:xfrm>
      </p:grpSpPr>
      <p:pic>
        <p:nvPicPr>
          <p:cNvPr id="53" name="Google Shape;53;p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54" name="Google Shape;54;p8"/>
          <p:cNvSpPr txBox="1"/>
          <p:nvPr>
            <p:ph type="title"/>
          </p:nvPr>
        </p:nvSpPr>
        <p:spPr>
          <a:xfrm>
            <a:off x="2176800" y="1162050"/>
            <a:ext cx="4790400" cy="243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0"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55" name="Google Shape;55;p8"/>
          <p:cNvPicPr preferRelativeResize="0"/>
          <p:nvPr/>
        </p:nvPicPr>
        <p:blipFill rotWithShape="1">
          <a:blip r:embed="rId3">
            <a:alphaModFix/>
          </a:blip>
          <a:srcRect b="2324" l="0" r="0" t="22696"/>
          <a:stretch/>
        </p:blipFill>
        <p:spPr>
          <a:xfrm>
            <a:off x="-1569175" y="-200377"/>
            <a:ext cx="4927700" cy="5932412"/>
          </a:xfrm>
          <a:prstGeom prst="rect">
            <a:avLst/>
          </a:prstGeom>
          <a:noFill/>
          <a:ln>
            <a:noFill/>
          </a:ln>
        </p:spPr>
      </p:pic>
      <p:pic>
        <p:nvPicPr>
          <p:cNvPr id="56" name="Google Shape;56;p8"/>
          <p:cNvPicPr preferRelativeResize="0"/>
          <p:nvPr/>
        </p:nvPicPr>
        <p:blipFill rotWithShape="1">
          <a:blip r:embed="rId3">
            <a:alphaModFix/>
          </a:blip>
          <a:srcRect b="2324" l="0" r="0" t="22696"/>
          <a:stretch/>
        </p:blipFill>
        <p:spPr>
          <a:xfrm rot="10800000">
            <a:off x="5990100" y="-591027"/>
            <a:ext cx="4927700" cy="5932412"/>
          </a:xfrm>
          <a:prstGeom prst="rect">
            <a:avLst/>
          </a:prstGeom>
          <a:noFill/>
          <a:ln>
            <a:noFill/>
          </a:ln>
        </p:spPr>
      </p:pic>
      <p:pic>
        <p:nvPicPr>
          <p:cNvPr id="57" name="Google Shape;57;p8"/>
          <p:cNvPicPr preferRelativeResize="0"/>
          <p:nvPr/>
        </p:nvPicPr>
        <p:blipFill>
          <a:blip r:embed="rId4">
            <a:alphaModFix amt="80000"/>
          </a:blip>
          <a:stretch>
            <a:fillRect/>
          </a:stretch>
        </p:blipFill>
        <p:spPr>
          <a:xfrm flipH="1" rot="10441894">
            <a:off x="-767719" y="-373774"/>
            <a:ext cx="2961909" cy="5143500"/>
          </a:xfrm>
          <a:prstGeom prst="rect">
            <a:avLst/>
          </a:prstGeom>
          <a:noFill/>
          <a:ln>
            <a:noFill/>
          </a:ln>
        </p:spPr>
      </p:pic>
      <p:pic>
        <p:nvPicPr>
          <p:cNvPr id="58" name="Google Shape;58;p8"/>
          <p:cNvPicPr preferRelativeResize="0"/>
          <p:nvPr/>
        </p:nvPicPr>
        <p:blipFill>
          <a:blip r:embed="rId4">
            <a:alphaModFix amt="80000"/>
          </a:blip>
          <a:stretch>
            <a:fillRect/>
          </a:stretch>
        </p:blipFill>
        <p:spPr>
          <a:xfrm flipH="1" rot="-8458105">
            <a:off x="6949806" y="1"/>
            <a:ext cx="2961909"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2"/>
            </a:gs>
            <a:gs pos="100000">
              <a:srgbClr val="050402"/>
            </a:gs>
          </a:gsLst>
          <a:path path="circle">
            <a:fillToRect b="100%" r="100%"/>
          </a:path>
          <a:tileRect l="-100%" t="-100%"/>
        </a:gradFill>
      </p:bgPr>
    </p:bg>
    <p:spTree>
      <p:nvGrpSpPr>
        <p:cNvPr id="59" name="Shape 59"/>
        <p:cNvGrpSpPr/>
        <p:nvPr/>
      </p:nvGrpSpPr>
      <p:grpSpPr>
        <a:xfrm>
          <a:off x="0" y="0"/>
          <a:ext cx="0" cy="0"/>
          <a:chOff x="0" y="0"/>
          <a:chExt cx="0" cy="0"/>
        </a:xfrm>
      </p:grpSpPr>
      <p:pic>
        <p:nvPicPr>
          <p:cNvPr id="60" name="Google Shape;60;p9"/>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61" name="Google Shape;61;p9"/>
          <p:cNvSpPr txBox="1"/>
          <p:nvPr>
            <p:ph type="title"/>
          </p:nvPr>
        </p:nvSpPr>
        <p:spPr>
          <a:xfrm>
            <a:off x="1064150" y="1450200"/>
            <a:ext cx="2232000" cy="906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b="1" sz="2200">
                <a:solidFill>
                  <a:schemeClr val="accent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1064150" y="2356788"/>
            <a:ext cx="3232200" cy="1336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713225" y="539500"/>
            <a:ext cx="2606400" cy="1772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b="1" sz="2600">
                <a:latin typeface="Julius Sans One"/>
                <a:ea typeface="Julius Sans One"/>
                <a:cs typeface="Julius Sans One"/>
                <a:sym typeface="Julius Sans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rgbClr val="050402"/>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1pPr>
            <a:lvl2pPr lvl="1">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2pPr>
            <a:lvl3pPr lvl="2">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3pPr>
            <a:lvl4pPr lvl="3">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4pPr>
            <a:lvl5pPr lvl="4">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5pPr>
            <a:lvl6pPr lvl="5">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6pPr>
            <a:lvl7pPr lvl="6">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7pPr>
            <a:lvl8pPr lvl="7">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8pPr>
            <a:lvl9pPr lvl="8">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6"/>
              </a:buClr>
              <a:buSzPts val="1800"/>
              <a:buFont typeface="Nunito"/>
              <a:buChar char="●"/>
              <a:defRPr sz="1800">
                <a:solidFill>
                  <a:schemeClr val="accent6"/>
                </a:solidFill>
                <a:latin typeface="Nunito"/>
                <a:ea typeface="Nunito"/>
                <a:cs typeface="Nunito"/>
                <a:sym typeface="Nunito"/>
              </a:defRPr>
            </a:lvl1pPr>
            <a:lvl2pPr indent="-317500" lvl="1" marL="9144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2pPr>
            <a:lvl3pPr indent="-317500" lvl="2" marL="13716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3pPr>
            <a:lvl4pPr indent="-317500" lvl="3" marL="18288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4pPr>
            <a:lvl5pPr indent="-317500" lvl="4" marL="22860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5pPr>
            <a:lvl6pPr indent="-317500" lvl="5" marL="27432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6pPr>
            <a:lvl7pPr indent="-317500" lvl="6" marL="32004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7pPr>
            <a:lvl8pPr indent="-317500" lvl="7" marL="36576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8pPr>
            <a:lvl9pPr indent="-317500" lvl="8" marL="41148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5311">
          <p15:clr>
            <a:srgbClr val="EA4335"/>
          </p15:clr>
        </p15:guide>
        <p15:guide id="4" pos="449">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marianaossilva.github.io/DSW2019/" TargetMode="External"/><Relationship Id="rId4" Type="http://schemas.openxmlformats.org/officeDocument/2006/relationships/hyperlink" Target="https://www.kaggle.com/datasets/danield2255/data-on-songs-from-billboard-19992019" TargetMode="External"/><Relationship Id="rId5" Type="http://schemas.openxmlformats.org/officeDocument/2006/relationships/hyperlink" Target="https://en.wikipedia.org/wiki/List_of_Billboard_200_number-one_albums_of_2017" TargetMode="External"/><Relationship Id="rId6" Type="http://schemas.openxmlformats.org/officeDocument/2006/relationships/hyperlink" Target="https://www.grammy.com/awards/rules-guidelines" TargetMode="External"/><Relationship Id="rId7" Type="http://schemas.openxmlformats.org/officeDocument/2006/relationships/hyperlink" Target="https://www.kaggle.com/datasets/unanimad/grammy-awards" TargetMode="External"/><Relationship Id="rId8" Type="http://schemas.openxmlformats.org/officeDocument/2006/relationships/hyperlink" Target="https://www.kaggle.com/datasets/skylarjohnson/grammy-winners-from-2009-20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ctrTitle"/>
          </p:nvPr>
        </p:nvSpPr>
        <p:spPr>
          <a:xfrm>
            <a:off x="1203750" y="1212600"/>
            <a:ext cx="6736500" cy="23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Project 1</a:t>
            </a:r>
            <a:endParaRPr sz="2000"/>
          </a:p>
          <a:p>
            <a:pPr indent="0" lvl="0" marL="0" rtl="0" algn="ctr">
              <a:spcBef>
                <a:spcPts val="0"/>
              </a:spcBef>
              <a:spcAft>
                <a:spcPts val="0"/>
              </a:spcAft>
              <a:buNone/>
            </a:pPr>
            <a:r>
              <a:rPr lang="en"/>
              <a:t>The Grammy’s: Are they Rigged?</a:t>
            </a:r>
            <a:endParaRPr/>
          </a:p>
        </p:txBody>
      </p:sp>
      <p:sp>
        <p:nvSpPr>
          <p:cNvPr id="352" name="Google Shape;352;p44"/>
          <p:cNvSpPr txBox="1"/>
          <p:nvPr>
            <p:ph idx="1" type="subTitle"/>
          </p:nvPr>
        </p:nvSpPr>
        <p:spPr>
          <a:xfrm>
            <a:off x="2025000" y="4096025"/>
            <a:ext cx="5094000" cy="503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accent3"/>
                </a:solidFill>
                <a:latin typeface="Arial"/>
                <a:ea typeface="Arial"/>
                <a:cs typeface="Arial"/>
                <a:sym typeface="Arial"/>
              </a:rPr>
              <a:t>Luz Aguilar Sanchez, David Bartlett, Jai’Lyn Jones, Scott McNiff</a:t>
            </a:r>
            <a:endParaRPr sz="18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ROTY Analysis</a:t>
            </a:r>
            <a:endParaRPr/>
          </a:p>
        </p:txBody>
      </p:sp>
      <p:sp>
        <p:nvSpPr>
          <p:cNvPr id="409" name="Google Shape;409;p53"/>
          <p:cNvSpPr txBox="1"/>
          <p:nvPr/>
        </p:nvSpPr>
        <p:spPr>
          <a:xfrm>
            <a:off x="1021200" y="1568300"/>
            <a:ext cx="7101600" cy="24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Nunito"/>
                <a:ea typeface="Nunito"/>
                <a:cs typeface="Nunito"/>
                <a:sym typeface="Nunito"/>
              </a:rPr>
              <a:t>Twenty five percent of Nominees and Winners for this award were Pop songs. Seventy percent of Record of the Year winners performed at the Grammys. Fifty percent of winners also won Album of the Year from 2010 - 2019.</a:t>
            </a:r>
            <a:endParaRPr>
              <a:solidFill>
                <a:schemeClr val="accent6"/>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AOTY Analysis</a:t>
            </a:r>
            <a:endParaRPr/>
          </a:p>
        </p:txBody>
      </p:sp>
      <p:sp>
        <p:nvSpPr>
          <p:cNvPr id="415" name="Google Shape;415;p54"/>
          <p:cNvSpPr txBox="1"/>
          <p:nvPr/>
        </p:nvSpPr>
        <p:spPr>
          <a:xfrm>
            <a:off x="1338600" y="1319725"/>
            <a:ext cx="6466800" cy="23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Nunito"/>
                <a:ea typeface="Nunito"/>
                <a:cs typeface="Nunito"/>
                <a:sym typeface="Nunito"/>
              </a:rPr>
              <a:t>Within the same time frame roughly one third of the nominees and winners of this award are Pop albums and 100% of Album of the Year winners performed at the award show. In 2011, 2013, 2016, 2017, and 2019 the artist who won this award also won Record of the Year.</a:t>
            </a:r>
            <a:endParaRPr>
              <a:solidFill>
                <a:schemeClr val="accent5"/>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21" name="Google Shape;421;p55"/>
          <p:cNvSpPr txBox="1"/>
          <p:nvPr/>
        </p:nvSpPr>
        <p:spPr>
          <a:xfrm>
            <a:off x="1112400" y="1442300"/>
            <a:ext cx="6919200" cy="20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5"/>
                </a:solidFill>
                <a:latin typeface="Nunito"/>
                <a:ea typeface="Nunito"/>
                <a:cs typeface="Nunito"/>
                <a:sym typeface="Nunito"/>
              </a:rPr>
              <a:t>Here we can definitely see a trend and this alludes to the possibility that the winners are chosen to perform before they are announced meaning the next time the Grammy performers are announced there is a high chance that they may win Album of the Year or Record of the Year if they are nominated. The albums that tend to win are Pop. The records that tend to win are also mostly Pop, and have high key features such as tempo, danceability and instrumentalness.</a:t>
            </a:r>
            <a:endParaRPr sz="1700">
              <a:solidFill>
                <a:schemeClr val="accent5"/>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720000" y="36548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432" name="Google Shape;432;p57"/>
          <p:cNvSpPr txBox="1"/>
          <p:nvPr/>
        </p:nvSpPr>
        <p:spPr>
          <a:xfrm>
            <a:off x="636725" y="938175"/>
            <a:ext cx="8045100" cy="4127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00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3"/>
              </a:rPr>
              <a:t>https://marianaossilva.github.io/DSW2019/#tables</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4"/>
              </a:rPr>
              <a:t>https://www.kaggle.com/datasets/danield2255/data-on-songs-from-billboard-19992019</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5"/>
              </a:rPr>
              <a:t>https://en.wikipedia.org/wiki/List_of_Billboard_200_number-one_albums_of_2017</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6"/>
              </a:rPr>
              <a:t>https://www.grammy.com/awards/rules-guidelines</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7"/>
              </a:rPr>
              <a:t>https://www.kaggle.com/datasets/unanimad/grammy-awards</a:t>
            </a:r>
            <a:endParaRPr sz="1700"/>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8"/>
              </a:rPr>
              <a:t>https://www.kaggle.com/datasets/skylarjohnson/grammy-winners-from-2009-2019</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rPr>
              <a:t>https://www.kaggle.com/code/rajnaruka0698/the-grammy-arwards-analysis</a:t>
            </a:r>
            <a:endParaRPr sz="1700" u="sng">
              <a:solidFill>
                <a:schemeClr val="hlink"/>
              </a:solidFill>
              <a:latin typeface="Calibri"/>
              <a:ea typeface="Calibri"/>
              <a:cs typeface="Calibri"/>
              <a:sym typeface="Calibri"/>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58" name="Google Shape;358;p45"/>
          <p:cNvSpPr txBox="1"/>
          <p:nvPr/>
        </p:nvSpPr>
        <p:spPr>
          <a:xfrm>
            <a:off x="1205250" y="1107500"/>
            <a:ext cx="6733500" cy="3086100"/>
          </a:xfrm>
          <a:prstGeom prst="rect">
            <a:avLst/>
          </a:prstGeom>
          <a:noFill/>
          <a:ln>
            <a:noFill/>
          </a:ln>
        </p:spPr>
        <p:txBody>
          <a:bodyPr anchorCtr="0" anchor="t" bIns="91425" lIns="91425" spcFirstLastPara="1" rIns="91425" wrap="square" tIns="91425">
            <a:spAutoFit/>
          </a:bodyPr>
          <a:lstStyle/>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first Grammy event was held in 1959 at two locations simultaneously: Beverly Hills, California and New York City, New York</a:t>
            </a:r>
            <a:endParaRPr sz="1450">
              <a:solidFill>
                <a:schemeClr val="accent3"/>
              </a:solidFill>
              <a:latin typeface="Nunito"/>
              <a:ea typeface="Nunito"/>
              <a:cs typeface="Nunito"/>
              <a:sym typeface="Nunito"/>
            </a:endParaRPr>
          </a:p>
          <a:p>
            <a:pPr indent="-320675" lvl="1" marL="9144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28 Grammys were awarded</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number of awards since then has fluctuated, at one point reaching over 100 </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second Grammy event was the first televised ceremony, but was not aired live until the 13th awards in 1971</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Most of the awards are genre specific, with only 4 encompassing all </a:t>
            </a:r>
            <a:endParaRPr sz="1450">
              <a:solidFill>
                <a:schemeClr val="accent3"/>
              </a:solidFill>
              <a:latin typeface="Nunito"/>
              <a:ea typeface="Nunito"/>
              <a:cs typeface="Nunito"/>
              <a:sym typeface="Nunito"/>
            </a:endParaRPr>
          </a:p>
          <a:p>
            <a:pPr indent="0" lvl="0" marL="457200" rtl="0" algn="l">
              <a:lnSpc>
                <a:spcPct val="100000"/>
              </a:lnSpc>
              <a:spcBef>
                <a:spcPts val="0"/>
              </a:spcBef>
              <a:spcAft>
                <a:spcPts val="0"/>
              </a:spcAft>
              <a:buNone/>
            </a:pPr>
            <a:r>
              <a:rPr lang="en" sz="1450">
                <a:solidFill>
                  <a:schemeClr val="accent3"/>
                </a:solidFill>
                <a:latin typeface="Nunito"/>
                <a:ea typeface="Nunito"/>
                <a:cs typeface="Nunito"/>
                <a:sym typeface="Nunito"/>
              </a:rPr>
              <a:t>genres and musical types: Best new artist, Song of the Year, Album of the Year, and Record of the Year</a:t>
            </a:r>
            <a:endParaRPr sz="1450">
              <a:solidFill>
                <a:schemeClr val="accent3"/>
              </a:solidFill>
              <a:latin typeface="Nunito"/>
              <a:ea typeface="Nunito"/>
              <a:cs typeface="Nunito"/>
              <a:sym typeface="Nunito"/>
            </a:endParaRPr>
          </a:p>
          <a:p>
            <a:pPr indent="-320675" lvl="1" marL="9144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Only 2 artists have ever won all 4: Christopher Cross, and Adele</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even has drawn criticism over whether winners are truly deserving of the awards or there are other outside factors </a:t>
            </a:r>
            <a:endParaRPr sz="1450">
              <a:solidFill>
                <a:schemeClr val="accent3"/>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For Analysis</a:t>
            </a:r>
            <a:endParaRPr/>
          </a:p>
        </p:txBody>
      </p:sp>
      <p:sp>
        <p:nvSpPr>
          <p:cNvPr id="364" name="Google Shape;364;p46"/>
          <p:cNvSpPr txBox="1"/>
          <p:nvPr/>
        </p:nvSpPr>
        <p:spPr>
          <a:xfrm>
            <a:off x="964050" y="1107500"/>
            <a:ext cx="72159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4"/>
                </a:solidFill>
                <a:latin typeface="Nunito"/>
                <a:ea typeface="Nunito"/>
                <a:cs typeface="Nunito"/>
                <a:sym typeface="Nunito"/>
              </a:rPr>
              <a:t>The aim of our project is to uncover patterns in Grammy Award winners from 2010 to 2019 in two categories: Record of the Year and Album of the Year. We’ll examine relationships between Record of the Year award winners and song attributes, Album of the Year award winners and Album ratings, and other related relationships derived from the data.  </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rPr lang="en" sz="1100">
                <a:solidFill>
                  <a:schemeClr val="accent4"/>
                </a:solidFill>
                <a:latin typeface="Nunito"/>
                <a:ea typeface="Nunito"/>
                <a:cs typeface="Nunito"/>
                <a:sym typeface="Nunito"/>
              </a:rPr>
              <a:t>Questions we will be looking to answer:</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Is there a trend with the genres of the artists and songs that win?</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What kind of attributes do the record of the year winning songs have?</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How many artists performed at the Grammys ended up winning an award that year?</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Which genre was the most popular throughout the decade?</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Is there a correlation between Record of the year and Album of the year, and did any artist win both awards in the same year?</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798163" y="25315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Pie Chart: Overall Grammy Winners By Genre</a:t>
            </a:r>
            <a:endParaRPr sz="2000"/>
          </a:p>
        </p:txBody>
      </p:sp>
      <p:pic>
        <p:nvPicPr>
          <p:cNvPr id="370" name="Google Shape;370;p47"/>
          <p:cNvPicPr preferRelativeResize="0"/>
          <p:nvPr/>
        </p:nvPicPr>
        <p:blipFill>
          <a:blip r:embed="rId3">
            <a:alphaModFix/>
          </a:blip>
          <a:stretch>
            <a:fillRect/>
          </a:stretch>
        </p:blipFill>
        <p:spPr>
          <a:xfrm>
            <a:off x="2410101" y="1197175"/>
            <a:ext cx="4480150" cy="340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720000" y="25315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Pie Chart: Record of the Year Winners by Genre</a:t>
            </a:r>
            <a:endParaRPr sz="2000"/>
          </a:p>
        </p:txBody>
      </p:sp>
      <p:pic>
        <p:nvPicPr>
          <p:cNvPr id="376" name="Google Shape;376;p48"/>
          <p:cNvPicPr preferRelativeResize="0"/>
          <p:nvPr/>
        </p:nvPicPr>
        <p:blipFill>
          <a:blip r:embed="rId3">
            <a:alphaModFix/>
          </a:blip>
          <a:stretch>
            <a:fillRect/>
          </a:stretch>
        </p:blipFill>
        <p:spPr>
          <a:xfrm>
            <a:off x="2261537" y="1107500"/>
            <a:ext cx="4620925" cy="346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720000" y="25315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Pie Chart: Album Of the Year Winners By Genre</a:t>
            </a:r>
            <a:endParaRPr sz="2000"/>
          </a:p>
        </p:txBody>
      </p:sp>
      <p:pic>
        <p:nvPicPr>
          <p:cNvPr id="382" name="Google Shape;382;p49"/>
          <p:cNvPicPr preferRelativeResize="0"/>
          <p:nvPr/>
        </p:nvPicPr>
        <p:blipFill rotWithShape="1">
          <a:blip r:embed="rId3">
            <a:alphaModFix/>
          </a:blip>
          <a:srcRect b="0" l="-1804" r="3185" t="0"/>
          <a:stretch/>
        </p:blipFill>
        <p:spPr>
          <a:xfrm>
            <a:off x="2303475" y="1070100"/>
            <a:ext cx="4537050" cy="329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Bar Chart: Record of the Year Overall Nominations/Wins By Artist for 2010-2019</a:t>
            </a:r>
            <a:endParaRPr sz="2000"/>
          </a:p>
        </p:txBody>
      </p:sp>
      <p:pic>
        <p:nvPicPr>
          <p:cNvPr id="388" name="Google Shape;388;p50"/>
          <p:cNvPicPr preferRelativeResize="0"/>
          <p:nvPr/>
        </p:nvPicPr>
        <p:blipFill>
          <a:blip r:embed="rId3">
            <a:alphaModFix/>
          </a:blip>
          <a:stretch>
            <a:fillRect/>
          </a:stretch>
        </p:blipFill>
        <p:spPr>
          <a:xfrm>
            <a:off x="412225" y="1400825"/>
            <a:ext cx="8319549" cy="267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720000" y="15598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DataFrame: Record of the Year Nominees Who Won and Performed at Grammys that year</a:t>
            </a:r>
            <a:endParaRPr sz="2000"/>
          </a:p>
        </p:txBody>
      </p:sp>
      <p:pic>
        <p:nvPicPr>
          <p:cNvPr id="394" name="Google Shape;394;p51"/>
          <p:cNvPicPr preferRelativeResize="0"/>
          <p:nvPr/>
        </p:nvPicPr>
        <p:blipFill>
          <a:blip r:embed="rId3">
            <a:alphaModFix/>
          </a:blip>
          <a:stretch>
            <a:fillRect/>
          </a:stretch>
        </p:blipFill>
        <p:spPr>
          <a:xfrm>
            <a:off x="1930400" y="825860"/>
            <a:ext cx="4999976" cy="1571239"/>
          </a:xfrm>
          <a:prstGeom prst="rect">
            <a:avLst/>
          </a:prstGeom>
          <a:noFill/>
          <a:ln>
            <a:noFill/>
          </a:ln>
        </p:spPr>
      </p:pic>
      <p:pic>
        <p:nvPicPr>
          <p:cNvPr id="395" name="Google Shape;395;p51"/>
          <p:cNvPicPr preferRelativeResize="0"/>
          <p:nvPr/>
        </p:nvPicPr>
        <p:blipFill>
          <a:blip r:embed="rId4">
            <a:alphaModFix/>
          </a:blip>
          <a:stretch>
            <a:fillRect/>
          </a:stretch>
        </p:blipFill>
        <p:spPr>
          <a:xfrm>
            <a:off x="1930400" y="2571750"/>
            <a:ext cx="4999976" cy="246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500875" y="423975"/>
            <a:ext cx="4973400" cy="6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Correlation Matrix &amp; Dot Plots: Key Song Feature Relationships</a:t>
            </a:r>
            <a:endParaRPr sz="2000"/>
          </a:p>
        </p:txBody>
      </p:sp>
      <p:pic>
        <p:nvPicPr>
          <p:cNvPr id="401" name="Google Shape;401;p52"/>
          <p:cNvPicPr preferRelativeResize="0"/>
          <p:nvPr/>
        </p:nvPicPr>
        <p:blipFill>
          <a:blip r:embed="rId3">
            <a:alphaModFix/>
          </a:blip>
          <a:stretch>
            <a:fillRect/>
          </a:stretch>
        </p:blipFill>
        <p:spPr>
          <a:xfrm>
            <a:off x="1181175" y="1220600"/>
            <a:ext cx="3949275" cy="3204625"/>
          </a:xfrm>
          <a:prstGeom prst="rect">
            <a:avLst/>
          </a:prstGeom>
          <a:noFill/>
          <a:ln>
            <a:noFill/>
          </a:ln>
        </p:spPr>
      </p:pic>
      <p:pic>
        <p:nvPicPr>
          <p:cNvPr id="402" name="Google Shape;402;p52"/>
          <p:cNvPicPr preferRelativeResize="0"/>
          <p:nvPr/>
        </p:nvPicPr>
        <p:blipFill>
          <a:blip r:embed="rId4">
            <a:alphaModFix/>
          </a:blip>
          <a:stretch>
            <a:fillRect/>
          </a:stretch>
        </p:blipFill>
        <p:spPr>
          <a:xfrm>
            <a:off x="5601200" y="423975"/>
            <a:ext cx="2910625" cy="2215925"/>
          </a:xfrm>
          <a:prstGeom prst="rect">
            <a:avLst/>
          </a:prstGeom>
          <a:noFill/>
          <a:ln>
            <a:noFill/>
          </a:ln>
        </p:spPr>
      </p:pic>
      <p:pic>
        <p:nvPicPr>
          <p:cNvPr id="403" name="Google Shape;403;p52"/>
          <p:cNvPicPr preferRelativeResize="0"/>
          <p:nvPr/>
        </p:nvPicPr>
        <p:blipFill>
          <a:blip r:embed="rId5">
            <a:alphaModFix/>
          </a:blip>
          <a:stretch>
            <a:fillRect/>
          </a:stretch>
        </p:blipFill>
        <p:spPr>
          <a:xfrm>
            <a:off x="5601199" y="2797625"/>
            <a:ext cx="2910626" cy="21641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ward Ceremony Business Plan by Slidesgo">
  <a:themeElements>
    <a:clrScheme name="Simple Light">
      <a:dk1>
        <a:srgbClr val="0B0302"/>
      </a:dk1>
      <a:lt1>
        <a:srgbClr val="381800"/>
      </a:lt1>
      <a:dk2>
        <a:srgbClr val="5B2900"/>
      </a:dk2>
      <a:lt2>
        <a:srgbClr val="7D3D00"/>
      </a:lt2>
      <a:accent1>
        <a:srgbClr val="C59639"/>
      </a:accent1>
      <a:accent2>
        <a:srgbClr val="FFCB8D"/>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