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
      <p:font typeface="Julius Sans One"/>
      <p:regular r:id="rId24"/>
    </p:embeddedFont>
    <p:embeddedFont>
      <p:font typeface="Bebas Neue"/>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JuliusSansOne-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BebasNeu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968328249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968328249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968328249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968328249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968328249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968328249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971cd098b4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971cd098b4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9683282492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9683282492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95a50d2d43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95a50d2d43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95a50d2d43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95a50d2d43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96832824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96832824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Due to overlap with multiple Award categories "American Roots Music" is the highest nominated genre, next to Latin and Jazz.</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968328249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968328249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The 25% of the Record of the Year Nominees and Winners from 2010-2019 are Pop records, with Hip-Hop, Soul , and R&amp;B following while the other &lt;50% consist of the other genres.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968328249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968328249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Album of the Year Winners and Nominees consist largely almost one third of Pop Albums, collectively R&amp;B, Hip-Hop, and Rock take another third of the genres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968328249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968328249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In ten years Bruno Mars and Taylor Swift each were nominated for or won 3 Awards.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971cd098b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971cd098b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70% of Record of the Year winners in the last ten years performed at the Grammy's.</a:t>
            </a:r>
            <a:endParaRPr/>
          </a:p>
          <a:p>
            <a:pPr indent="0" lvl="0" marL="0" rtl="0" algn="l">
              <a:spcBef>
                <a:spcPts val="0"/>
              </a:spcBef>
              <a:spcAft>
                <a:spcPts val="0"/>
              </a:spcAft>
              <a:buClr>
                <a:schemeClr val="dk1"/>
              </a:buClr>
              <a:buSzPts val="1100"/>
              <a:buFont typeface="Arial"/>
              <a:buNone/>
            </a:pPr>
            <a:r>
              <a:rPr lang="en"/>
              <a:t># 100% of Album of the Year winners from 2010-2019 performed at the Grammy's. </a:t>
            </a:r>
            <a:endParaRPr/>
          </a:p>
          <a:p>
            <a:pPr indent="0" lvl="0" marL="0" rtl="0" algn="l">
              <a:spcBef>
                <a:spcPts val="0"/>
              </a:spcBef>
              <a:spcAft>
                <a:spcPts val="0"/>
              </a:spcAft>
              <a:buClr>
                <a:schemeClr val="dk1"/>
              </a:buClr>
              <a:buSzPts val="1100"/>
              <a:buFont typeface="Arial"/>
              <a:buNone/>
            </a:pPr>
            <a:r>
              <a:rPr lang="en"/>
              <a:t># In 2011, 2013, 2016, 2017, and 2019 one artist won both awards (50%).</a:t>
            </a:r>
            <a:endParaRPr/>
          </a:p>
          <a:p>
            <a:pPr indent="0" lvl="0" marL="0" rtl="0" algn="l">
              <a:spcBef>
                <a:spcPts val="0"/>
              </a:spcBef>
              <a:spcAft>
                <a:spcPts val="0"/>
              </a:spcAft>
              <a:buClr>
                <a:schemeClr val="dk1"/>
              </a:buClr>
              <a:buSzPts val="1100"/>
              <a:buFont typeface="Arial"/>
              <a:buNone/>
            </a:pPr>
            <a:r>
              <a:rPr lang="en"/>
              <a:t># Coulmbia Records produced the most winning Albums of the Year and Records of the Year.</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9683282492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9683282492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instrumentalness and speechiness, valence and danceability, tempo and danceability, valence and tempo</a:t>
            </a:r>
            <a:endParaRPr/>
          </a:p>
          <a:p>
            <a:pPr indent="0" lvl="0" marL="0" rtl="0" algn="l">
              <a:spcBef>
                <a:spcPts val="0"/>
              </a:spcBef>
              <a:spcAft>
                <a:spcPts val="0"/>
              </a:spcAft>
              <a:buClr>
                <a:schemeClr val="dk1"/>
              </a:buClr>
              <a:buSzPts val="1100"/>
              <a:buFont typeface="Arial"/>
              <a:buNone/>
            </a:pPr>
            <a:r>
              <a:rPr lang="en"/>
              <a:t># All of these have a high correlation meaning they have a positive relationship i.e. songs with higher ‘danceability’ tend to have more ‘valence’</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4.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4.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4.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 Id="rId6" Type="http://schemas.openxmlformats.org/officeDocument/2006/relationships/image" Target="../media/image3.png"/><Relationship Id="rId7"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lt2"/>
            </a:gs>
            <a:gs pos="100000">
              <a:srgbClr val="050402"/>
            </a:gs>
          </a:gsLst>
          <a:path path="circle">
            <a:fillToRect b="100%" r="100%"/>
          </a:path>
          <a:tileRect l="-100%" t="-100%"/>
        </a:gradFill>
      </p:bgPr>
    </p:bg>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10" name="Google Shape;10;p2"/>
          <p:cNvSpPr txBox="1"/>
          <p:nvPr>
            <p:ph type="ctrTitle"/>
          </p:nvPr>
        </p:nvSpPr>
        <p:spPr>
          <a:xfrm>
            <a:off x="2100300" y="1148825"/>
            <a:ext cx="4943400" cy="2465100"/>
          </a:xfrm>
          <a:prstGeom prst="rect">
            <a:avLst/>
          </a:prstGeom>
        </p:spPr>
        <p:txBody>
          <a:bodyPr anchorCtr="0" anchor="ctr" bIns="91425" lIns="91425" spcFirstLastPara="1" rIns="91425" wrap="square" tIns="91425">
            <a:noAutofit/>
          </a:bodyPr>
          <a:lstStyle>
            <a:lvl1pPr lvl="0" algn="ctr">
              <a:spcBef>
                <a:spcPts val="0"/>
              </a:spcBef>
              <a:spcAft>
                <a:spcPts val="0"/>
              </a:spcAft>
              <a:buSzPts val="5200"/>
              <a:buNone/>
              <a:defRPr b="1"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596875" y="3825700"/>
            <a:ext cx="3950100" cy="326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solidFill>
                  <a:schemeClr val="accent6"/>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2" name="Google Shape;12;p2"/>
          <p:cNvPicPr preferRelativeResize="0"/>
          <p:nvPr/>
        </p:nvPicPr>
        <p:blipFill rotWithShape="1">
          <a:blip r:embed="rId3">
            <a:alphaModFix/>
          </a:blip>
          <a:srcRect b="2324" l="0" r="0" t="22696"/>
          <a:stretch/>
        </p:blipFill>
        <p:spPr>
          <a:xfrm flipH="1" rot="10800000">
            <a:off x="-1754675" y="-795102"/>
            <a:ext cx="5053449" cy="6083776"/>
          </a:xfrm>
          <a:prstGeom prst="rect">
            <a:avLst/>
          </a:prstGeom>
          <a:noFill/>
          <a:ln>
            <a:noFill/>
          </a:ln>
        </p:spPr>
      </p:pic>
      <p:pic>
        <p:nvPicPr>
          <p:cNvPr id="13" name="Google Shape;13;p2"/>
          <p:cNvPicPr preferRelativeResize="0"/>
          <p:nvPr/>
        </p:nvPicPr>
        <p:blipFill rotWithShape="1">
          <a:blip r:embed="rId4">
            <a:alphaModFix/>
          </a:blip>
          <a:srcRect b="2534" l="0" r="0" t="5629"/>
          <a:stretch/>
        </p:blipFill>
        <p:spPr>
          <a:xfrm>
            <a:off x="6968550" y="-1811950"/>
            <a:ext cx="3408801" cy="7122675"/>
          </a:xfrm>
          <a:prstGeom prst="rect">
            <a:avLst/>
          </a:prstGeom>
          <a:noFill/>
          <a:ln>
            <a:noFill/>
          </a:ln>
        </p:spPr>
      </p:pic>
      <p:pic>
        <p:nvPicPr>
          <p:cNvPr id="14" name="Google Shape;14;p2"/>
          <p:cNvPicPr preferRelativeResize="0"/>
          <p:nvPr/>
        </p:nvPicPr>
        <p:blipFill>
          <a:blip r:embed="rId5">
            <a:alphaModFix amt="80000"/>
          </a:blip>
          <a:stretch>
            <a:fillRect/>
          </a:stretch>
        </p:blipFill>
        <p:spPr>
          <a:xfrm flipH="1">
            <a:off x="-985104" y="167225"/>
            <a:ext cx="2961909" cy="5143500"/>
          </a:xfrm>
          <a:prstGeom prst="rect">
            <a:avLst/>
          </a:prstGeom>
          <a:noFill/>
          <a:ln>
            <a:noFill/>
          </a:ln>
        </p:spPr>
      </p:pic>
      <p:pic>
        <p:nvPicPr>
          <p:cNvPr id="15" name="Google Shape;15;p2"/>
          <p:cNvPicPr preferRelativeResize="0"/>
          <p:nvPr/>
        </p:nvPicPr>
        <p:blipFill>
          <a:blip r:embed="rId5">
            <a:alphaModFix amt="80000"/>
          </a:blip>
          <a:stretch>
            <a:fillRect/>
          </a:stretch>
        </p:blipFill>
        <p:spPr>
          <a:xfrm flipH="1" rot="10800000">
            <a:off x="6994746" y="17525"/>
            <a:ext cx="2961909"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pic>
        <p:nvPicPr>
          <p:cNvPr id="66" name="Google Shape;66;p11"/>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67" name="Google Shape;67;p11"/>
          <p:cNvSpPr txBox="1"/>
          <p:nvPr>
            <p:ph hasCustomPrompt="1" type="title"/>
          </p:nvPr>
        </p:nvSpPr>
        <p:spPr>
          <a:xfrm>
            <a:off x="1642950" y="1483488"/>
            <a:ext cx="5858100" cy="15822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b="1"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8" name="Google Shape;68;p11"/>
          <p:cNvSpPr txBox="1"/>
          <p:nvPr>
            <p:ph idx="1" type="body"/>
          </p:nvPr>
        </p:nvSpPr>
        <p:spPr>
          <a:xfrm>
            <a:off x="2125350" y="3275712"/>
            <a:ext cx="4893300" cy="38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sz="1400">
                <a:solidFill>
                  <a:schemeClr val="accent6"/>
                </a:solidFill>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pic>
        <p:nvPicPr>
          <p:cNvPr id="69" name="Google Shape;69;p11"/>
          <p:cNvPicPr preferRelativeResize="0"/>
          <p:nvPr/>
        </p:nvPicPr>
        <p:blipFill rotWithShape="1">
          <a:blip r:embed="rId3">
            <a:alphaModFix/>
          </a:blip>
          <a:srcRect b="2324" l="0" r="0" t="22696"/>
          <a:stretch/>
        </p:blipFill>
        <p:spPr>
          <a:xfrm flipH="1">
            <a:off x="6157200" y="-267625"/>
            <a:ext cx="4927700" cy="5932412"/>
          </a:xfrm>
          <a:prstGeom prst="rect">
            <a:avLst/>
          </a:prstGeom>
          <a:noFill/>
          <a:ln>
            <a:noFill/>
          </a:ln>
        </p:spPr>
      </p:pic>
      <p:pic>
        <p:nvPicPr>
          <p:cNvPr id="70" name="Google Shape;70;p11"/>
          <p:cNvPicPr preferRelativeResize="0"/>
          <p:nvPr/>
        </p:nvPicPr>
        <p:blipFill rotWithShape="1">
          <a:blip r:embed="rId4">
            <a:alphaModFix/>
          </a:blip>
          <a:srcRect b="2797" l="0" r="0" t="5189"/>
          <a:stretch/>
        </p:blipFill>
        <p:spPr>
          <a:xfrm flipH="1">
            <a:off x="-718750" y="-95301"/>
            <a:ext cx="2585750" cy="5413226"/>
          </a:xfrm>
          <a:prstGeom prst="rect">
            <a:avLst/>
          </a:prstGeom>
          <a:noFill/>
          <a:ln>
            <a:noFill/>
          </a:ln>
        </p:spPr>
      </p:pic>
      <p:pic>
        <p:nvPicPr>
          <p:cNvPr id="71" name="Google Shape;71;p11"/>
          <p:cNvPicPr preferRelativeResize="0"/>
          <p:nvPr/>
        </p:nvPicPr>
        <p:blipFill>
          <a:blip r:embed="rId5">
            <a:alphaModFix amt="80000"/>
          </a:blip>
          <a:stretch>
            <a:fillRect/>
          </a:stretch>
        </p:blipFill>
        <p:spPr>
          <a:xfrm flipH="1" rot="-10258106">
            <a:off x="-864657" y="1443551"/>
            <a:ext cx="2961908" cy="5143500"/>
          </a:xfrm>
          <a:prstGeom prst="rect">
            <a:avLst/>
          </a:prstGeom>
          <a:noFill/>
          <a:ln>
            <a:noFill/>
          </a:ln>
        </p:spPr>
      </p:pic>
      <p:pic>
        <p:nvPicPr>
          <p:cNvPr id="72" name="Google Shape;72;p11"/>
          <p:cNvPicPr preferRelativeResize="0"/>
          <p:nvPr/>
        </p:nvPicPr>
        <p:blipFill>
          <a:blip r:embed="rId5">
            <a:alphaModFix amt="80000"/>
          </a:blip>
          <a:stretch>
            <a:fillRect/>
          </a:stretch>
        </p:blipFill>
        <p:spPr>
          <a:xfrm flipH="1" rot="9541895">
            <a:off x="6838419" y="-1560348"/>
            <a:ext cx="2961908" cy="51434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73" name="Shape 7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gradFill>
          <a:gsLst>
            <a:gs pos="0">
              <a:schemeClr val="lt2"/>
            </a:gs>
            <a:gs pos="100000">
              <a:srgbClr val="050402"/>
            </a:gs>
          </a:gsLst>
          <a:path path="circle">
            <a:fillToRect b="100%" l="100%"/>
          </a:path>
          <a:tileRect r="-100%" t="-100%"/>
        </a:gradFill>
      </p:bgPr>
    </p:bg>
    <p:spTree>
      <p:nvGrpSpPr>
        <p:cNvPr id="74" name="Shape 74"/>
        <p:cNvGrpSpPr/>
        <p:nvPr/>
      </p:nvGrpSpPr>
      <p:grpSpPr>
        <a:xfrm>
          <a:off x="0" y="0"/>
          <a:ext cx="0" cy="0"/>
          <a:chOff x="0" y="0"/>
          <a:chExt cx="0" cy="0"/>
        </a:xfrm>
      </p:grpSpPr>
      <p:pic>
        <p:nvPicPr>
          <p:cNvPr id="75" name="Google Shape;75;p13"/>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76" name="Google Shape;76;p13"/>
          <p:cNvSpPr txBox="1"/>
          <p:nvPr>
            <p:ph hasCustomPrompt="1" type="title"/>
          </p:nvPr>
        </p:nvSpPr>
        <p:spPr>
          <a:xfrm>
            <a:off x="1745538" y="1397571"/>
            <a:ext cx="583800" cy="36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3"/>
          <p:cNvSpPr txBox="1"/>
          <p:nvPr>
            <p:ph idx="1" type="subTitle"/>
          </p:nvPr>
        </p:nvSpPr>
        <p:spPr>
          <a:xfrm>
            <a:off x="790188" y="2184921"/>
            <a:ext cx="2494500" cy="484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8" name="Google Shape;78;p13"/>
          <p:cNvSpPr txBox="1"/>
          <p:nvPr>
            <p:ph hasCustomPrompt="1" idx="2" type="title"/>
          </p:nvPr>
        </p:nvSpPr>
        <p:spPr>
          <a:xfrm>
            <a:off x="4334249" y="1403253"/>
            <a:ext cx="615900" cy="36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p:nvPr>
            <p:ph idx="3" type="subTitle"/>
          </p:nvPr>
        </p:nvSpPr>
        <p:spPr>
          <a:xfrm>
            <a:off x="3465149" y="2184921"/>
            <a:ext cx="2354100" cy="484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0" name="Google Shape;80;p13"/>
          <p:cNvSpPr txBox="1"/>
          <p:nvPr>
            <p:ph hasCustomPrompt="1" idx="4" type="title"/>
          </p:nvPr>
        </p:nvSpPr>
        <p:spPr>
          <a:xfrm>
            <a:off x="6868803" y="1403241"/>
            <a:ext cx="615900" cy="36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p:nvPr>
            <p:ph idx="5" type="subTitle"/>
          </p:nvPr>
        </p:nvSpPr>
        <p:spPr>
          <a:xfrm>
            <a:off x="5999703" y="2184921"/>
            <a:ext cx="2354100" cy="484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2" name="Google Shape;82;p13"/>
          <p:cNvSpPr txBox="1"/>
          <p:nvPr>
            <p:ph hasCustomPrompt="1" idx="6" type="title"/>
          </p:nvPr>
        </p:nvSpPr>
        <p:spPr>
          <a:xfrm>
            <a:off x="1729488" y="3129079"/>
            <a:ext cx="615900" cy="36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p:nvPr>
            <p:ph idx="7" type="subTitle"/>
          </p:nvPr>
        </p:nvSpPr>
        <p:spPr>
          <a:xfrm>
            <a:off x="800688" y="3928050"/>
            <a:ext cx="2473500" cy="484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4" name="Google Shape;84;p13"/>
          <p:cNvSpPr txBox="1"/>
          <p:nvPr>
            <p:ph hasCustomPrompt="1" idx="8" type="title"/>
          </p:nvPr>
        </p:nvSpPr>
        <p:spPr>
          <a:xfrm>
            <a:off x="4334249" y="3129078"/>
            <a:ext cx="615900" cy="36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p:nvPr>
            <p:ph idx="9" type="subTitle"/>
          </p:nvPr>
        </p:nvSpPr>
        <p:spPr>
          <a:xfrm>
            <a:off x="3465149" y="3928050"/>
            <a:ext cx="2354100" cy="484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6" name="Google Shape;86;p13"/>
          <p:cNvSpPr txBox="1"/>
          <p:nvPr>
            <p:ph hasCustomPrompt="1" idx="13" type="title"/>
          </p:nvPr>
        </p:nvSpPr>
        <p:spPr>
          <a:xfrm>
            <a:off x="6868803" y="3129078"/>
            <a:ext cx="615900" cy="36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p:nvPr>
            <p:ph idx="14" type="subTitle"/>
          </p:nvPr>
        </p:nvSpPr>
        <p:spPr>
          <a:xfrm>
            <a:off x="5999703" y="3928050"/>
            <a:ext cx="2354100" cy="484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8" name="Google Shape;88;p13"/>
          <p:cNvSpPr txBox="1"/>
          <p:nvPr>
            <p:ph idx="15" type="title"/>
          </p:nvPr>
        </p:nvSpPr>
        <p:spPr>
          <a:xfrm>
            <a:off x="720000" y="53480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b="1" sz="2200">
                <a:solidFill>
                  <a:schemeClr val="accent3"/>
                </a:solidFill>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p:txBody>
      </p:sp>
      <p:sp>
        <p:nvSpPr>
          <p:cNvPr id="89" name="Google Shape;89;p13"/>
          <p:cNvSpPr txBox="1"/>
          <p:nvPr>
            <p:ph idx="16" type="subTitle"/>
          </p:nvPr>
        </p:nvSpPr>
        <p:spPr>
          <a:xfrm>
            <a:off x="790188" y="1836513"/>
            <a:ext cx="2494500" cy="3585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0" name="Google Shape;90;p13"/>
          <p:cNvSpPr txBox="1"/>
          <p:nvPr>
            <p:ph idx="17" type="subTitle"/>
          </p:nvPr>
        </p:nvSpPr>
        <p:spPr>
          <a:xfrm>
            <a:off x="3465149" y="1836513"/>
            <a:ext cx="2354100" cy="3585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1" name="Google Shape;91;p13"/>
          <p:cNvSpPr txBox="1"/>
          <p:nvPr>
            <p:ph idx="18" type="subTitle"/>
          </p:nvPr>
        </p:nvSpPr>
        <p:spPr>
          <a:xfrm>
            <a:off x="5999703" y="1836513"/>
            <a:ext cx="2354100" cy="3585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2" name="Google Shape;92;p13"/>
          <p:cNvSpPr txBox="1"/>
          <p:nvPr>
            <p:ph idx="19" type="subTitle"/>
          </p:nvPr>
        </p:nvSpPr>
        <p:spPr>
          <a:xfrm>
            <a:off x="800688" y="3577850"/>
            <a:ext cx="2473500" cy="3669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3" name="Google Shape;93;p13"/>
          <p:cNvSpPr txBox="1"/>
          <p:nvPr>
            <p:ph idx="20" type="subTitle"/>
          </p:nvPr>
        </p:nvSpPr>
        <p:spPr>
          <a:xfrm>
            <a:off x="3465149" y="3577850"/>
            <a:ext cx="2354100" cy="3669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4" name="Google Shape;94;p13"/>
          <p:cNvSpPr txBox="1"/>
          <p:nvPr>
            <p:ph idx="21" type="subTitle"/>
          </p:nvPr>
        </p:nvSpPr>
        <p:spPr>
          <a:xfrm>
            <a:off x="5999703" y="3577850"/>
            <a:ext cx="2354100" cy="3669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pic>
        <p:nvPicPr>
          <p:cNvPr id="95" name="Google Shape;95;p13"/>
          <p:cNvPicPr preferRelativeResize="0"/>
          <p:nvPr/>
        </p:nvPicPr>
        <p:blipFill rotWithShape="1">
          <a:blip r:embed="rId3">
            <a:alphaModFix/>
          </a:blip>
          <a:srcRect b="2797" l="0" r="0" t="5189"/>
          <a:stretch/>
        </p:blipFill>
        <p:spPr>
          <a:xfrm rot="10800000">
            <a:off x="-1564300" y="-134875"/>
            <a:ext cx="2585750" cy="5413226"/>
          </a:xfrm>
          <a:prstGeom prst="rect">
            <a:avLst/>
          </a:prstGeom>
          <a:noFill/>
          <a:ln>
            <a:noFill/>
          </a:ln>
        </p:spPr>
      </p:pic>
      <p:pic>
        <p:nvPicPr>
          <p:cNvPr id="96" name="Google Shape;96;p13"/>
          <p:cNvPicPr preferRelativeResize="0"/>
          <p:nvPr/>
        </p:nvPicPr>
        <p:blipFill rotWithShape="1">
          <a:blip r:embed="rId3">
            <a:alphaModFix/>
          </a:blip>
          <a:srcRect b="2797" l="0" r="0" t="5189"/>
          <a:stretch/>
        </p:blipFill>
        <p:spPr>
          <a:xfrm>
            <a:off x="8053025" y="-134875"/>
            <a:ext cx="2585750" cy="5413226"/>
          </a:xfrm>
          <a:prstGeom prst="rect">
            <a:avLst/>
          </a:prstGeom>
          <a:noFill/>
          <a:ln>
            <a:noFill/>
          </a:ln>
        </p:spPr>
      </p:pic>
      <p:pic>
        <p:nvPicPr>
          <p:cNvPr id="97" name="Google Shape;97;p13"/>
          <p:cNvPicPr preferRelativeResize="0"/>
          <p:nvPr/>
        </p:nvPicPr>
        <p:blipFill>
          <a:blip r:embed="rId4">
            <a:alphaModFix amt="80000"/>
          </a:blip>
          <a:stretch>
            <a:fillRect/>
          </a:stretch>
        </p:blipFill>
        <p:spPr>
          <a:xfrm flipH="1" rot="1800000">
            <a:off x="-394203" y="-3740250"/>
            <a:ext cx="2961908" cy="514349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98" name="Shape 98"/>
        <p:cNvGrpSpPr/>
        <p:nvPr/>
      </p:nvGrpSpPr>
      <p:grpSpPr>
        <a:xfrm>
          <a:off x="0" y="0"/>
          <a:ext cx="0" cy="0"/>
          <a:chOff x="0" y="0"/>
          <a:chExt cx="0" cy="0"/>
        </a:xfrm>
      </p:grpSpPr>
      <p:pic>
        <p:nvPicPr>
          <p:cNvPr id="99" name="Google Shape;99;p14"/>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100" name="Google Shape;100;p14"/>
          <p:cNvSpPr txBox="1"/>
          <p:nvPr>
            <p:ph type="title"/>
          </p:nvPr>
        </p:nvSpPr>
        <p:spPr>
          <a:xfrm>
            <a:off x="3005850" y="3666038"/>
            <a:ext cx="3132300" cy="40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16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01" name="Google Shape;101;p14"/>
          <p:cNvSpPr txBox="1"/>
          <p:nvPr>
            <p:ph idx="1" type="subTitle"/>
          </p:nvPr>
        </p:nvSpPr>
        <p:spPr>
          <a:xfrm>
            <a:off x="2034900" y="1450763"/>
            <a:ext cx="5074200" cy="1945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6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pic>
        <p:nvPicPr>
          <p:cNvPr id="102" name="Google Shape;102;p14"/>
          <p:cNvPicPr preferRelativeResize="0"/>
          <p:nvPr/>
        </p:nvPicPr>
        <p:blipFill rotWithShape="1">
          <a:blip r:embed="rId3">
            <a:alphaModFix/>
          </a:blip>
          <a:srcRect b="2324" l="0" r="0" t="22696"/>
          <a:stretch/>
        </p:blipFill>
        <p:spPr>
          <a:xfrm flipH="1" rot="10800000">
            <a:off x="-1756200" y="-572425"/>
            <a:ext cx="4927700" cy="5932412"/>
          </a:xfrm>
          <a:prstGeom prst="rect">
            <a:avLst/>
          </a:prstGeom>
          <a:noFill/>
          <a:ln>
            <a:noFill/>
          </a:ln>
        </p:spPr>
      </p:pic>
      <p:pic>
        <p:nvPicPr>
          <p:cNvPr id="103" name="Google Shape;103;p14"/>
          <p:cNvPicPr preferRelativeResize="0"/>
          <p:nvPr/>
        </p:nvPicPr>
        <p:blipFill rotWithShape="1">
          <a:blip r:embed="rId3">
            <a:alphaModFix/>
          </a:blip>
          <a:srcRect b="2324" l="0" r="0" t="22696"/>
          <a:stretch/>
        </p:blipFill>
        <p:spPr>
          <a:xfrm flipH="1">
            <a:off x="6350075" y="-191425"/>
            <a:ext cx="4927700" cy="5932412"/>
          </a:xfrm>
          <a:prstGeom prst="rect">
            <a:avLst/>
          </a:prstGeom>
          <a:noFill/>
          <a:ln>
            <a:noFill/>
          </a:ln>
        </p:spPr>
      </p:pic>
      <p:pic>
        <p:nvPicPr>
          <p:cNvPr id="104" name="Google Shape;104;p14"/>
          <p:cNvPicPr preferRelativeResize="0"/>
          <p:nvPr/>
        </p:nvPicPr>
        <p:blipFill>
          <a:blip r:embed="rId4">
            <a:alphaModFix amt="80000"/>
          </a:blip>
          <a:stretch>
            <a:fillRect/>
          </a:stretch>
        </p:blipFill>
        <p:spPr>
          <a:xfrm flipH="1" rot="-10754734">
            <a:off x="-230405" y="1720249"/>
            <a:ext cx="2961909" cy="5143501"/>
          </a:xfrm>
          <a:prstGeom prst="rect">
            <a:avLst/>
          </a:prstGeom>
          <a:noFill/>
          <a:ln>
            <a:noFill/>
          </a:ln>
        </p:spPr>
      </p:pic>
      <p:pic>
        <p:nvPicPr>
          <p:cNvPr id="105" name="Google Shape;105;p14"/>
          <p:cNvPicPr preferRelativeResize="0"/>
          <p:nvPr/>
        </p:nvPicPr>
        <p:blipFill>
          <a:blip r:embed="rId4">
            <a:alphaModFix amt="80000"/>
          </a:blip>
          <a:stretch>
            <a:fillRect/>
          </a:stretch>
        </p:blipFill>
        <p:spPr>
          <a:xfrm flipH="1" rot="9945266">
            <a:off x="5860070" y="-3151702"/>
            <a:ext cx="2961910" cy="5143502"/>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06" name="Shape 106"/>
        <p:cNvGrpSpPr/>
        <p:nvPr/>
      </p:nvGrpSpPr>
      <p:grpSpPr>
        <a:xfrm>
          <a:off x="0" y="0"/>
          <a:ext cx="0" cy="0"/>
          <a:chOff x="0" y="0"/>
          <a:chExt cx="0" cy="0"/>
        </a:xfrm>
      </p:grpSpPr>
      <p:pic>
        <p:nvPicPr>
          <p:cNvPr id="107" name="Google Shape;107;p15"/>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108" name="Google Shape;108;p15"/>
          <p:cNvSpPr txBox="1"/>
          <p:nvPr>
            <p:ph type="title"/>
          </p:nvPr>
        </p:nvSpPr>
        <p:spPr>
          <a:xfrm>
            <a:off x="2659275" y="2455309"/>
            <a:ext cx="4527600" cy="630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b="1" sz="3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9" name="Google Shape;109;p15"/>
          <p:cNvSpPr txBox="1"/>
          <p:nvPr>
            <p:ph hasCustomPrompt="1" idx="2" type="title"/>
          </p:nvPr>
        </p:nvSpPr>
        <p:spPr>
          <a:xfrm>
            <a:off x="6074552" y="1559000"/>
            <a:ext cx="1112400" cy="63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Font typeface="Source Serif Pro"/>
              <a:buNone/>
              <a:defRPr sz="5000"/>
            </a:lvl1pPr>
            <a:lvl2pPr lvl="1" rtl="0" algn="ctr">
              <a:spcBef>
                <a:spcPts val="0"/>
              </a:spcBef>
              <a:spcAft>
                <a:spcPts val="0"/>
              </a:spcAft>
              <a:buSzPts val="6000"/>
              <a:buFont typeface="Source Serif Pro"/>
              <a:buNone/>
              <a:defRPr sz="6000">
                <a:latin typeface="Source Serif Pro"/>
                <a:ea typeface="Source Serif Pro"/>
                <a:cs typeface="Source Serif Pro"/>
                <a:sym typeface="Source Serif Pro"/>
              </a:defRPr>
            </a:lvl2pPr>
            <a:lvl3pPr lvl="2" rtl="0" algn="ctr">
              <a:spcBef>
                <a:spcPts val="0"/>
              </a:spcBef>
              <a:spcAft>
                <a:spcPts val="0"/>
              </a:spcAft>
              <a:buSzPts val="6000"/>
              <a:buFont typeface="Source Serif Pro"/>
              <a:buNone/>
              <a:defRPr sz="6000">
                <a:latin typeface="Source Serif Pro"/>
                <a:ea typeface="Source Serif Pro"/>
                <a:cs typeface="Source Serif Pro"/>
                <a:sym typeface="Source Serif Pro"/>
              </a:defRPr>
            </a:lvl3pPr>
            <a:lvl4pPr lvl="3" rtl="0" algn="ctr">
              <a:spcBef>
                <a:spcPts val="0"/>
              </a:spcBef>
              <a:spcAft>
                <a:spcPts val="0"/>
              </a:spcAft>
              <a:buSzPts val="6000"/>
              <a:buFont typeface="Source Serif Pro"/>
              <a:buNone/>
              <a:defRPr sz="6000">
                <a:latin typeface="Source Serif Pro"/>
                <a:ea typeface="Source Serif Pro"/>
                <a:cs typeface="Source Serif Pro"/>
                <a:sym typeface="Source Serif Pro"/>
              </a:defRPr>
            </a:lvl4pPr>
            <a:lvl5pPr lvl="4" rtl="0" algn="ctr">
              <a:spcBef>
                <a:spcPts val="0"/>
              </a:spcBef>
              <a:spcAft>
                <a:spcPts val="0"/>
              </a:spcAft>
              <a:buSzPts val="6000"/>
              <a:buFont typeface="Source Serif Pro"/>
              <a:buNone/>
              <a:defRPr sz="6000">
                <a:latin typeface="Source Serif Pro"/>
                <a:ea typeface="Source Serif Pro"/>
                <a:cs typeface="Source Serif Pro"/>
                <a:sym typeface="Source Serif Pro"/>
              </a:defRPr>
            </a:lvl5pPr>
            <a:lvl6pPr lvl="5" rtl="0" algn="ctr">
              <a:spcBef>
                <a:spcPts val="0"/>
              </a:spcBef>
              <a:spcAft>
                <a:spcPts val="0"/>
              </a:spcAft>
              <a:buSzPts val="6000"/>
              <a:buFont typeface="Source Serif Pro"/>
              <a:buNone/>
              <a:defRPr sz="6000">
                <a:latin typeface="Source Serif Pro"/>
                <a:ea typeface="Source Serif Pro"/>
                <a:cs typeface="Source Serif Pro"/>
                <a:sym typeface="Source Serif Pro"/>
              </a:defRPr>
            </a:lvl6pPr>
            <a:lvl7pPr lvl="6" rtl="0" algn="ctr">
              <a:spcBef>
                <a:spcPts val="0"/>
              </a:spcBef>
              <a:spcAft>
                <a:spcPts val="0"/>
              </a:spcAft>
              <a:buSzPts val="6000"/>
              <a:buFont typeface="Source Serif Pro"/>
              <a:buNone/>
              <a:defRPr sz="6000">
                <a:latin typeface="Source Serif Pro"/>
                <a:ea typeface="Source Serif Pro"/>
                <a:cs typeface="Source Serif Pro"/>
                <a:sym typeface="Source Serif Pro"/>
              </a:defRPr>
            </a:lvl7pPr>
            <a:lvl8pPr lvl="7" rtl="0" algn="ctr">
              <a:spcBef>
                <a:spcPts val="0"/>
              </a:spcBef>
              <a:spcAft>
                <a:spcPts val="0"/>
              </a:spcAft>
              <a:buSzPts val="6000"/>
              <a:buFont typeface="Source Serif Pro"/>
              <a:buNone/>
              <a:defRPr sz="6000">
                <a:latin typeface="Source Serif Pro"/>
                <a:ea typeface="Source Serif Pro"/>
                <a:cs typeface="Source Serif Pro"/>
                <a:sym typeface="Source Serif Pro"/>
              </a:defRPr>
            </a:lvl8pPr>
            <a:lvl9pPr lvl="8" rtl="0" algn="ctr">
              <a:spcBef>
                <a:spcPts val="0"/>
              </a:spcBef>
              <a:spcAft>
                <a:spcPts val="0"/>
              </a:spcAft>
              <a:buSzPts val="6000"/>
              <a:buFont typeface="Source Serif Pro"/>
              <a:buNone/>
              <a:defRPr sz="6000">
                <a:latin typeface="Source Serif Pro"/>
                <a:ea typeface="Source Serif Pro"/>
                <a:cs typeface="Source Serif Pro"/>
                <a:sym typeface="Source Serif Pro"/>
              </a:defRPr>
            </a:lvl9pPr>
          </a:lstStyle>
          <a:p>
            <a:r>
              <a:t>xx%</a:t>
            </a:r>
          </a:p>
        </p:txBody>
      </p:sp>
      <p:sp>
        <p:nvSpPr>
          <p:cNvPr id="110" name="Google Shape;110;p15"/>
          <p:cNvSpPr txBox="1"/>
          <p:nvPr>
            <p:ph idx="1" type="subTitle"/>
          </p:nvPr>
        </p:nvSpPr>
        <p:spPr>
          <a:xfrm>
            <a:off x="3189450" y="3220609"/>
            <a:ext cx="3997500" cy="363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1800"/>
              <a:buNone/>
              <a:defRPr sz="1600">
                <a:solidFill>
                  <a:schemeClr val="accent6"/>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pic>
        <p:nvPicPr>
          <p:cNvPr id="111" name="Google Shape;111;p15"/>
          <p:cNvPicPr preferRelativeResize="0"/>
          <p:nvPr/>
        </p:nvPicPr>
        <p:blipFill rotWithShape="1">
          <a:blip r:embed="rId3">
            <a:alphaModFix/>
          </a:blip>
          <a:srcRect b="2324" l="0" r="0" t="22696"/>
          <a:stretch/>
        </p:blipFill>
        <p:spPr>
          <a:xfrm flipH="1" rot="10800000">
            <a:off x="-1146600" y="-572425"/>
            <a:ext cx="4927700" cy="5932412"/>
          </a:xfrm>
          <a:prstGeom prst="rect">
            <a:avLst/>
          </a:prstGeom>
          <a:noFill/>
          <a:ln>
            <a:noFill/>
          </a:ln>
        </p:spPr>
      </p:pic>
      <p:pic>
        <p:nvPicPr>
          <p:cNvPr id="112" name="Google Shape;112;p15"/>
          <p:cNvPicPr preferRelativeResize="0"/>
          <p:nvPr/>
        </p:nvPicPr>
        <p:blipFill rotWithShape="1">
          <a:blip r:embed="rId4">
            <a:alphaModFix/>
          </a:blip>
          <a:srcRect b="2797" l="0" r="0" t="5189"/>
          <a:stretch/>
        </p:blipFill>
        <p:spPr>
          <a:xfrm flipH="1" rot="10800000">
            <a:off x="7545075" y="-151155"/>
            <a:ext cx="2585750" cy="5413226"/>
          </a:xfrm>
          <a:prstGeom prst="rect">
            <a:avLst/>
          </a:prstGeom>
          <a:noFill/>
          <a:ln>
            <a:noFill/>
          </a:ln>
        </p:spPr>
      </p:pic>
      <p:pic>
        <p:nvPicPr>
          <p:cNvPr id="113" name="Google Shape;113;p15"/>
          <p:cNvPicPr preferRelativeResize="0"/>
          <p:nvPr/>
        </p:nvPicPr>
        <p:blipFill>
          <a:blip r:embed="rId5">
            <a:alphaModFix amt="80000"/>
          </a:blip>
          <a:stretch>
            <a:fillRect/>
          </a:stretch>
        </p:blipFill>
        <p:spPr>
          <a:xfrm flipH="1" rot="-5400000">
            <a:off x="2789921" y="-2380375"/>
            <a:ext cx="2961909" cy="5143500"/>
          </a:xfrm>
          <a:prstGeom prst="rect">
            <a:avLst/>
          </a:prstGeom>
          <a:noFill/>
          <a:ln>
            <a:noFill/>
          </a:ln>
        </p:spPr>
      </p:pic>
      <p:pic>
        <p:nvPicPr>
          <p:cNvPr id="114" name="Google Shape;114;p15"/>
          <p:cNvPicPr preferRelativeResize="0"/>
          <p:nvPr/>
        </p:nvPicPr>
        <p:blipFill>
          <a:blip r:embed="rId5">
            <a:alphaModFix amt="80000"/>
          </a:blip>
          <a:stretch>
            <a:fillRect/>
          </a:stretch>
        </p:blipFill>
        <p:spPr>
          <a:xfrm flipH="1" rot="-2700000">
            <a:off x="1580771" y="2647600"/>
            <a:ext cx="2961908" cy="51435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bg>
      <p:bgPr>
        <a:gradFill>
          <a:gsLst>
            <a:gs pos="0">
              <a:schemeClr val="lt2"/>
            </a:gs>
            <a:gs pos="100000">
              <a:srgbClr val="050402"/>
            </a:gs>
          </a:gsLst>
          <a:path path="circle">
            <a:fillToRect r="100%" t="100%"/>
          </a:path>
          <a:tileRect b="-100%" l="-100%"/>
        </a:gradFill>
      </p:bgPr>
    </p:bg>
    <p:spTree>
      <p:nvGrpSpPr>
        <p:cNvPr id="115" name="Shape 115"/>
        <p:cNvGrpSpPr/>
        <p:nvPr/>
      </p:nvGrpSpPr>
      <p:grpSpPr>
        <a:xfrm>
          <a:off x="0" y="0"/>
          <a:ext cx="0" cy="0"/>
          <a:chOff x="0" y="0"/>
          <a:chExt cx="0" cy="0"/>
        </a:xfrm>
      </p:grpSpPr>
      <p:pic>
        <p:nvPicPr>
          <p:cNvPr id="116" name="Google Shape;116;p16"/>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117" name="Google Shape;117;p16"/>
          <p:cNvSpPr txBox="1"/>
          <p:nvPr>
            <p:ph type="title"/>
          </p:nvPr>
        </p:nvSpPr>
        <p:spPr>
          <a:xfrm>
            <a:off x="2843725" y="1804613"/>
            <a:ext cx="4755900" cy="6306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b="1" sz="3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8" name="Google Shape;118;p16"/>
          <p:cNvSpPr txBox="1"/>
          <p:nvPr>
            <p:ph hasCustomPrompt="1" idx="2" type="title"/>
          </p:nvPr>
        </p:nvSpPr>
        <p:spPr>
          <a:xfrm>
            <a:off x="1544374" y="2020500"/>
            <a:ext cx="1071300" cy="63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Font typeface="Source Serif Pro"/>
              <a:buNone/>
              <a:defRPr b="1" sz="5000"/>
            </a:lvl1pPr>
            <a:lvl2pPr lvl="1" rtl="0" algn="ctr">
              <a:spcBef>
                <a:spcPts val="0"/>
              </a:spcBef>
              <a:spcAft>
                <a:spcPts val="0"/>
              </a:spcAft>
              <a:buSzPts val="6000"/>
              <a:buFont typeface="Source Serif Pro"/>
              <a:buNone/>
              <a:defRPr sz="6000">
                <a:latin typeface="Source Serif Pro"/>
                <a:ea typeface="Source Serif Pro"/>
                <a:cs typeface="Source Serif Pro"/>
                <a:sym typeface="Source Serif Pro"/>
              </a:defRPr>
            </a:lvl2pPr>
            <a:lvl3pPr lvl="2" rtl="0" algn="ctr">
              <a:spcBef>
                <a:spcPts val="0"/>
              </a:spcBef>
              <a:spcAft>
                <a:spcPts val="0"/>
              </a:spcAft>
              <a:buSzPts val="6000"/>
              <a:buFont typeface="Source Serif Pro"/>
              <a:buNone/>
              <a:defRPr sz="6000">
                <a:latin typeface="Source Serif Pro"/>
                <a:ea typeface="Source Serif Pro"/>
                <a:cs typeface="Source Serif Pro"/>
                <a:sym typeface="Source Serif Pro"/>
              </a:defRPr>
            </a:lvl3pPr>
            <a:lvl4pPr lvl="3" rtl="0" algn="ctr">
              <a:spcBef>
                <a:spcPts val="0"/>
              </a:spcBef>
              <a:spcAft>
                <a:spcPts val="0"/>
              </a:spcAft>
              <a:buSzPts val="6000"/>
              <a:buFont typeface="Source Serif Pro"/>
              <a:buNone/>
              <a:defRPr sz="6000">
                <a:latin typeface="Source Serif Pro"/>
                <a:ea typeface="Source Serif Pro"/>
                <a:cs typeface="Source Serif Pro"/>
                <a:sym typeface="Source Serif Pro"/>
              </a:defRPr>
            </a:lvl4pPr>
            <a:lvl5pPr lvl="4" rtl="0" algn="ctr">
              <a:spcBef>
                <a:spcPts val="0"/>
              </a:spcBef>
              <a:spcAft>
                <a:spcPts val="0"/>
              </a:spcAft>
              <a:buSzPts val="6000"/>
              <a:buFont typeface="Source Serif Pro"/>
              <a:buNone/>
              <a:defRPr sz="6000">
                <a:latin typeface="Source Serif Pro"/>
                <a:ea typeface="Source Serif Pro"/>
                <a:cs typeface="Source Serif Pro"/>
                <a:sym typeface="Source Serif Pro"/>
              </a:defRPr>
            </a:lvl5pPr>
            <a:lvl6pPr lvl="5" rtl="0" algn="ctr">
              <a:spcBef>
                <a:spcPts val="0"/>
              </a:spcBef>
              <a:spcAft>
                <a:spcPts val="0"/>
              </a:spcAft>
              <a:buSzPts val="6000"/>
              <a:buFont typeface="Source Serif Pro"/>
              <a:buNone/>
              <a:defRPr sz="6000">
                <a:latin typeface="Source Serif Pro"/>
                <a:ea typeface="Source Serif Pro"/>
                <a:cs typeface="Source Serif Pro"/>
                <a:sym typeface="Source Serif Pro"/>
              </a:defRPr>
            </a:lvl6pPr>
            <a:lvl7pPr lvl="6" rtl="0" algn="ctr">
              <a:spcBef>
                <a:spcPts val="0"/>
              </a:spcBef>
              <a:spcAft>
                <a:spcPts val="0"/>
              </a:spcAft>
              <a:buSzPts val="6000"/>
              <a:buFont typeface="Source Serif Pro"/>
              <a:buNone/>
              <a:defRPr sz="6000">
                <a:latin typeface="Source Serif Pro"/>
                <a:ea typeface="Source Serif Pro"/>
                <a:cs typeface="Source Serif Pro"/>
                <a:sym typeface="Source Serif Pro"/>
              </a:defRPr>
            </a:lvl7pPr>
            <a:lvl8pPr lvl="7" rtl="0" algn="ctr">
              <a:spcBef>
                <a:spcPts val="0"/>
              </a:spcBef>
              <a:spcAft>
                <a:spcPts val="0"/>
              </a:spcAft>
              <a:buSzPts val="6000"/>
              <a:buFont typeface="Source Serif Pro"/>
              <a:buNone/>
              <a:defRPr sz="6000">
                <a:latin typeface="Source Serif Pro"/>
                <a:ea typeface="Source Serif Pro"/>
                <a:cs typeface="Source Serif Pro"/>
                <a:sym typeface="Source Serif Pro"/>
              </a:defRPr>
            </a:lvl8pPr>
            <a:lvl9pPr lvl="8" rtl="0" algn="ctr">
              <a:spcBef>
                <a:spcPts val="0"/>
              </a:spcBef>
              <a:spcAft>
                <a:spcPts val="0"/>
              </a:spcAft>
              <a:buSzPts val="6000"/>
              <a:buFont typeface="Source Serif Pro"/>
              <a:buNone/>
              <a:defRPr sz="6000">
                <a:latin typeface="Source Serif Pro"/>
                <a:ea typeface="Source Serif Pro"/>
                <a:cs typeface="Source Serif Pro"/>
                <a:sym typeface="Source Serif Pro"/>
              </a:defRPr>
            </a:lvl9pPr>
          </a:lstStyle>
          <a:p>
            <a:r>
              <a:t>xx%</a:t>
            </a:r>
          </a:p>
        </p:txBody>
      </p:sp>
      <p:sp>
        <p:nvSpPr>
          <p:cNvPr id="119" name="Google Shape;119;p16"/>
          <p:cNvSpPr txBox="1"/>
          <p:nvPr>
            <p:ph idx="1" type="subTitle"/>
          </p:nvPr>
        </p:nvSpPr>
        <p:spPr>
          <a:xfrm>
            <a:off x="2855825" y="2631488"/>
            <a:ext cx="4353600" cy="36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800"/>
              <a:buNone/>
              <a:defRPr sz="1500">
                <a:solidFill>
                  <a:schemeClr val="accent6"/>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pic>
        <p:nvPicPr>
          <p:cNvPr id="120" name="Google Shape;120;p16"/>
          <p:cNvPicPr preferRelativeResize="0"/>
          <p:nvPr/>
        </p:nvPicPr>
        <p:blipFill rotWithShape="1">
          <a:blip r:embed="rId3">
            <a:alphaModFix/>
          </a:blip>
          <a:srcRect b="2324" l="0" r="0" t="22696"/>
          <a:stretch/>
        </p:blipFill>
        <p:spPr>
          <a:xfrm>
            <a:off x="-2137200" y="-191425"/>
            <a:ext cx="4927700" cy="5932412"/>
          </a:xfrm>
          <a:prstGeom prst="rect">
            <a:avLst/>
          </a:prstGeom>
          <a:noFill/>
          <a:ln>
            <a:noFill/>
          </a:ln>
        </p:spPr>
      </p:pic>
      <p:pic>
        <p:nvPicPr>
          <p:cNvPr id="121" name="Google Shape;121;p16"/>
          <p:cNvPicPr preferRelativeResize="0"/>
          <p:nvPr/>
        </p:nvPicPr>
        <p:blipFill rotWithShape="1">
          <a:blip r:embed="rId3">
            <a:alphaModFix/>
          </a:blip>
          <a:srcRect b="2324" l="0" r="0" t="22696"/>
          <a:stretch/>
        </p:blipFill>
        <p:spPr>
          <a:xfrm rot="10800000">
            <a:off x="6578675" y="-572425"/>
            <a:ext cx="4927700" cy="5932412"/>
          </a:xfrm>
          <a:prstGeom prst="rect">
            <a:avLst/>
          </a:prstGeom>
          <a:noFill/>
          <a:ln>
            <a:noFill/>
          </a:ln>
        </p:spPr>
      </p:pic>
      <p:pic>
        <p:nvPicPr>
          <p:cNvPr id="122" name="Google Shape;122;p16"/>
          <p:cNvPicPr preferRelativeResize="0"/>
          <p:nvPr/>
        </p:nvPicPr>
        <p:blipFill>
          <a:blip r:embed="rId4">
            <a:alphaModFix amt="80000"/>
          </a:blip>
          <a:stretch>
            <a:fillRect/>
          </a:stretch>
        </p:blipFill>
        <p:spPr>
          <a:xfrm flipH="1" rot="-5400000">
            <a:off x="1510570" y="-2444351"/>
            <a:ext cx="2961910" cy="5143503"/>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
    <p:spTree>
      <p:nvGrpSpPr>
        <p:cNvPr id="123" name="Shape 123"/>
        <p:cNvGrpSpPr/>
        <p:nvPr/>
      </p:nvGrpSpPr>
      <p:grpSpPr>
        <a:xfrm>
          <a:off x="0" y="0"/>
          <a:ext cx="0" cy="0"/>
          <a:chOff x="0" y="0"/>
          <a:chExt cx="0" cy="0"/>
        </a:xfrm>
      </p:grpSpPr>
      <p:pic>
        <p:nvPicPr>
          <p:cNvPr id="124" name="Google Shape;124;p17"/>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125" name="Google Shape;125;p17"/>
          <p:cNvSpPr txBox="1"/>
          <p:nvPr>
            <p:ph type="title"/>
          </p:nvPr>
        </p:nvSpPr>
        <p:spPr>
          <a:xfrm>
            <a:off x="1950000" y="2389950"/>
            <a:ext cx="5244000" cy="63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3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6" name="Google Shape;126;p17"/>
          <p:cNvSpPr txBox="1"/>
          <p:nvPr>
            <p:ph hasCustomPrompt="1" idx="2" type="title"/>
          </p:nvPr>
        </p:nvSpPr>
        <p:spPr>
          <a:xfrm>
            <a:off x="4046250" y="1443300"/>
            <a:ext cx="1051500" cy="63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Font typeface="Source Serif Pro"/>
              <a:buNone/>
              <a:defRPr b="1" sz="5000"/>
            </a:lvl1pPr>
            <a:lvl2pPr lvl="1" rtl="0" algn="ctr">
              <a:spcBef>
                <a:spcPts val="0"/>
              </a:spcBef>
              <a:spcAft>
                <a:spcPts val="0"/>
              </a:spcAft>
              <a:buSzPts val="6000"/>
              <a:buFont typeface="Source Serif Pro"/>
              <a:buNone/>
              <a:defRPr sz="6000">
                <a:latin typeface="Source Serif Pro"/>
                <a:ea typeface="Source Serif Pro"/>
                <a:cs typeface="Source Serif Pro"/>
                <a:sym typeface="Source Serif Pro"/>
              </a:defRPr>
            </a:lvl2pPr>
            <a:lvl3pPr lvl="2" rtl="0" algn="ctr">
              <a:spcBef>
                <a:spcPts val="0"/>
              </a:spcBef>
              <a:spcAft>
                <a:spcPts val="0"/>
              </a:spcAft>
              <a:buSzPts val="6000"/>
              <a:buFont typeface="Source Serif Pro"/>
              <a:buNone/>
              <a:defRPr sz="6000">
                <a:latin typeface="Source Serif Pro"/>
                <a:ea typeface="Source Serif Pro"/>
                <a:cs typeface="Source Serif Pro"/>
                <a:sym typeface="Source Serif Pro"/>
              </a:defRPr>
            </a:lvl3pPr>
            <a:lvl4pPr lvl="3" rtl="0" algn="ctr">
              <a:spcBef>
                <a:spcPts val="0"/>
              </a:spcBef>
              <a:spcAft>
                <a:spcPts val="0"/>
              </a:spcAft>
              <a:buSzPts val="6000"/>
              <a:buFont typeface="Source Serif Pro"/>
              <a:buNone/>
              <a:defRPr sz="6000">
                <a:latin typeface="Source Serif Pro"/>
                <a:ea typeface="Source Serif Pro"/>
                <a:cs typeface="Source Serif Pro"/>
                <a:sym typeface="Source Serif Pro"/>
              </a:defRPr>
            </a:lvl4pPr>
            <a:lvl5pPr lvl="4" rtl="0" algn="ctr">
              <a:spcBef>
                <a:spcPts val="0"/>
              </a:spcBef>
              <a:spcAft>
                <a:spcPts val="0"/>
              </a:spcAft>
              <a:buSzPts val="6000"/>
              <a:buFont typeface="Source Serif Pro"/>
              <a:buNone/>
              <a:defRPr sz="6000">
                <a:latin typeface="Source Serif Pro"/>
                <a:ea typeface="Source Serif Pro"/>
                <a:cs typeface="Source Serif Pro"/>
                <a:sym typeface="Source Serif Pro"/>
              </a:defRPr>
            </a:lvl5pPr>
            <a:lvl6pPr lvl="5" rtl="0" algn="ctr">
              <a:spcBef>
                <a:spcPts val="0"/>
              </a:spcBef>
              <a:spcAft>
                <a:spcPts val="0"/>
              </a:spcAft>
              <a:buSzPts val="6000"/>
              <a:buFont typeface="Source Serif Pro"/>
              <a:buNone/>
              <a:defRPr sz="6000">
                <a:latin typeface="Source Serif Pro"/>
                <a:ea typeface="Source Serif Pro"/>
                <a:cs typeface="Source Serif Pro"/>
                <a:sym typeface="Source Serif Pro"/>
              </a:defRPr>
            </a:lvl6pPr>
            <a:lvl7pPr lvl="6" rtl="0" algn="ctr">
              <a:spcBef>
                <a:spcPts val="0"/>
              </a:spcBef>
              <a:spcAft>
                <a:spcPts val="0"/>
              </a:spcAft>
              <a:buSzPts val="6000"/>
              <a:buFont typeface="Source Serif Pro"/>
              <a:buNone/>
              <a:defRPr sz="6000">
                <a:latin typeface="Source Serif Pro"/>
                <a:ea typeface="Source Serif Pro"/>
                <a:cs typeface="Source Serif Pro"/>
                <a:sym typeface="Source Serif Pro"/>
              </a:defRPr>
            </a:lvl7pPr>
            <a:lvl8pPr lvl="7" rtl="0" algn="ctr">
              <a:spcBef>
                <a:spcPts val="0"/>
              </a:spcBef>
              <a:spcAft>
                <a:spcPts val="0"/>
              </a:spcAft>
              <a:buSzPts val="6000"/>
              <a:buFont typeface="Source Serif Pro"/>
              <a:buNone/>
              <a:defRPr sz="6000">
                <a:latin typeface="Source Serif Pro"/>
                <a:ea typeface="Source Serif Pro"/>
                <a:cs typeface="Source Serif Pro"/>
                <a:sym typeface="Source Serif Pro"/>
              </a:defRPr>
            </a:lvl8pPr>
            <a:lvl9pPr lvl="8" rtl="0" algn="ctr">
              <a:spcBef>
                <a:spcPts val="0"/>
              </a:spcBef>
              <a:spcAft>
                <a:spcPts val="0"/>
              </a:spcAft>
              <a:buSzPts val="6000"/>
              <a:buFont typeface="Source Serif Pro"/>
              <a:buNone/>
              <a:defRPr sz="6000">
                <a:latin typeface="Source Serif Pro"/>
                <a:ea typeface="Source Serif Pro"/>
                <a:cs typeface="Source Serif Pro"/>
                <a:sym typeface="Source Serif Pro"/>
              </a:defRPr>
            </a:lvl9pPr>
          </a:lstStyle>
          <a:p>
            <a:r>
              <a:t>xx%</a:t>
            </a:r>
          </a:p>
        </p:txBody>
      </p:sp>
      <p:sp>
        <p:nvSpPr>
          <p:cNvPr id="127" name="Google Shape;127;p17"/>
          <p:cNvSpPr txBox="1"/>
          <p:nvPr>
            <p:ph idx="1" type="subTitle"/>
          </p:nvPr>
        </p:nvSpPr>
        <p:spPr>
          <a:xfrm>
            <a:off x="2440200" y="3237750"/>
            <a:ext cx="4263600" cy="264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800"/>
              <a:buNone/>
              <a:defRPr sz="1400">
                <a:solidFill>
                  <a:schemeClr val="accent6"/>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pic>
        <p:nvPicPr>
          <p:cNvPr id="128" name="Google Shape;128;p17"/>
          <p:cNvPicPr preferRelativeResize="0"/>
          <p:nvPr/>
        </p:nvPicPr>
        <p:blipFill rotWithShape="1">
          <a:blip r:embed="rId3">
            <a:alphaModFix/>
          </a:blip>
          <a:srcRect b="2324" l="0" r="0" t="22696"/>
          <a:stretch/>
        </p:blipFill>
        <p:spPr>
          <a:xfrm>
            <a:off x="-1680000" y="-191425"/>
            <a:ext cx="4927700" cy="5932412"/>
          </a:xfrm>
          <a:prstGeom prst="rect">
            <a:avLst/>
          </a:prstGeom>
          <a:noFill/>
          <a:ln>
            <a:noFill/>
          </a:ln>
        </p:spPr>
      </p:pic>
      <p:pic>
        <p:nvPicPr>
          <p:cNvPr id="129" name="Google Shape;129;p17"/>
          <p:cNvPicPr preferRelativeResize="0"/>
          <p:nvPr/>
        </p:nvPicPr>
        <p:blipFill rotWithShape="1">
          <a:blip r:embed="rId4">
            <a:alphaModFix/>
          </a:blip>
          <a:srcRect b="2797" l="0" r="0" t="5189"/>
          <a:stretch/>
        </p:blipFill>
        <p:spPr>
          <a:xfrm>
            <a:off x="7545075" y="-169709"/>
            <a:ext cx="2585750" cy="5413226"/>
          </a:xfrm>
          <a:prstGeom prst="rect">
            <a:avLst/>
          </a:prstGeom>
          <a:noFill/>
          <a:ln>
            <a:noFill/>
          </a:ln>
        </p:spPr>
      </p:pic>
      <p:pic>
        <p:nvPicPr>
          <p:cNvPr id="130" name="Google Shape;130;p17"/>
          <p:cNvPicPr preferRelativeResize="0"/>
          <p:nvPr/>
        </p:nvPicPr>
        <p:blipFill>
          <a:blip r:embed="rId5">
            <a:alphaModFix amt="80000"/>
          </a:blip>
          <a:stretch>
            <a:fillRect/>
          </a:stretch>
        </p:blipFill>
        <p:spPr>
          <a:xfrm flipH="1" rot="-5400000">
            <a:off x="-1139779" y="-1662750"/>
            <a:ext cx="2961909" cy="51435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2_1">
    <p:bg>
      <p:bgPr>
        <a:gradFill>
          <a:gsLst>
            <a:gs pos="0">
              <a:schemeClr val="lt2"/>
            </a:gs>
            <a:gs pos="100000">
              <a:srgbClr val="050402"/>
            </a:gs>
          </a:gsLst>
          <a:path path="circle">
            <a:fillToRect l="100%" t="100%"/>
          </a:path>
          <a:tileRect b="-100%" r="-100%"/>
        </a:gradFill>
      </p:bgPr>
    </p:bg>
    <p:spTree>
      <p:nvGrpSpPr>
        <p:cNvPr id="131" name="Shape 131"/>
        <p:cNvGrpSpPr/>
        <p:nvPr/>
      </p:nvGrpSpPr>
      <p:grpSpPr>
        <a:xfrm>
          <a:off x="0" y="0"/>
          <a:ext cx="0" cy="0"/>
          <a:chOff x="0" y="0"/>
          <a:chExt cx="0" cy="0"/>
        </a:xfrm>
      </p:grpSpPr>
      <p:pic>
        <p:nvPicPr>
          <p:cNvPr id="132" name="Google Shape;132;p18"/>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133" name="Google Shape;133;p18"/>
          <p:cNvSpPr txBox="1"/>
          <p:nvPr>
            <p:ph type="title"/>
          </p:nvPr>
        </p:nvSpPr>
        <p:spPr>
          <a:xfrm>
            <a:off x="2167400" y="2235775"/>
            <a:ext cx="3232200" cy="10371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b="1" sz="3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4" name="Google Shape;134;p18"/>
          <p:cNvSpPr txBox="1"/>
          <p:nvPr>
            <p:ph hasCustomPrompt="1" idx="2" type="title"/>
          </p:nvPr>
        </p:nvSpPr>
        <p:spPr>
          <a:xfrm>
            <a:off x="2167400" y="1045177"/>
            <a:ext cx="1117800" cy="79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Font typeface="Source Serif Pro"/>
              <a:buNone/>
              <a:defRPr b="1" sz="5000"/>
            </a:lvl1pPr>
            <a:lvl2pPr lvl="1" rtl="0" algn="ctr">
              <a:spcBef>
                <a:spcPts val="0"/>
              </a:spcBef>
              <a:spcAft>
                <a:spcPts val="0"/>
              </a:spcAft>
              <a:buSzPts val="6000"/>
              <a:buFont typeface="Source Serif Pro"/>
              <a:buNone/>
              <a:defRPr sz="6000">
                <a:latin typeface="Source Serif Pro"/>
                <a:ea typeface="Source Serif Pro"/>
                <a:cs typeface="Source Serif Pro"/>
                <a:sym typeface="Source Serif Pro"/>
              </a:defRPr>
            </a:lvl2pPr>
            <a:lvl3pPr lvl="2" rtl="0" algn="ctr">
              <a:spcBef>
                <a:spcPts val="0"/>
              </a:spcBef>
              <a:spcAft>
                <a:spcPts val="0"/>
              </a:spcAft>
              <a:buSzPts val="6000"/>
              <a:buFont typeface="Source Serif Pro"/>
              <a:buNone/>
              <a:defRPr sz="6000">
                <a:latin typeface="Source Serif Pro"/>
                <a:ea typeface="Source Serif Pro"/>
                <a:cs typeface="Source Serif Pro"/>
                <a:sym typeface="Source Serif Pro"/>
              </a:defRPr>
            </a:lvl3pPr>
            <a:lvl4pPr lvl="3" rtl="0" algn="ctr">
              <a:spcBef>
                <a:spcPts val="0"/>
              </a:spcBef>
              <a:spcAft>
                <a:spcPts val="0"/>
              </a:spcAft>
              <a:buSzPts val="6000"/>
              <a:buFont typeface="Source Serif Pro"/>
              <a:buNone/>
              <a:defRPr sz="6000">
                <a:latin typeface="Source Serif Pro"/>
                <a:ea typeface="Source Serif Pro"/>
                <a:cs typeface="Source Serif Pro"/>
                <a:sym typeface="Source Serif Pro"/>
              </a:defRPr>
            </a:lvl4pPr>
            <a:lvl5pPr lvl="4" rtl="0" algn="ctr">
              <a:spcBef>
                <a:spcPts val="0"/>
              </a:spcBef>
              <a:spcAft>
                <a:spcPts val="0"/>
              </a:spcAft>
              <a:buSzPts val="6000"/>
              <a:buFont typeface="Source Serif Pro"/>
              <a:buNone/>
              <a:defRPr sz="6000">
                <a:latin typeface="Source Serif Pro"/>
                <a:ea typeface="Source Serif Pro"/>
                <a:cs typeface="Source Serif Pro"/>
                <a:sym typeface="Source Serif Pro"/>
              </a:defRPr>
            </a:lvl5pPr>
            <a:lvl6pPr lvl="5" rtl="0" algn="ctr">
              <a:spcBef>
                <a:spcPts val="0"/>
              </a:spcBef>
              <a:spcAft>
                <a:spcPts val="0"/>
              </a:spcAft>
              <a:buSzPts val="6000"/>
              <a:buFont typeface="Source Serif Pro"/>
              <a:buNone/>
              <a:defRPr sz="6000">
                <a:latin typeface="Source Serif Pro"/>
                <a:ea typeface="Source Serif Pro"/>
                <a:cs typeface="Source Serif Pro"/>
                <a:sym typeface="Source Serif Pro"/>
              </a:defRPr>
            </a:lvl6pPr>
            <a:lvl7pPr lvl="6" rtl="0" algn="ctr">
              <a:spcBef>
                <a:spcPts val="0"/>
              </a:spcBef>
              <a:spcAft>
                <a:spcPts val="0"/>
              </a:spcAft>
              <a:buSzPts val="6000"/>
              <a:buFont typeface="Source Serif Pro"/>
              <a:buNone/>
              <a:defRPr sz="6000">
                <a:latin typeface="Source Serif Pro"/>
                <a:ea typeface="Source Serif Pro"/>
                <a:cs typeface="Source Serif Pro"/>
                <a:sym typeface="Source Serif Pro"/>
              </a:defRPr>
            </a:lvl7pPr>
            <a:lvl8pPr lvl="7" rtl="0" algn="ctr">
              <a:spcBef>
                <a:spcPts val="0"/>
              </a:spcBef>
              <a:spcAft>
                <a:spcPts val="0"/>
              </a:spcAft>
              <a:buSzPts val="6000"/>
              <a:buFont typeface="Source Serif Pro"/>
              <a:buNone/>
              <a:defRPr sz="6000">
                <a:latin typeface="Source Serif Pro"/>
                <a:ea typeface="Source Serif Pro"/>
                <a:cs typeface="Source Serif Pro"/>
                <a:sym typeface="Source Serif Pro"/>
              </a:defRPr>
            </a:lvl8pPr>
            <a:lvl9pPr lvl="8" rtl="0" algn="ctr">
              <a:spcBef>
                <a:spcPts val="0"/>
              </a:spcBef>
              <a:spcAft>
                <a:spcPts val="0"/>
              </a:spcAft>
              <a:buSzPts val="6000"/>
              <a:buFont typeface="Source Serif Pro"/>
              <a:buNone/>
              <a:defRPr sz="6000">
                <a:latin typeface="Source Serif Pro"/>
                <a:ea typeface="Source Serif Pro"/>
                <a:cs typeface="Source Serif Pro"/>
                <a:sym typeface="Source Serif Pro"/>
              </a:defRPr>
            </a:lvl9pPr>
          </a:lstStyle>
          <a:p>
            <a:r>
              <a:t>xx%</a:t>
            </a:r>
          </a:p>
        </p:txBody>
      </p:sp>
      <p:sp>
        <p:nvSpPr>
          <p:cNvPr id="135" name="Google Shape;135;p18"/>
          <p:cNvSpPr txBox="1"/>
          <p:nvPr>
            <p:ph idx="1" type="subTitle"/>
          </p:nvPr>
        </p:nvSpPr>
        <p:spPr>
          <a:xfrm>
            <a:off x="2167400" y="3543025"/>
            <a:ext cx="3232200" cy="555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800"/>
              <a:buNone/>
              <a:defRPr sz="1400">
                <a:solidFill>
                  <a:schemeClr val="accent6"/>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pic>
        <p:nvPicPr>
          <p:cNvPr id="136" name="Google Shape;136;p18"/>
          <p:cNvPicPr preferRelativeResize="0"/>
          <p:nvPr/>
        </p:nvPicPr>
        <p:blipFill rotWithShape="1">
          <a:blip r:embed="rId3">
            <a:alphaModFix/>
          </a:blip>
          <a:srcRect b="2324" l="0" r="0" t="22696"/>
          <a:stretch/>
        </p:blipFill>
        <p:spPr>
          <a:xfrm rot="10800000">
            <a:off x="5090400" y="-591027"/>
            <a:ext cx="4927700" cy="5932412"/>
          </a:xfrm>
          <a:prstGeom prst="rect">
            <a:avLst/>
          </a:prstGeom>
          <a:noFill/>
          <a:ln>
            <a:noFill/>
          </a:ln>
        </p:spPr>
      </p:pic>
      <p:pic>
        <p:nvPicPr>
          <p:cNvPr id="137" name="Google Shape;137;p18"/>
          <p:cNvPicPr preferRelativeResize="0"/>
          <p:nvPr/>
        </p:nvPicPr>
        <p:blipFill rotWithShape="1">
          <a:blip r:embed="rId4">
            <a:alphaModFix/>
          </a:blip>
          <a:srcRect b="2797" l="0" r="0" t="5189"/>
          <a:stretch/>
        </p:blipFill>
        <p:spPr>
          <a:xfrm rot="10800000">
            <a:off x="-794950" y="-130761"/>
            <a:ext cx="2585750" cy="5413226"/>
          </a:xfrm>
          <a:prstGeom prst="rect">
            <a:avLst/>
          </a:prstGeom>
          <a:noFill/>
          <a:ln>
            <a:noFill/>
          </a:ln>
        </p:spPr>
      </p:pic>
      <p:pic>
        <p:nvPicPr>
          <p:cNvPr id="138" name="Google Shape;138;p18"/>
          <p:cNvPicPr preferRelativeResize="0"/>
          <p:nvPr/>
        </p:nvPicPr>
        <p:blipFill>
          <a:blip r:embed="rId5">
            <a:alphaModFix amt="80000"/>
          </a:blip>
          <a:stretch>
            <a:fillRect/>
          </a:stretch>
        </p:blipFill>
        <p:spPr>
          <a:xfrm flipH="1" rot="-358106">
            <a:off x="-1179857" y="-2337048"/>
            <a:ext cx="2961909" cy="51435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SECTION_HEADER_1_2">
    <p:spTree>
      <p:nvGrpSpPr>
        <p:cNvPr id="139" name="Shape 139"/>
        <p:cNvGrpSpPr/>
        <p:nvPr/>
      </p:nvGrpSpPr>
      <p:grpSpPr>
        <a:xfrm>
          <a:off x="0" y="0"/>
          <a:ext cx="0" cy="0"/>
          <a:chOff x="0" y="0"/>
          <a:chExt cx="0" cy="0"/>
        </a:xfrm>
      </p:grpSpPr>
      <p:pic>
        <p:nvPicPr>
          <p:cNvPr id="140" name="Google Shape;140;p19"/>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141" name="Google Shape;141;p19"/>
          <p:cNvSpPr txBox="1"/>
          <p:nvPr>
            <p:ph type="title"/>
          </p:nvPr>
        </p:nvSpPr>
        <p:spPr>
          <a:xfrm>
            <a:off x="3914825" y="2278350"/>
            <a:ext cx="2853600" cy="1130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b="1" sz="3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2" name="Google Shape;142;p19"/>
          <p:cNvSpPr txBox="1"/>
          <p:nvPr>
            <p:ph hasCustomPrompt="1" idx="2" type="title"/>
          </p:nvPr>
        </p:nvSpPr>
        <p:spPr>
          <a:xfrm>
            <a:off x="5709925" y="1195252"/>
            <a:ext cx="1018800" cy="63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Font typeface="Source Serif Pro"/>
              <a:buNone/>
              <a:defRPr b="1" sz="5000"/>
            </a:lvl1pPr>
            <a:lvl2pPr lvl="1" rtl="0" algn="ctr">
              <a:spcBef>
                <a:spcPts val="0"/>
              </a:spcBef>
              <a:spcAft>
                <a:spcPts val="0"/>
              </a:spcAft>
              <a:buSzPts val="6000"/>
              <a:buFont typeface="Source Serif Pro"/>
              <a:buNone/>
              <a:defRPr sz="6000">
                <a:latin typeface="Source Serif Pro"/>
                <a:ea typeface="Source Serif Pro"/>
                <a:cs typeface="Source Serif Pro"/>
                <a:sym typeface="Source Serif Pro"/>
              </a:defRPr>
            </a:lvl2pPr>
            <a:lvl3pPr lvl="2" rtl="0" algn="ctr">
              <a:spcBef>
                <a:spcPts val="0"/>
              </a:spcBef>
              <a:spcAft>
                <a:spcPts val="0"/>
              </a:spcAft>
              <a:buSzPts val="6000"/>
              <a:buFont typeface="Source Serif Pro"/>
              <a:buNone/>
              <a:defRPr sz="6000">
                <a:latin typeface="Source Serif Pro"/>
                <a:ea typeface="Source Serif Pro"/>
                <a:cs typeface="Source Serif Pro"/>
                <a:sym typeface="Source Serif Pro"/>
              </a:defRPr>
            </a:lvl3pPr>
            <a:lvl4pPr lvl="3" rtl="0" algn="ctr">
              <a:spcBef>
                <a:spcPts val="0"/>
              </a:spcBef>
              <a:spcAft>
                <a:spcPts val="0"/>
              </a:spcAft>
              <a:buSzPts val="6000"/>
              <a:buFont typeface="Source Serif Pro"/>
              <a:buNone/>
              <a:defRPr sz="6000">
                <a:latin typeface="Source Serif Pro"/>
                <a:ea typeface="Source Serif Pro"/>
                <a:cs typeface="Source Serif Pro"/>
                <a:sym typeface="Source Serif Pro"/>
              </a:defRPr>
            </a:lvl4pPr>
            <a:lvl5pPr lvl="4" rtl="0" algn="ctr">
              <a:spcBef>
                <a:spcPts val="0"/>
              </a:spcBef>
              <a:spcAft>
                <a:spcPts val="0"/>
              </a:spcAft>
              <a:buSzPts val="6000"/>
              <a:buFont typeface="Source Serif Pro"/>
              <a:buNone/>
              <a:defRPr sz="6000">
                <a:latin typeface="Source Serif Pro"/>
                <a:ea typeface="Source Serif Pro"/>
                <a:cs typeface="Source Serif Pro"/>
                <a:sym typeface="Source Serif Pro"/>
              </a:defRPr>
            </a:lvl5pPr>
            <a:lvl6pPr lvl="5" rtl="0" algn="ctr">
              <a:spcBef>
                <a:spcPts val="0"/>
              </a:spcBef>
              <a:spcAft>
                <a:spcPts val="0"/>
              </a:spcAft>
              <a:buSzPts val="6000"/>
              <a:buFont typeface="Source Serif Pro"/>
              <a:buNone/>
              <a:defRPr sz="6000">
                <a:latin typeface="Source Serif Pro"/>
                <a:ea typeface="Source Serif Pro"/>
                <a:cs typeface="Source Serif Pro"/>
                <a:sym typeface="Source Serif Pro"/>
              </a:defRPr>
            </a:lvl6pPr>
            <a:lvl7pPr lvl="6" rtl="0" algn="ctr">
              <a:spcBef>
                <a:spcPts val="0"/>
              </a:spcBef>
              <a:spcAft>
                <a:spcPts val="0"/>
              </a:spcAft>
              <a:buSzPts val="6000"/>
              <a:buFont typeface="Source Serif Pro"/>
              <a:buNone/>
              <a:defRPr sz="6000">
                <a:latin typeface="Source Serif Pro"/>
                <a:ea typeface="Source Serif Pro"/>
                <a:cs typeface="Source Serif Pro"/>
                <a:sym typeface="Source Serif Pro"/>
              </a:defRPr>
            </a:lvl7pPr>
            <a:lvl8pPr lvl="7" rtl="0" algn="ctr">
              <a:spcBef>
                <a:spcPts val="0"/>
              </a:spcBef>
              <a:spcAft>
                <a:spcPts val="0"/>
              </a:spcAft>
              <a:buSzPts val="6000"/>
              <a:buFont typeface="Source Serif Pro"/>
              <a:buNone/>
              <a:defRPr sz="6000">
                <a:latin typeface="Source Serif Pro"/>
                <a:ea typeface="Source Serif Pro"/>
                <a:cs typeface="Source Serif Pro"/>
                <a:sym typeface="Source Serif Pro"/>
              </a:defRPr>
            </a:lvl8pPr>
            <a:lvl9pPr lvl="8" rtl="0" algn="ctr">
              <a:spcBef>
                <a:spcPts val="0"/>
              </a:spcBef>
              <a:spcAft>
                <a:spcPts val="0"/>
              </a:spcAft>
              <a:buSzPts val="6000"/>
              <a:buFont typeface="Source Serif Pro"/>
              <a:buNone/>
              <a:defRPr sz="6000">
                <a:latin typeface="Source Serif Pro"/>
                <a:ea typeface="Source Serif Pro"/>
                <a:cs typeface="Source Serif Pro"/>
                <a:sym typeface="Source Serif Pro"/>
              </a:defRPr>
            </a:lvl9pPr>
          </a:lstStyle>
          <a:p>
            <a:r>
              <a:t>xx%</a:t>
            </a:r>
          </a:p>
        </p:txBody>
      </p:sp>
      <p:sp>
        <p:nvSpPr>
          <p:cNvPr id="143" name="Google Shape;143;p19"/>
          <p:cNvSpPr txBox="1"/>
          <p:nvPr>
            <p:ph idx="1" type="subTitle"/>
          </p:nvPr>
        </p:nvSpPr>
        <p:spPr>
          <a:xfrm>
            <a:off x="3914825" y="3666225"/>
            <a:ext cx="2853600" cy="527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1800"/>
              <a:buNone/>
              <a:defRPr sz="1400">
                <a:solidFill>
                  <a:schemeClr val="accent6"/>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pic>
        <p:nvPicPr>
          <p:cNvPr id="144" name="Google Shape;144;p19"/>
          <p:cNvPicPr preferRelativeResize="0"/>
          <p:nvPr/>
        </p:nvPicPr>
        <p:blipFill rotWithShape="1">
          <a:blip r:embed="rId3">
            <a:alphaModFix/>
          </a:blip>
          <a:srcRect b="2324" l="0" r="0" t="22696"/>
          <a:stretch/>
        </p:blipFill>
        <p:spPr>
          <a:xfrm flipH="1" rot="10800000">
            <a:off x="-1188175" y="-657577"/>
            <a:ext cx="4927700" cy="5932412"/>
          </a:xfrm>
          <a:prstGeom prst="rect">
            <a:avLst/>
          </a:prstGeom>
          <a:noFill/>
          <a:ln>
            <a:noFill/>
          </a:ln>
        </p:spPr>
      </p:pic>
      <p:pic>
        <p:nvPicPr>
          <p:cNvPr id="145" name="Google Shape;145;p19"/>
          <p:cNvPicPr preferRelativeResize="0"/>
          <p:nvPr/>
        </p:nvPicPr>
        <p:blipFill rotWithShape="1">
          <a:blip r:embed="rId4">
            <a:alphaModFix/>
          </a:blip>
          <a:srcRect b="2534" l="0" r="0" t="5629"/>
          <a:stretch/>
        </p:blipFill>
        <p:spPr>
          <a:xfrm flipH="1" rot="10800000">
            <a:off x="7217692" y="-269274"/>
            <a:ext cx="2719350" cy="5682049"/>
          </a:xfrm>
          <a:prstGeom prst="rect">
            <a:avLst/>
          </a:prstGeom>
          <a:noFill/>
          <a:ln>
            <a:noFill/>
          </a:ln>
        </p:spPr>
      </p:pic>
      <p:pic>
        <p:nvPicPr>
          <p:cNvPr id="146" name="Google Shape;146;p19"/>
          <p:cNvPicPr preferRelativeResize="0"/>
          <p:nvPr/>
        </p:nvPicPr>
        <p:blipFill>
          <a:blip r:embed="rId5">
            <a:alphaModFix amt="80000"/>
          </a:blip>
          <a:stretch>
            <a:fillRect/>
          </a:stretch>
        </p:blipFill>
        <p:spPr>
          <a:xfrm flipH="1" rot="1935659">
            <a:off x="832481" y="7226"/>
            <a:ext cx="2961909" cy="51435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47" name="Shape 147"/>
        <p:cNvGrpSpPr/>
        <p:nvPr/>
      </p:nvGrpSpPr>
      <p:grpSpPr>
        <a:xfrm>
          <a:off x="0" y="0"/>
          <a:ext cx="0" cy="0"/>
          <a:chOff x="0" y="0"/>
          <a:chExt cx="0" cy="0"/>
        </a:xfrm>
      </p:grpSpPr>
      <p:pic>
        <p:nvPicPr>
          <p:cNvPr id="148" name="Google Shape;148;p20"/>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149" name="Google Shape;149;p20"/>
          <p:cNvSpPr txBox="1"/>
          <p:nvPr>
            <p:ph hasCustomPrompt="1" type="title"/>
          </p:nvPr>
        </p:nvSpPr>
        <p:spPr>
          <a:xfrm>
            <a:off x="1628929" y="1450275"/>
            <a:ext cx="2153700" cy="671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200"/>
              <a:buNone/>
              <a:defRPr b="1" sz="45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50" name="Google Shape;150;p20"/>
          <p:cNvSpPr txBox="1"/>
          <p:nvPr>
            <p:ph idx="1" type="subTitle"/>
          </p:nvPr>
        </p:nvSpPr>
        <p:spPr>
          <a:xfrm>
            <a:off x="4083954" y="1714678"/>
            <a:ext cx="3432600" cy="44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1" name="Google Shape;151;p20"/>
          <p:cNvSpPr txBox="1"/>
          <p:nvPr>
            <p:ph hasCustomPrompt="1" idx="2" type="title"/>
          </p:nvPr>
        </p:nvSpPr>
        <p:spPr>
          <a:xfrm>
            <a:off x="1628929" y="2570575"/>
            <a:ext cx="2153700" cy="671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200"/>
              <a:buNone/>
              <a:defRPr b="1" sz="45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52" name="Google Shape;152;p20"/>
          <p:cNvSpPr txBox="1"/>
          <p:nvPr>
            <p:ph idx="3" type="subTitle"/>
          </p:nvPr>
        </p:nvSpPr>
        <p:spPr>
          <a:xfrm>
            <a:off x="4083954" y="2834978"/>
            <a:ext cx="3432600" cy="44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 name="Google Shape;153;p20"/>
          <p:cNvSpPr txBox="1"/>
          <p:nvPr>
            <p:ph hasCustomPrompt="1" idx="4" type="title"/>
          </p:nvPr>
        </p:nvSpPr>
        <p:spPr>
          <a:xfrm>
            <a:off x="1628929" y="3690875"/>
            <a:ext cx="2153700" cy="671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200"/>
              <a:buNone/>
              <a:defRPr b="1" sz="45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54" name="Google Shape;154;p20"/>
          <p:cNvSpPr txBox="1"/>
          <p:nvPr>
            <p:ph idx="5" type="subTitle"/>
          </p:nvPr>
        </p:nvSpPr>
        <p:spPr>
          <a:xfrm>
            <a:off x="4083954" y="3955278"/>
            <a:ext cx="3432600" cy="44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5" name="Google Shape;155;p20"/>
          <p:cNvSpPr txBox="1"/>
          <p:nvPr>
            <p:ph idx="6" type="title"/>
          </p:nvPr>
        </p:nvSpPr>
        <p:spPr>
          <a:xfrm>
            <a:off x="4083954" y="1440735"/>
            <a:ext cx="3288000" cy="4089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b="0" sz="1600">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56" name="Google Shape;156;p20"/>
          <p:cNvSpPr txBox="1"/>
          <p:nvPr>
            <p:ph idx="7" type="title"/>
          </p:nvPr>
        </p:nvSpPr>
        <p:spPr>
          <a:xfrm>
            <a:off x="4083954" y="2561029"/>
            <a:ext cx="3288000" cy="4089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b="0" sz="1600">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57" name="Google Shape;157;p20"/>
          <p:cNvSpPr txBox="1"/>
          <p:nvPr>
            <p:ph idx="8" type="title"/>
          </p:nvPr>
        </p:nvSpPr>
        <p:spPr>
          <a:xfrm>
            <a:off x="4083954" y="3681324"/>
            <a:ext cx="3288000" cy="4089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b="0" sz="1600">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58" name="Google Shape;158;p20"/>
          <p:cNvSpPr txBox="1"/>
          <p:nvPr>
            <p:ph idx="9" type="title"/>
          </p:nvPr>
        </p:nvSpPr>
        <p:spPr>
          <a:xfrm>
            <a:off x="720000" y="53480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b="1" sz="2200">
                <a:solidFill>
                  <a:schemeClr val="accent3"/>
                </a:solidFill>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p:txBody>
      </p:sp>
      <p:pic>
        <p:nvPicPr>
          <p:cNvPr id="159" name="Google Shape;159;p20"/>
          <p:cNvPicPr preferRelativeResize="0"/>
          <p:nvPr/>
        </p:nvPicPr>
        <p:blipFill rotWithShape="1">
          <a:blip r:embed="rId3">
            <a:alphaModFix/>
          </a:blip>
          <a:srcRect b="2797" l="0" r="0" t="5189"/>
          <a:stretch/>
        </p:blipFill>
        <p:spPr>
          <a:xfrm flipH="1">
            <a:off x="-1030900" y="-134875"/>
            <a:ext cx="2585750" cy="5413226"/>
          </a:xfrm>
          <a:prstGeom prst="rect">
            <a:avLst/>
          </a:prstGeom>
          <a:noFill/>
          <a:ln>
            <a:noFill/>
          </a:ln>
        </p:spPr>
      </p:pic>
      <p:pic>
        <p:nvPicPr>
          <p:cNvPr id="160" name="Google Shape;160;p20"/>
          <p:cNvPicPr preferRelativeResize="0"/>
          <p:nvPr/>
        </p:nvPicPr>
        <p:blipFill rotWithShape="1">
          <a:blip r:embed="rId3">
            <a:alphaModFix/>
          </a:blip>
          <a:srcRect b="2797" l="0" r="0" t="5189"/>
          <a:stretch/>
        </p:blipFill>
        <p:spPr>
          <a:xfrm flipH="1" rot="10800000">
            <a:off x="7595825" y="-134875"/>
            <a:ext cx="2585750" cy="5413226"/>
          </a:xfrm>
          <a:prstGeom prst="rect">
            <a:avLst/>
          </a:prstGeom>
          <a:noFill/>
          <a:ln>
            <a:noFill/>
          </a:ln>
        </p:spPr>
      </p:pic>
      <p:pic>
        <p:nvPicPr>
          <p:cNvPr id="161" name="Google Shape;161;p20"/>
          <p:cNvPicPr preferRelativeResize="0"/>
          <p:nvPr/>
        </p:nvPicPr>
        <p:blipFill>
          <a:blip r:embed="rId4">
            <a:alphaModFix amt="80000"/>
          </a:blip>
          <a:stretch>
            <a:fillRect/>
          </a:stretch>
        </p:blipFill>
        <p:spPr>
          <a:xfrm flipH="1" rot="10035657">
            <a:off x="6281832" y="-3009696"/>
            <a:ext cx="2961907" cy="514349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chemeClr val="lt2"/>
            </a:gs>
            <a:gs pos="100000">
              <a:srgbClr val="050402"/>
            </a:gs>
          </a:gsLst>
          <a:path path="circle">
            <a:fillToRect r="100%" t="100%"/>
          </a:path>
          <a:tileRect b="-100%" l="-100%"/>
        </a:gradFill>
      </p:bgPr>
    </p:bg>
    <p:spTree>
      <p:nvGrpSpPr>
        <p:cNvPr id="16" name="Shape 16"/>
        <p:cNvGrpSpPr/>
        <p:nvPr/>
      </p:nvGrpSpPr>
      <p:grpSpPr>
        <a:xfrm>
          <a:off x="0" y="0"/>
          <a:ext cx="0" cy="0"/>
          <a:chOff x="0" y="0"/>
          <a:chExt cx="0" cy="0"/>
        </a:xfrm>
      </p:grpSpPr>
      <p:pic>
        <p:nvPicPr>
          <p:cNvPr id="17" name="Google Shape;17;p3"/>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18" name="Google Shape;18;p3"/>
          <p:cNvSpPr txBox="1"/>
          <p:nvPr>
            <p:ph type="title"/>
          </p:nvPr>
        </p:nvSpPr>
        <p:spPr>
          <a:xfrm>
            <a:off x="1463725" y="2694750"/>
            <a:ext cx="5669100" cy="6306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b="1" sz="3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hasCustomPrompt="1" idx="2" type="title"/>
          </p:nvPr>
        </p:nvSpPr>
        <p:spPr>
          <a:xfrm>
            <a:off x="1396075" y="1687977"/>
            <a:ext cx="1067400" cy="726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Font typeface="Source Serif Pro"/>
              <a:buNone/>
              <a:defRPr b="1" sz="5000">
                <a:solidFill>
                  <a:schemeClr val="accent6"/>
                </a:solidFill>
              </a:defRPr>
            </a:lvl1pPr>
            <a:lvl2pPr lvl="1" rtl="0" algn="ctr">
              <a:spcBef>
                <a:spcPts val="0"/>
              </a:spcBef>
              <a:spcAft>
                <a:spcPts val="0"/>
              </a:spcAft>
              <a:buSzPts val="6000"/>
              <a:buFont typeface="Source Serif Pro"/>
              <a:buNone/>
              <a:defRPr sz="6000">
                <a:latin typeface="Source Serif Pro"/>
                <a:ea typeface="Source Serif Pro"/>
                <a:cs typeface="Source Serif Pro"/>
                <a:sym typeface="Source Serif Pro"/>
              </a:defRPr>
            </a:lvl2pPr>
            <a:lvl3pPr lvl="2" rtl="0" algn="ctr">
              <a:spcBef>
                <a:spcPts val="0"/>
              </a:spcBef>
              <a:spcAft>
                <a:spcPts val="0"/>
              </a:spcAft>
              <a:buSzPts val="6000"/>
              <a:buFont typeface="Source Serif Pro"/>
              <a:buNone/>
              <a:defRPr sz="6000">
                <a:latin typeface="Source Serif Pro"/>
                <a:ea typeface="Source Serif Pro"/>
                <a:cs typeface="Source Serif Pro"/>
                <a:sym typeface="Source Serif Pro"/>
              </a:defRPr>
            </a:lvl3pPr>
            <a:lvl4pPr lvl="3" rtl="0" algn="ctr">
              <a:spcBef>
                <a:spcPts val="0"/>
              </a:spcBef>
              <a:spcAft>
                <a:spcPts val="0"/>
              </a:spcAft>
              <a:buSzPts val="6000"/>
              <a:buFont typeface="Source Serif Pro"/>
              <a:buNone/>
              <a:defRPr sz="6000">
                <a:latin typeface="Source Serif Pro"/>
                <a:ea typeface="Source Serif Pro"/>
                <a:cs typeface="Source Serif Pro"/>
                <a:sym typeface="Source Serif Pro"/>
              </a:defRPr>
            </a:lvl4pPr>
            <a:lvl5pPr lvl="4" rtl="0" algn="ctr">
              <a:spcBef>
                <a:spcPts val="0"/>
              </a:spcBef>
              <a:spcAft>
                <a:spcPts val="0"/>
              </a:spcAft>
              <a:buSzPts val="6000"/>
              <a:buFont typeface="Source Serif Pro"/>
              <a:buNone/>
              <a:defRPr sz="6000">
                <a:latin typeface="Source Serif Pro"/>
                <a:ea typeface="Source Serif Pro"/>
                <a:cs typeface="Source Serif Pro"/>
                <a:sym typeface="Source Serif Pro"/>
              </a:defRPr>
            </a:lvl5pPr>
            <a:lvl6pPr lvl="5" rtl="0" algn="ctr">
              <a:spcBef>
                <a:spcPts val="0"/>
              </a:spcBef>
              <a:spcAft>
                <a:spcPts val="0"/>
              </a:spcAft>
              <a:buSzPts val="6000"/>
              <a:buFont typeface="Source Serif Pro"/>
              <a:buNone/>
              <a:defRPr sz="6000">
                <a:latin typeface="Source Serif Pro"/>
                <a:ea typeface="Source Serif Pro"/>
                <a:cs typeface="Source Serif Pro"/>
                <a:sym typeface="Source Serif Pro"/>
              </a:defRPr>
            </a:lvl6pPr>
            <a:lvl7pPr lvl="6" rtl="0" algn="ctr">
              <a:spcBef>
                <a:spcPts val="0"/>
              </a:spcBef>
              <a:spcAft>
                <a:spcPts val="0"/>
              </a:spcAft>
              <a:buSzPts val="6000"/>
              <a:buFont typeface="Source Serif Pro"/>
              <a:buNone/>
              <a:defRPr sz="6000">
                <a:latin typeface="Source Serif Pro"/>
                <a:ea typeface="Source Serif Pro"/>
                <a:cs typeface="Source Serif Pro"/>
                <a:sym typeface="Source Serif Pro"/>
              </a:defRPr>
            </a:lvl7pPr>
            <a:lvl8pPr lvl="7" rtl="0" algn="ctr">
              <a:spcBef>
                <a:spcPts val="0"/>
              </a:spcBef>
              <a:spcAft>
                <a:spcPts val="0"/>
              </a:spcAft>
              <a:buSzPts val="6000"/>
              <a:buFont typeface="Source Serif Pro"/>
              <a:buNone/>
              <a:defRPr sz="6000">
                <a:latin typeface="Source Serif Pro"/>
                <a:ea typeface="Source Serif Pro"/>
                <a:cs typeface="Source Serif Pro"/>
                <a:sym typeface="Source Serif Pro"/>
              </a:defRPr>
            </a:lvl8pPr>
            <a:lvl9pPr lvl="8" rtl="0" algn="ctr">
              <a:spcBef>
                <a:spcPts val="0"/>
              </a:spcBef>
              <a:spcAft>
                <a:spcPts val="0"/>
              </a:spcAft>
              <a:buSzPts val="6000"/>
              <a:buFont typeface="Source Serif Pro"/>
              <a:buNone/>
              <a:defRPr sz="6000">
                <a:latin typeface="Source Serif Pro"/>
                <a:ea typeface="Source Serif Pro"/>
                <a:cs typeface="Source Serif Pro"/>
                <a:sym typeface="Source Serif Pro"/>
              </a:defRPr>
            </a:lvl9pPr>
          </a:lstStyle>
          <a:p>
            <a:r>
              <a:t>xx%</a:t>
            </a:r>
          </a:p>
        </p:txBody>
      </p:sp>
      <p:sp>
        <p:nvSpPr>
          <p:cNvPr id="20" name="Google Shape;20;p3"/>
          <p:cNvSpPr txBox="1"/>
          <p:nvPr>
            <p:ph idx="1" type="subTitle"/>
          </p:nvPr>
        </p:nvSpPr>
        <p:spPr>
          <a:xfrm>
            <a:off x="1463725" y="3460050"/>
            <a:ext cx="4755900" cy="363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800"/>
              <a:buNone/>
              <a:defRPr sz="1400">
                <a:solidFill>
                  <a:schemeClr val="accent6"/>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pic>
        <p:nvPicPr>
          <p:cNvPr id="21" name="Google Shape;21;p3"/>
          <p:cNvPicPr preferRelativeResize="0"/>
          <p:nvPr/>
        </p:nvPicPr>
        <p:blipFill rotWithShape="1">
          <a:blip r:embed="rId3">
            <a:alphaModFix/>
          </a:blip>
          <a:srcRect b="2324" l="0" r="0" t="22696"/>
          <a:stretch/>
        </p:blipFill>
        <p:spPr>
          <a:xfrm flipH="1">
            <a:off x="5431725" y="-267625"/>
            <a:ext cx="4927700" cy="5932412"/>
          </a:xfrm>
          <a:prstGeom prst="rect">
            <a:avLst/>
          </a:prstGeom>
          <a:noFill/>
          <a:ln>
            <a:noFill/>
          </a:ln>
        </p:spPr>
      </p:pic>
      <p:pic>
        <p:nvPicPr>
          <p:cNvPr id="22" name="Google Shape;22;p3"/>
          <p:cNvPicPr preferRelativeResize="0"/>
          <p:nvPr/>
        </p:nvPicPr>
        <p:blipFill rotWithShape="1">
          <a:blip r:embed="rId4">
            <a:alphaModFix/>
          </a:blip>
          <a:srcRect b="2797" l="0" r="0" t="5189"/>
          <a:stretch/>
        </p:blipFill>
        <p:spPr>
          <a:xfrm flipH="1">
            <a:off x="-1146600" y="-95301"/>
            <a:ext cx="2585750" cy="5413226"/>
          </a:xfrm>
          <a:prstGeom prst="rect">
            <a:avLst/>
          </a:prstGeom>
          <a:noFill/>
          <a:ln>
            <a:noFill/>
          </a:ln>
        </p:spPr>
      </p:pic>
      <p:pic>
        <p:nvPicPr>
          <p:cNvPr id="23" name="Google Shape;23;p3"/>
          <p:cNvPicPr preferRelativeResize="0"/>
          <p:nvPr/>
        </p:nvPicPr>
        <p:blipFill>
          <a:blip r:embed="rId5">
            <a:alphaModFix amt="80000"/>
          </a:blip>
          <a:stretch>
            <a:fillRect/>
          </a:stretch>
        </p:blipFill>
        <p:spPr>
          <a:xfrm flipH="1" rot="-5400000">
            <a:off x="4058671" y="-1840925"/>
            <a:ext cx="2961909" cy="51435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_2">
    <p:bg>
      <p:bgPr>
        <a:gradFill>
          <a:gsLst>
            <a:gs pos="0">
              <a:schemeClr val="lt2"/>
            </a:gs>
            <a:gs pos="100000">
              <a:srgbClr val="050402"/>
            </a:gs>
          </a:gsLst>
          <a:path path="circle">
            <a:fillToRect l="100%" t="100%"/>
          </a:path>
          <a:tileRect b="-100%" r="-100%"/>
        </a:gradFill>
      </p:bgPr>
    </p:bg>
    <p:spTree>
      <p:nvGrpSpPr>
        <p:cNvPr id="162" name="Shape 162"/>
        <p:cNvGrpSpPr/>
        <p:nvPr/>
      </p:nvGrpSpPr>
      <p:grpSpPr>
        <a:xfrm>
          <a:off x="0" y="0"/>
          <a:ext cx="0" cy="0"/>
          <a:chOff x="0" y="0"/>
          <a:chExt cx="0" cy="0"/>
        </a:xfrm>
      </p:grpSpPr>
      <p:pic>
        <p:nvPicPr>
          <p:cNvPr id="163" name="Google Shape;163;p21"/>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164" name="Google Shape;164;p21"/>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b="1" sz="2200">
                <a:solidFill>
                  <a:schemeClr val="accent3"/>
                </a:solidFill>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p:txBody>
      </p:sp>
      <p:pic>
        <p:nvPicPr>
          <p:cNvPr id="165" name="Google Shape;165;p21"/>
          <p:cNvPicPr preferRelativeResize="0"/>
          <p:nvPr/>
        </p:nvPicPr>
        <p:blipFill rotWithShape="1">
          <a:blip r:embed="rId3">
            <a:alphaModFix/>
          </a:blip>
          <a:srcRect b="2797" l="0" r="0" t="5189"/>
          <a:stretch/>
        </p:blipFill>
        <p:spPr>
          <a:xfrm flipH="1" rot="10800000">
            <a:off x="7900625" y="-134875"/>
            <a:ext cx="2585750" cy="5413226"/>
          </a:xfrm>
          <a:prstGeom prst="rect">
            <a:avLst/>
          </a:prstGeom>
          <a:noFill/>
          <a:ln>
            <a:noFill/>
          </a:ln>
        </p:spPr>
      </p:pic>
      <p:pic>
        <p:nvPicPr>
          <p:cNvPr id="166" name="Google Shape;166;p21"/>
          <p:cNvPicPr preferRelativeResize="0"/>
          <p:nvPr/>
        </p:nvPicPr>
        <p:blipFill rotWithShape="1">
          <a:blip r:embed="rId3">
            <a:alphaModFix/>
          </a:blip>
          <a:srcRect b="2797" l="0" r="0" t="5189"/>
          <a:stretch/>
        </p:blipFill>
        <p:spPr>
          <a:xfrm flipH="1">
            <a:off x="-1411900" y="-134875"/>
            <a:ext cx="2585750" cy="5413226"/>
          </a:xfrm>
          <a:prstGeom prst="rect">
            <a:avLst/>
          </a:prstGeom>
          <a:noFill/>
          <a:ln>
            <a:noFill/>
          </a:ln>
        </p:spPr>
      </p:pic>
      <p:pic>
        <p:nvPicPr>
          <p:cNvPr id="167" name="Google Shape;167;p21"/>
          <p:cNvPicPr preferRelativeResize="0"/>
          <p:nvPr/>
        </p:nvPicPr>
        <p:blipFill>
          <a:blip r:embed="rId4">
            <a:alphaModFix amt="80000"/>
          </a:blip>
          <a:stretch>
            <a:fillRect/>
          </a:stretch>
        </p:blipFill>
        <p:spPr>
          <a:xfrm flipH="1" rot="8906868">
            <a:off x="5871721" y="-3223775"/>
            <a:ext cx="2961908" cy="5143499"/>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_2">
    <p:bg>
      <p:bgPr>
        <a:gradFill>
          <a:gsLst>
            <a:gs pos="0">
              <a:schemeClr val="lt2"/>
            </a:gs>
            <a:gs pos="100000">
              <a:srgbClr val="050402"/>
            </a:gs>
          </a:gsLst>
          <a:path path="circle">
            <a:fillToRect l="100%" t="100%"/>
          </a:path>
          <a:tileRect b="-100%" r="-100%"/>
        </a:gradFill>
      </p:bgPr>
    </p:bg>
    <p:spTree>
      <p:nvGrpSpPr>
        <p:cNvPr id="168" name="Shape 168"/>
        <p:cNvGrpSpPr/>
        <p:nvPr/>
      </p:nvGrpSpPr>
      <p:grpSpPr>
        <a:xfrm>
          <a:off x="0" y="0"/>
          <a:ext cx="0" cy="0"/>
          <a:chOff x="0" y="0"/>
          <a:chExt cx="0" cy="0"/>
        </a:xfrm>
      </p:grpSpPr>
      <p:pic>
        <p:nvPicPr>
          <p:cNvPr id="169" name="Google Shape;169;p22"/>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170" name="Google Shape;170;p22"/>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b="1" sz="2200">
                <a:solidFill>
                  <a:schemeClr val="accent3"/>
                </a:solidFill>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p:txBody>
      </p:sp>
      <p:pic>
        <p:nvPicPr>
          <p:cNvPr id="171" name="Google Shape;171;p22"/>
          <p:cNvPicPr preferRelativeResize="0"/>
          <p:nvPr/>
        </p:nvPicPr>
        <p:blipFill rotWithShape="1">
          <a:blip r:embed="rId3">
            <a:alphaModFix/>
          </a:blip>
          <a:srcRect b="2534" l="0" r="0" t="5629"/>
          <a:stretch/>
        </p:blipFill>
        <p:spPr>
          <a:xfrm>
            <a:off x="7970738" y="-269274"/>
            <a:ext cx="2719350" cy="5682049"/>
          </a:xfrm>
          <a:prstGeom prst="rect">
            <a:avLst/>
          </a:prstGeom>
          <a:noFill/>
          <a:ln>
            <a:noFill/>
          </a:ln>
        </p:spPr>
      </p:pic>
      <p:pic>
        <p:nvPicPr>
          <p:cNvPr id="172" name="Google Shape;172;p22"/>
          <p:cNvPicPr preferRelativeResize="0"/>
          <p:nvPr/>
        </p:nvPicPr>
        <p:blipFill rotWithShape="1">
          <a:blip r:embed="rId3">
            <a:alphaModFix/>
          </a:blip>
          <a:srcRect b="2534" l="0" r="0" t="5629"/>
          <a:stretch/>
        </p:blipFill>
        <p:spPr>
          <a:xfrm flipH="1">
            <a:off x="-1567562" y="-369738"/>
            <a:ext cx="2815500" cy="5882975"/>
          </a:xfrm>
          <a:prstGeom prst="rect">
            <a:avLst/>
          </a:prstGeom>
          <a:noFill/>
          <a:ln>
            <a:noFill/>
          </a:ln>
        </p:spPr>
      </p:pic>
      <p:pic>
        <p:nvPicPr>
          <p:cNvPr id="173" name="Google Shape;173;p22"/>
          <p:cNvPicPr preferRelativeResize="0"/>
          <p:nvPr/>
        </p:nvPicPr>
        <p:blipFill>
          <a:blip r:embed="rId4">
            <a:alphaModFix amt="80000"/>
          </a:blip>
          <a:stretch>
            <a:fillRect/>
          </a:stretch>
        </p:blipFill>
        <p:spPr>
          <a:xfrm flipH="1" rot="-6564103">
            <a:off x="7114171" y="-2908401"/>
            <a:ext cx="2961909" cy="51435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_2">
    <p:bg>
      <p:bgPr>
        <a:gradFill>
          <a:gsLst>
            <a:gs pos="0">
              <a:schemeClr val="lt2"/>
            </a:gs>
            <a:gs pos="100000">
              <a:srgbClr val="050402"/>
            </a:gs>
          </a:gsLst>
          <a:path path="circle">
            <a:fillToRect r="100%" t="100%"/>
          </a:path>
          <a:tileRect b="-100%" l="-100%"/>
        </a:gradFill>
      </p:bgPr>
    </p:bg>
    <p:spTree>
      <p:nvGrpSpPr>
        <p:cNvPr id="174" name="Shape 174"/>
        <p:cNvGrpSpPr/>
        <p:nvPr/>
      </p:nvGrpSpPr>
      <p:grpSpPr>
        <a:xfrm>
          <a:off x="0" y="0"/>
          <a:ext cx="0" cy="0"/>
          <a:chOff x="0" y="0"/>
          <a:chExt cx="0" cy="0"/>
        </a:xfrm>
      </p:grpSpPr>
      <p:pic>
        <p:nvPicPr>
          <p:cNvPr id="175" name="Google Shape;175;p23"/>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176" name="Google Shape;176;p23"/>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b="1" sz="2200">
                <a:solidFill>
                  <a:schemeClr val="accent3"/>
                </a:solidFill>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p:txBody>
      </p:sp>
      <p:pic>
        <p:nvPicPr>
          <p:cNvPr id="177" name="Google Shape;177;p23"/>
          <p:cNvPicPr preferRelativeResize="0"/>
          <p:nvPr/>
        </p:nvPicPr>
        <p:blipFill rotWithShape="1">
          <a:blip r:embed="rId3">
            <a:alphaModFix/>
          </a:blip>
          <a:srcRect b="2534" l="0" r="0" t="5629"/>
          <a:stretch/>
        </p:blipFill>
        <p:spPr>
          <a:xfrm rot="10800000">
            <a:off x="-1491362" y="-193076"/>
            <a:ext cx="2719350" cy="5682049"/>
          </a:xfrm>
          <a:prstGeom prst="rect">
            <a:avLst/>
          </a:prstGeom>
          <a:noFill/>
          <a:ln>
            <a:noFill/>
          </a:ln>
        </p:spPr>
      </p:pic>
      <p:pic>
        <p:nvPicPr>
          <p:cNvPr id="178" name="Google Shape;178;p23"/>
          <p:cNvPicPr preferRelativeResize="0"/>
          <p:nvPr/>
        </p:nvPicPr>
        <p:blipFill rotWithShape="1">
          <a:blip r:embed="rId3">
            <a:alphaModFix/>
          </a:blip>
          <a:srcRect b="2534" l="0" r="0" t="5629"/>
          <a:stretch/>
        </p:blipFill>
        <p:spPr>
          <a:xfrm>
            <a:off x="7798388" y="-369738"/>
            <a:ext cx="2815500" cy="5882975"/>
          </a:xfrm>
          <a:prstGeom prst="rect">
            <a:avLst/>
          </a:prstGeom>
          <a:noFill/>
          <a:ln>
            <a:noFill/>
          </a:ln>
        </p:spPr>
      </p:pic>
      <p:pic>
        <p:nvPicPr>
          <p:cNvPr id="179" name="Google Shape;179;p23"/>
          <p:cNvPicPr preferRelativeResize="0"/>
          <p:nvPr/>
        </p:nvPicPr>
        <p:blipFill>
          <a:blip r:embed="rId4">
            <a:alphaModFix amt="80000"/>
          </a:blip>
          <a:stretch>
            <a:fillRect/>
          </a:stretch>
        </p:blipFill>
        <p:spPr>
          <a:xfrm flipH="1" rot="4924133">
            <a:off x="1103146" y="-3046300"/>
            <a:ext cx="2961909" cy="5143501"/>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0">
    <p:bg>
      <p:bgPr>
        <a:gradFill>
          <a:gsLst>
            <a:gs pos="0">
              <a:schemeClr val="lt2"/>
            </a:gs>
            <a:gs pos="100000">
              <a:srgbClr val="050402"/>
            </a:gs>
          </a:gsLst>
          <a:path path="circle">
            <a:fillToRect l="100%" t="100%"/>
          </a:path>
          <a:tileRect b="-100%" r="-100%"/>
        </a:gradFill>
      </p:bgPr>
    </p:bg>
    <p:spTree>
      <p:nvGrpSpPr>
        <p:cNvPr id="180" name="Shape 180"/>
        <p:cNvGrpSpPr/>
        <p:nvPr/>
      </p:nvGrpSpPr>
      <p:grpSpPr>
        <a:xfrm>
          <a:off x="0" y="0"/>
          <a:ext cx="0" cy="0"/>
          <a:chOff x="0" y="0"/>
          <a:chExt cx="0" cy="0"/>
        </a:xfrm>
      </p:grpSpPr>
      <p:pic>
        <p:nvPicPr>
          <p:cNvPr id="181" name="Google Shape;181;p24"/>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182" name="Google Shape;182;p24"/>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b="1" sz="2200">
                <a:solidFill>
                  <a:schemeClr val="accent3"/>
                </a:solidFill>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p:txBody>
      </p:sp>
      <p:pic>
        <p:nvPicPr>
          <p:cNvPr id="183" name="Google Shape;183;p24"/>
          <p:cNvPicPr preferRelativeResize="0"/>
          <p:nvPr/>
        </p:nvPicPr>
        <p:blipFill rotWithShape="1">
          <a:blip r:embed="rId3">
            <a:alphaModFix/>
          </a:blip>
          <a:srcRect b="2797" l="0" r="0" t="5189"/>
          <a:stretch/>
        </p:blipFill>
        <p:spPr>
          <a:xfrm flipH="1">
            <a:off x="-1411900" y="-134875"/>
            <a:ext cx="2585750" cy="5413226"/>
          </a:xfrm>
          <a:prstGeom prst="rect">
            <a:avLst/>
          </a:prstGeom>
          <a:noFill/>
          <a:ln>
            <a:noFill/>
          </a:ln>
        </p:spPr>
      </p:pic>
      <p:pic>
        <p:nvPicPr>
          <p:cNvPr id="184" name="Google Shape;184;p24"/>
          <p:cNvPicPr preferRelativeResize="0"/>
          <p:nvPr/>
        </p:nvPicPr>
        <p:blipFill rotWithShape="1">
          <a:blip r:embed="rId3">
            <a:alphaModFix/>
          </a:blip>
          <a:srcRect b="2797" l="0" r="0" t="5189"/>
          <a:stretch/>
        </p:blipFill>
        <p:spPr>
          <a:xfrm flipH="1" rot="10800000">
            <a:off x="7976825" y="-134875"/>
            <a:ext cx="2585750" cy="5413226"/>
          </a:xfrm>
          <a:prstGeom prst="rect">
            <a:avLst/>
          </a:prstGeom>
          <a:noFill/>
          <a:ln>
            <a:noFill/>
          </a:ln>
        </p:spPr>
      </p:pic>
      <p:pic>
        <p:nvPicPr>
          <p:cNvPr id="185" name="Google Shape;185;p24"/>
          <p:cNvPicPr preferRelativeResize="0"/>
          <p:nvPr/>
        </p:nvPicPr>
        <p:blipFill>
          <a:blip r:embed="rId4">
            <a:alphaModFix amt="80000"/>
          </a:blip>
          <a:stretch>
            <a:fillRect/>
          </a:stretch>
        </p:blipFill>
        <p:spPr>
          <a:xfrm flipH="1" rot="-3600000">
            <a:off x="6340946" y="-2736525"/>
            <a:ext cx="2961908" cy="514349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3">
    <p:bg>
      <p:bgPr>
        <a:gradFill>
          <a:gsLst>
            <a:gs pos="0">
              <a:schemeClr val="lt2"/>
            </a:gs>
            <a:gs pos="100000">
              <a:srgbClr val="050402"/>
            </a:gs>
          </a:gsLst>
          <a:path path="circle">
            <a:fillToRect b="100%" l="100%"/>
          </a:path>
          <a:tileRect r="-100%" t="-100%"/>
        </a:gradFill>
      </p:bgPr>
    </p:bg>
    <p:spTree>
      <p:nvGrpSpPr>
        <p:cNvPr id="186" name="Shape 186"/>
        <p:cNvGrpSpPr/>
        <p:nvPr/>
      </p:nvGrpSpPr>
      <p:grpSpPr>
        <a:xfrm>
          <a:off x="0" y="0"/>
          <a:ext cx="0" cy="0"/>
          <a:chOff x="0" y="0"/>
          <a:chExt cx="0" cy="0"/>
        </a:xfrm>
      </p:grpSpPr>
      <p:pic>
        <p:nvPicPr>
          <p:cNvPr id="187" name="Google Shape;187;p25"/>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188" name="Google Shape;188;p25"/>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b="1" sz="2200">
                <a:solidFill>
                  <a:schemeClr val="accent3"/>
                </a:solidFill>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p:txBody>
      </p:sp>
      <p:pic>
        <p:nvPicPr>
          <p:cNvPr id="189" name="Google Shape;189;p25"/>
          <p:cNvPicPr preferRelativeResize="0"/>
          <p:nvPr/>
        </p:nvPicPr>
        <p:blipFill rotWithShape="1">
          <a:blip r:embed="rId3">
            <a:alphaModFix/>
          </a:blip>
          <a:srcRect b="2797" l="0" r="0" t="5189"/>
          <a:stretch/>
        </p:blipFill>
        <p:spPr>
          <a:xfrm flipH="1" rot="10800000">
            <a:off x="7773675" y="-151155"/>
            <a:ext cx="2585750" cy="5413226"/>
          </a:xfrm>
          <a:prstGeom prst="rect">
            <a:avLst/>
          </a:prstGeom>
          <a:noFill/>
          <a:ln>
            <a:noFill/>
          </a:ln>
        </p:spPr>
      </p:pic>
      <p:pic>
        <p:nvPicPr>
          <p:cNvPr id="190" name="Google Shape;190;p25"/>
          <p:cNvPicPr preferRelativeResize="0"/>
          <p:nvPr/>
        </p:nvPicPr>
        <p:blipFill rotWithShape="1">
          <a:blip r:embed="rId3">
            <a:alphaModFix/>
          </a:blip>
          <a:srcRect b="2797" l="0" r="0" t="5189"/>
          <a:stretch/>
        </p:blipFill>
        <p:spPr>
          <a:xfrm flipH="1">
            <a:off x="-1543750" y="-151155"/>
            <a:ext cx="2585750" cy="5413226"/>
          </a:xfrm>
          <a:prstGeom prst="rect">
            <a:avLst/>
          </a:prstGeom>
          <a:noFill/>
          <a:ln>
            <a:noFill/>
          </a:ln>
        </p:spPr>
      </p:pic>
      <p:pic>
        <p:nvPicPr>
          <p:cNvPr id="191" name="Google Shape;191;p25"/>
          <p:cNvPicPr preferRelativeResize="0"/>
          <p:nvPr/>
        </p:nvPicPr>
        <p:blipFill>
          <a:blip r:embed="rId4">
            <a:alphaModFix amt="80000"/>
          </a:blip>
          <a:stretch>
            <a:fillRect/>
          </a:stretch>
        </p:blipFill>
        <p:spPr>
          <a:xfrm flipH="1" rot="7245266">
            <a:off x="8128745" y="-1545976"/>
            <a:ext cx="2961910" cy="5143501"/>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4">
    <p:bg>
      <p:bgPr>
        <a:gradFill>
          <a:gsLst>
            <a:gs pos="0">
              <a:schemeClr val="lt2"/>
            </a:gs>
            <a:gs pos="100000">
              <a:srgbClr val="050402"/>
            </a:gs>
          </a:gsLst>
          <a:path path="circle">
            <a:fillToRect l="100%" t="100%"/>
          </a:path>
          <a:tileRect b="-100%" r="-100%"/>
        </a:gradFill>
      </p:bgPr>
    </p:bg>
    <p:spTree>
      <p:nvGrpSpPr>
        <p:cNvPr id="192" name="Shape 192"/>
        <p:cNvGrpSpPr/>
        <p:nvPr/>
      </p:nvGrpSpPr>
      <p:grpSpPr>
        <a:xfrm>
          <a:off x="0" y="0"/>
          <a:ext cx="0" cy="0"/>
          <a:chOff x="0" y="0"/>
          <a:chExt cx="0" cy="0"/>
        </a:xfrm>
      </p:grpSpPr>
      <p:pic>
        <p:nvPicPr>
          <p:cNvPr id="193" name="Google Shape;193;p26"/>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194" name="Google Shape;194;p26"/>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200"/>
              <a:buNone/>
              <a:defRPr b="1" sz="2200">
                <a:solidFill>
                  <a:schemeClr val="accent3"/>
                </a:solidFill>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p:txBody>
      </p:sp>
      <p:pic>
        <p:nvPicPr>
          <p:cNvPr id="195" name="Google Shape;195;p26"/>
          <p:cNvPicPr preferRelativeResize="0"/>
          <p:nvPr/>
        </p:nvPicPr>
        <p:blipFill rotWithShape="1">
          <a:blip r:embed="rId3">
            <a:alphaModFix/>
          </a:blip>
          <a:srcRect b="2324" l="0" r="0" t="22696"/>
          <a:stretch/>
        </p:blipFill>
        <p:spPr>
          <a:xfrm flipH="1" rot="10800000">
            <a:off x="-2594400" y="-572425"/>
            <a:ext cx="4927700" cy="5932412"/>
          </a:xfrm>
          <a:prstGeom prst="rect">
            <a:avLst/>
          </a:prstGeom>
          <a:noFill/>
          <a:ln>
            <a:noFill/>
          </a:ln>
        </p:spPr>
      </p:pic>
      <p:pic>
        <p:nvPicPr>
          <p:cNvPr id="196" name="Google Shape;196;p26"/>
          <p:cNvPicPr preferRelativeResize="0"/>
          <p:nvPr/>
        </p:nvPicPr>
        <p:blipFill rotWithShape="1">
          <a:blip r:embed="rId4">
            <a:alphaModFix/>
          </a:blip>
          <a:srcRect b="2797" l="0" r="0" t="5189"/>
          <a:stretch/>
        </p:blipFill>
        <p:spPr>
          <a:xfrm flipH="1" rot="10800000">
            <a:off x="7973700" y="-151155"/>
            <a:ext cx="2585750" cy="5413226"/>
          </a:xfrm>
          <a:prstGeom prst="rect">
            <a:avLst/>
          </a:prstGeom>
          <a:noFill/>
          <a:ln>
            <a:noFill/>
          </a:ln>
        </p:spPr>
      </p:pic>
      <p:pic>
        <p:nvPicPr>
          <p:cNvPr id="197" name="Google Shape;197;p26"/>
          <p:cNvPicPr preferRelativeResize="0"/>
          <p:nvPr/>
        </p:nvPicPr>
        <p:blipFill>
          <a:blip r:embed="rId5">
            <a:alphaModFix amt="80000"/>
          </a:blip>
          <a:stretch>
            <a:fillRect/>
          </a:stretch>
        </p:blipFill>
        <p:spPr>
          <a:xfrm flipH="1" rot="5445266">
            <a:off x="-2028055" y="-1358851"/>
            <a:ext cx="2961909" cy="5143501"/>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15">
    <p:spTree>
      <p:nvGrpSpPr>
        <p:cNvPr id="198" name="Shape 198"/>
        <p:cNvGrpSpPr/>
        <p:nvPr/>
      </p:nvGrpSpPr>
      <p:grpSpPr>
        <a:xfrm>
          <a:off x="0" y="0"/>
          <a:ext cx="0" cy="0"/>
          <a:chOff x="0" y="0"/>
          <a:chExt cx="0" cy="0"/>
        </a:xfrm>
      </p:grpSpPr>
      <p:pic>
        <p:nvPicPr>
          <p:cNvPr id="199" name="Google Shape;199;p27"/>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200" name="Google Shape;200;p27"/>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b="1" sz="2200">
                <a:solidFill>
                  <a:schemeClr val="accent3"/>
                </a:solidFill>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p:txBody>
      </p:sp>
      <p:pic>
        <p:nvPicPr>
          <p:cNvPr id="201" name="Google Shape;201;p27"/>
          <p:cNvPicPr preferRelativeResize="0"/>
          <p:nvPr/>
        </p:nvPicPr>
        <p:blipFill rotWithShape="1">
          <a:blip r:embed="rId3">
            <a:alphaModFix/>
          </a:blip>
          <a:srcRect b="2797" l="0" r="0" t="5189"/>
          <a:stretch/>
        </p:blipFill>
        <p:spPr>
          <a:xfrm rot="10800000">
            <a:off x="-1564300" y="-134875"/>
            <a:ext cx="2585750" cy="5413226"/>
          </a:xfrm>
          <a:prstGeom prst="rect">
            <a:avLst/>
          </a:prstGeom>
          <a:noFill/>
          <a:ln>
            <a:noFill/>
          </a:ln>
        </p:spPr>
      </p:pic>
      <p:pic>
        <p:nvPicPr>
          <p:cNvPr id="202" name="Google Shape;202;p27"/>
          <p:cNvPicPr preferRelativeResize="0"/>
          <p:nvPr/>
        </p:nvPicPr>
        <p:blipFill rotWithShape="1">
          <a:blip r:embed="rId3">
            <a:alphaModFix/>
          </a:blip>
          <a:srcRect b="2797" l="0" r="0" t="5189"/>
          <a:stretch/>
        </p:blipFill>
        <p:spPr>
          <a:xfrm>
            <a:off x="8053025" y="-134875"/>
            <a:ext cx="2585750" cy="5413226"/>
          </a:xfrm>
          <a:prstGeom prst="rect">
            <a:avLst/>
          </a:prstGeom>
          <a:noFill/>
          <a:ln>
            <a:noFill/>
          </a:ln>
        </p:spPr>
      </p:pic>
      <p:pic>
        <p:nvPicPr>
          <p:cNvPr id="203" name="Google Shape;203;p27"/>
          <p:cNvPicPr preferRelativeResize="0"/>
          <p:nvPr/>
        </p:nvPicPr>
        <p:blipFill>
          <a:blip r:embed="rId4">
            <a:alphaModFix amt="80000"/>
          </a:blip>
          <a:stretch>
            <a:fillRect/>
          </a:stretch>
        </p:blipFill>
        <p:spPr>
          <a:xfrm flipH="1" rot="-5400000">
            <a:off x="8258971" y="-2181800"/>
            <a:ext cx="2961909" cy="5143500"/>
          </a:xfrm>
          <a:prstGeom prst="rect">
            <a:avLst/>
          </a:prstGeom>
          <a:noFill/>
          <a:ln>
            <a:noFill/>
          </a:ln>
        </p:spPr>
      </p:pic>
      <p:pic>
        <p:nvPicPr>
          <p:cNvPr id="204" name="Google Shape;204;p27"/>
          <p:cNvPicPr preferRelativeResize="0"/>
          <p:nvPr/>
        </p:nvPicPr>
        <p:blipFill>
          <a:blip r:embed="rId4">
            <a:alphaModFix amt="80000"/>
          </a:blip>
          <a:stretch>
            <a:fillRect/>
          </a:stretch>
        </p:blipFill>
        <p:spPr>
          <a:xfrm flipH="1" rot="-8100000">
            <a:off x="-1599979" y="-2107000"/>
            <a:ext cx="2961908" cy="51435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16">
    <p:bg>
      <p:bgPr>
        <a:gradFill>
          <a:gsLst>
            <a:gs pos="0">
              <a:schemeClr val="lt2"/>
            </a:gs>
            <a:gs pos="100000">
              <a:srgbClr val="050402"/>
            </a:gs>
          </a:gsLst>
          <a:path path="circle">
            <a:fillToRect r="100%" t="100%"/>
          </a:path>
          <a:tileRect b="-100%" l="-100%"/>
        </a:gradFill>
      </p:bgPr>
    </p:bg>
    <p:spTree>
      <p:nvGrpSpPr>
        <p:cNvPr id="205" name="Shape 205"/>
        <p:cNvGrpSpPr/>
        <p:nvPr/>
      </p:nvGrpSpPr>
      <p:grpSpPr>
        <a:xfrm>
          <a:off x="0" y="0"/>
          <a:ext cx="0" cy="0"/>
          <a:chOff x="0" y="0"/>
          <a:chExt cx="0" cy="0"/>
        </a:xfrm>
      </p:grpSpPr>
      <p:pic>
        <p:nvPicPr>
          <p:cNvPr id="206" name="Google Shape;206;p28"/>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207" name="Google Shape;207;p28"/>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b="1" sz="2200">
                <a:solidFill>
                  <a:schemeClr val="accent3"/>
                </a:solidFill>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p:txBody>
      </p:sp>
      <p:pic>
        <p:nvPicPr>
          <p:cNvPr id="208" name="Google Shape;208;p28"/>
          <p:cNvPicPr preferRelativeResize="0"/>
          <p:nvPr/>
        </p:nvPicPr>
        <p:blipFill rotWithShape="1">
          <a:blip r:embed="rId3">
            <a:alphaModFix/>
          </a:blip>
          <a:srcRect b="2797" l="0" r="0" t="5189"/>
          <a:stretch/>
        </p:blipFill>
        <p:spPr>
          <a:xfrm rot="10800000">
            <a:off x="-1107100" y="-134875"/>
            <a:ext cx="2585750" cy="5413226"/>
          </a:xfrm>
          <a:prstGeom prst="rect">
            <a:avLst/>
          </a:prstGeom>
          <a:noFill/>
          <a:ln>
            <a:noFill/>
          </a:ln>
        </p:spPr>
      </p:pic>
      <p:pic>
        <p:nvPicPr>
          <p:cNvPr id="209" name="Google Shape;209;p28"/>
          <p:cNvPicPr preferRelativeResize="0"/>
          <p:nvPr/>
        </p:nvPicPr>
        <p:blipFill rotWithShape="1">
          <a:blip r:embed="rId3">
            <a:alphaModFix/>
          </a:blip>
          <a:srcRect b="2797" l="0" r="0" t="5189"/>
          <a:stretch/>
        </p:blipFill>
        <p:spPr>
          <a:xfrm flipH="1" rot="10800000">
            <a:off x="7976825" y="-134875"/>
            <a:ext cx="2585750" cy="5413226"/>
          </a:xfrm>
          <a:prstGeom prst="rect">
            <a:avLst/>
          </a:prstGeom>
          <a:noFill/>
          <a:ln>
            <a:noFill/>
          </a:ln>
        </p:spPr>
      </p:pic>
      <p:pic>
        <p:nvPicPr>
          <p:cNvPr id="210" name="Google Shape;210;p28"/>
          <p:cNvPicPr preferRelativeResize="0"/>
          <p:nvPr/>
        </p:nvPicPr>
        <p:blipFill>
          <a:blip r:embed="rId4">
            <a:alphaModFix amt="80000"/>
          </a:blip>
          <a:stretch>
            <a:fillRect/>
          </a:stretch>
        </p:blipFill>
        <p:spPr>
          <a:xfrm flipH="1" rot="9541895">
            <a:off x="7384394" y="-1997575"/>
            <a:ext cx="2961909" cy="514350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CUSTOM_17">
    <p:bg>
      <p:bgPr>
        <a:gradFill>
          <a:gsLst>
            <a:gs pos="0">
              <a:schemeClr val="lt2"/>
            </a:gs>
            <a:gs pos="100000">
              <a:srgbClr val="050402"/>
            </a:gs>
          </a:gsLst>
          <a:path path="circle">
            <a:fillToRect b="100%" l="100%"/>
          </a:path>
          <a:tileRect r="-100%" t="-100%"/>
        </a:gradFill>
      </p:bgPr>
    </p:bg>
    <p:spTree>
      <p:nvGrpSpPr>
        <p:cNvPr id="211" name="Shape 211"/>
        <p:cNvGrpSpPr/>
        <p:nvPr/>
      </p:nvGrpSpPr>
      <p:grpSpPr>
        <a:xfrm>
          <a:off x="0" y="0"/>
          <a:ext cx="0" cy="0"/>
          <a:chOff x="0" y="0"/>
          <a:chExt cx="0" cy="0"/>
        </a:xfrm>
      </p:grpSpPr>
      <p:pic>
        <p:nvPicPr>
          <p:cNvPr id="212" name="Google Shape;212;p29"/>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213" name="Google Shape;213;p29"/>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b="1" sz="2200">
                <a:solidFill>
                  <a:schemeClr val="accent3"/>
                </a:solidFill>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p:txBody>
      </p:sp>
      <p:pic>
        <p:nvPicPr>
          <p:cNvPr id="214" name="Google Shape;214;p29"/>
          <p:cNvPicPr preferRelativeResize="0"/>
          <p:nvPr/>
        </p:nvPicPr>
        <p:blipFill rotWithShape="1">
          <a:blip r:embed="rId3">
            <a:alphaModFix/>
          </a:blip>
          <a:srcRect b="2534" l="0" r="0" t="5629"/>
          <a:stretch/>
        </p:blipFill>
        <p:spPr>
          <a:xfrm flipH="1" rot="10800000">
            <a:off x="7935325" y="-269274"/>
            <a:ext cx="2719350" cy="5682049"/>
          </a:xfrm>
          <a:prstGeom prst="rect">
            <a:avLst/>
          </a:prstGeom>
          <a:noFill/>
          <a:ln>
            <a:noFill/>
          </a:ln>
        </p:spPr>
      </p:pic>
      <p:pic>
        <p:nvPicPr>
          <p:cNvPr id="215" name="Google Shape;215;p29"/>
          <p:cNvPicPr preferRelativeResize="0"/>
          <p:nvPr/>
        </p:nvPicPr>
        <p:blipFill rotWithShape="1">
          <a:blip r:embed="rId3">
            <a:alphaModFix/>
          </a:blip>
          <a:srcRect b="2534" l="0" r="0" t="5629"/>
          <a:stretch/>
        </p:blipFill>
        <p:spPr>
          <a:xfrm flipH="1">
            <a:off x="-1679175" y="-369738"/>
            <a:ext cx="2815500" cy="5882975"/>
          </a:xfrm>
          <a:prstGeom prst="rect">
            <a:avLst/>
          </a:prstGeom>
          <a:noFill/>
          <a:ln>
            <a:noFill/>
          </a:ln>
        </p:spPr>
      </p:pic>
      <p:pic>
        <p:nvPicPr>
          <p:cNvPr id="216" name="Google Shape;216;p29"/>
          <p:cNvPicPr preferRelativeResize="0"/>
          <p:nvPr/>
        </p:nvPicPr>
        <p:blipFill>
          <a:blip r:embed="rId4">
            <a:alphaModFix amt="80000"/>
          </a:blip>
          <a:stretch>
            <a:fillRect/>
          </a:stretch>
        </p:blipFill>
        <p:spPr>
          <a:xfrm flipH="1" rot="-9358105">
            <a:off x="-388831" y="-1905149"/>
            <a:ext cx="2961908" cy="51435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CUSTOM_18">
    <p:bg>
      <p:bgPr>
        <a:gradFill>
          <a:gsLst>
            <a:gs pos="0">
              <a:schemeClr val="lt2"/>
            </a:gs>
            <a:gs pos="100000">
              <a:srgbClr val="050402"/>
            </a:gs>
          </a:gsLst>
          <a:path path="circle">
            <a:fillToRect r="100%" t="100%"/>
          </a:path>
          <a:tileRect b="-100%" l="-100%"/>
        </a:gradFill>
      </p:bgPr>
    </p:bg>
    <p:spTree>
      <p:nvGrpSpPr>
        <p:cNvPr id="217" name="Shape 217"/>
        <p:cNvGrpSpPr/>
        <p:nvPr/>
      </p:nvGrpSpPr>
      <p:grpSpPr>
        <a:xfrm>
          <a:off x="0" y="0"/>
          <a:ext cx="0" cy="0"/>
          <a:chOff x="0" y="0"/>
          <a:chExt cx="0" cy="0"/>
        </a:xfrm>
      </p:grpSpPr>
      <p:pic>
        <p:nvPicPr>
          <p:cNvPr id="218" name="Google Shape;218;p30"/>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219" name="Google Shape;219;p30"/>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b="1" sz="2200">
                <a:solidFill>
                  <a:schemeClr val="accent3"/>
                </a:solidFill>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p:txBody>
      </p:sp>
      <p:pic>
        <p:nvPicPr>
          <p:cNvPr id="220" name="Google Shape;220;p30"/>
          <p:cNvPicPr preferRelativeResize="0"/>
          <p:nvPr/>
        </p:nvPicPr>
        <p:blipFill rotWithShape="1">
          <a:blip r:embed="rId3">
            <a:alphaModFix/>
          </a:blip>
          <a:srcRect b="2534" l="0" r="0" t="5629"/>
          <a:stretch/>
        </p:blipFill>
        <p:spPr>
          <a:xfrm>
            <a:off x="7626942" y="-269274"/>
            <a:ext cx="2719350" cy="5682049"/>
          </a:xfrm>
          <a:prstGeom prst="rect">
            <a:avLst/>
          </a:prstGeom>
          <a:noFill/>
          <a:ln>
            <a:noFill/>
          </a:ln>
        </p:spPr>
      </p:pic>
      <p:pic>
        <p:nvPicPr>
          <p:cNvPr id="221" name="Google Shape;221;p30"/>
          <p:cNvPicPr preferRelativeResize="0"/>
          <p:nvPr/>
        </p:nvPicPr>
        <p:blipFill rotWithShape="1">
          <a:blip r:embed="rId3">
            <a:alphaModFix/>
          </a:blip>
          <a:srcRect b="2534" l="0" r="0" t="5629"/>
          <a:stretch/>
        </p:blipFill>
        <p:spPr>
          <a:xfrm flipH="1">
            <a:off x="-1225558" y="-369738"/>
            <a:ext cx="2815500" cy="5882975"/>
          </a:xfrm>
          <a:prstGeom prst="rect">
            <a:avLst/>
          </a:prstGeom>
          <a:noFill/>
          <a:ln>
            <a:noFill/>
          </a:ln>
        </p:spPr>
      </p:pic>
      <p:pic>
        <p:nvPicPr>
          <p:cNvPr id="222" name="Google Shape;222;p30"/>
          <p:cNvPicPr preferRelativeResize="0"/>
          <p:nvPr/>
        </p:nvPicPr>
        <p:blipFill>
          <a:blip r:embed="rId4">
            <a:alphaModFix amt="80000"/>
          </a:blip>
          <a:stretch>
            <a:fillRect/>
          </a:stretch>
        </p:blipFill>
        <p:spPr>
          <a:xfrm flipH="1" rot="5041896">
            <a:off x="-1757157" y="-1237049"/>
            <a:ext cx="2961909" cy="5143500"/>
          </a:xfrm>
          <a:prstGeom prst="rect">
            <a:avLst/>
          </a:prstGeom>
          <a:noFill/>
          <a:ln>
            <a:noFill/>
          </a:ln>
        </p:spPr>
      </p:pic>
      <p:pic>
        <p:nvPicPr>
          <p:cNvPr id="223" name="Google Shape;223;p30"/>
          <p:cNvPicPr preferRelativeResize="0"/>
          <p:nvPr/>
        </p:nvPicPr>
        <p:blipFill>
          <a:blip r:embed="rId4">
            <a:alphaModFix amt="80000"/>
          </a:blip>
          <a:stretch>
            <a:fillRect/>
          </a:stretch>
        </p:blipFill>
        <p:spPr>
          <a:xfrm flipH="1" rot="-358106">
            <a:off x="6505393" y="-2506948"/>
            <a:ext cx="2961909"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chemeClr val="lt2"/>
            </a:gs>
            <a:gs pos="100000">
              <a:srgbClr val="050402"/>
            </a:gs>
          </a:gsLst>
          <a:path path="circle">
            <a:fillToRect b="100%" l="100%"/>
          </a:path>
          <a:tileRect r="-100%" t="-100%"/>
        </a:gradFill>
      </p:bgPr>
    </p:bg>
    <p:spTree>
      <p:nvGrpSpPr>
        <p:cNvPr id="24" name="Shape 24"/>
        <p:cNvGrpSpPr/>
        <p:nvPr/>
      </p:nvGrpSpPr>
      <p:grpSpPr>
        <a:xfrm>
          <a:off x="0" y="0"/>
          <a:ext cx="0" cy="0"/>
          <a:chOff x="0" y="0"/>
          <a:chExt cx="0" cy="0"/>
        </a:xfrm>
      </p:grpSpPr>
      <p:pic>
        <p:nvPicPr>
          <p:cNvPr id="25" name="Google Shape;25;p4"/>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26" name="Google Shape;26;p4"/>
          <p:cNvSpPr txBox="1"/>
          <p:nvPr>
            <p:ph idx="1" type="subTitle"/>
          </p:nvPr>
        </p:nvSpPr>
        <p:spPr>
          <a:xfrm>
            <a:off x="2141150" y="3858250"/>
            <a:ext cx="48618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 name="Google Shape;27;p4"/>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b="1" sz="2200">
                <a:solidFill>
                  <a:schemeClr val="accent3"/>
                </a:solidFill>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p:txBody>
      </p:sp>
      <p:pic>
        <p:nvPicPr>
          <p:cNvPr id="28" name="Google Shape;28;p4"/>
          <p:cNvPicPr preferRelativeResize="0"/>
          <p:nvPr/>
        </p:nvPicPr>
        <p:blipFill rotWithShape="1">
          <a:blip r:embed="rId3">
            <a:alphaModFix/>
          </a:blip>
          <a:srcRect b="2324" l="0" r="0" t="22696"/>
          <a:stretch/>
        </p:blipFill>
        <p:spPr>
          <a:xfrm>
            <a:off x="-2178775" y="-239373"/>
            <a:ext cx="4927700" cy="5932412"/>
          </a:xfrm>
          <a:prstGeom prst="rect">
            <a:avLst/>
          </a:prstGeom>
          <a:noFill/>
          <a:ln>
            <a:noFill/>
          </a:ln>
        </p:spPr>
      </p:pic>
      <p:pic>
        <p:nvPicPr>
          <p:cNvPr id="29" name="Google Shape;29;p4"/>
          <p:cNvPicPr preferRelativeResize="0"/>
          <p:nvPr/>
        </p:nvPicPr>
        <p:blipFill rotWithShape="1">
          <a:blip r:embed="rId4">
            <a:alphaModFix/>
          </a:blip>
          <a:srcRect b="2534" l="0" r="0" t="5629"/>
          <a:stretch/>
        </p:blipFill>
        <p:spPr>
          <a:xfrm>
            <a:off x="7446292" y="-269274"/>
            <a:ext cx="2719350" cy="5682049"/>
          </a:xfrm>
          <a:prstGeom prst="rect">
            <a:avLst/>
          </a:prstGeom>
          <a:noFill/>
          <a:ln>
            <a:noFill/>
          </a:ln>
        </p:spPr>
      </p:pic>
      <p:pic>
        <p:nvPicPr>
          <p:cNvPr id="30" name="Google Shape;30;p4"/>
          <p:cNvPicPr preferRelativeResize="0"/>
          <p:nvPr/>
        </p:nvPicPr>
        <p:blipFill>
          <a:blip r:embed="rId5">
            <a:alphaModFix amt="80000"/>
          </a:blip>
          <a:stretch>
            <a:fillRect/>
          </a:stretch>
        </p:blipFill>
        <p:spPr>
          <a:xfrm flipH="1" rot="-7964344">
            <a:off x="-1436294" y="-419496"/>
            <a:ext cx="2961906" cy="5143496"/>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1">
  <p:cSld name="CUSTOM_19">
    <p:bg>
      <p:bgPr>
        <a:gradFill>
          <a:gsLst>
            <a:gs pos="0">
              <a:schemeClr val="lt2"/>
            </a:gs>
            <a:gs pos="100000">
              <a:srgbClr val="050402"/>
            </a:gs>
          </a:gsLst>
          <a:path path="circle">
            <a:fillToRect l="100%" t="100%"/>
          </a:path>
          <a:tileRect b="-100%" r="-100%"/>
        </a:gradFill>
      </p:bgPr>
    </p:bg>
    <p:spTree>
      <p:nvGrpSpPr>
        <p:cNvPr id="224" name="Shape 224"/>
        <p:cNvGrpSpPr/>
        <p:nvPr/>
      </p:nvGrpSpPr>
      <p:grpSpPr>
        <a:xfrm>
          <a:off x="0" y="0"/>
          <a:ext cx="0" cy="0"/>
          <a:chOff x="0" y="0"/>
          <a:chExt cx="0" cy="0"/>
        </a:xfrm>
      </p:grpSpPr>
      <p:pic>
        <p:nvPicPr>
          <p:cNvPr id="225" name="Google Shape;225;p31"/>
          <p:cNvPicPr preferRelativeResize="0"/>
          <p:nvPr/>
        </p:nvPicPr>
        <p:blipFill rotWithShape="1">
          <a:blip r:embed="rId2">
            <a:alphaModFix/>
          </a:blip>
          <a:srcRect b="2797" l="0" r="0" t="5189"/>
          <a:stretch/>
        </p:blipFill>
        <p:spPr>
          <a:xfrm rot="10800000">
            <a:off x="-1411900" y="-134875"/>
            <a:ext cx="2585750" cy="5413226"/>
          </a:xfrm>
          <a:prstGeom prst="rect">
            <a:avLst/>
          </a:prstGeom>
          <a:noFill/>
          <a:ln>
            <a:noFill/>
          </a:ln>
        </p:spPr>
      </p:pic>
      <p:pic>
        <p:nvPicPr>
          <p:cNvPr id="226" name="Google Shape;226;p31"/>
          <p:cNvPicPr preferRelativeResize="0"/>
          <p:nvPr/>
        </p:nvPicPr>
        <p:blipFill rotWithShape="1">
          <a:blip r:embed="rId2">
            <a:alphaModFix/>
          </a:blip>
          <a:srcRect b="2797" l="0" r="0" t="5189"/>
          <a:stretch/>
        </p:blipFill>
        <p:spPr>
          <a:xfrm>
            <a:off x="7672025" y="-134875"/>
            <a:ext cx="2585750" cy="5413226"/>
          </a:xfrm>
          <a:prstGeom prst="rect">
            <a:avLst/>
          </a:prstGeom>
          <a:noFill/>
          <a:ln>
            <a:noFill/>
          </a:ln>
        </p:spPr>
      </p:pic>
      <p:pic>
        <p:nvPicPr>
          <p:cNvPr id="227" name="Google Shape;227;p31"/>
          <p:cNvPicPr preferRelativeResize="0"/>
          <p:nvPr/>
        </p:nvPicPr>
        <p:blipFill>
          <a:blip r:embed="rId3">
            <a:alphaModFix amt="80000"/>
          </a:blip>
          <a:stretch>
            <a:fillRect/>
          </a:stretch>
        </p:blipFill>
        <p:spPr>
          <a:xfrm flipH="1" rot="6435658">
            <a:off x="-2048368" y="-2260848"/>
            <a:ext cx="2961908" cy="5143499"/>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2">
  <p:cSld name="CUSTOM_20">
    <p:bg>
      <p:bgPr>
        <a:gradFill>
          <a:gsLst>
            <a:gs pos="0">
              <a:schemeClr val="lt2"/>
            </a:gs>
            <a:gs pos="100000">
              <a:srgbClr val="050402"/>
            </a:gs>
          </a:gsLst>
          <a:path path="circle">
            <a:fillToRect l="100%" t="100%"/>
          </a:path>
          <a:tileRect b="-100%" r="-100%"/>
        </a:gradFill>
      </p:bgPr>
    </p:bg>
    <p:spTree>
      <p:nvGrpSpPr>
        <p:cNvPr id="228" name="Shape 228"/>
        <p:cNvGrpSpPr/>
        <p:nvPr/>
      </p:nvGrpSpPr>
      <p:grpSpPr>
        <a:xfrm>
          <a:off x="0" y="0"/>
          <a:ext cx="0" cy="0"/>
          <a:chOff x="0" y="0"/>
          <a:chExt cx="0" cy="0"/>
        </a:xfrm>
      </p:grpSpPr>
      <p:pic>
        <p:nvPicPr>
          <p:cNvPr id="229" name="Google Shape;229;p32"/>
          <p:cNvPicPr preferRelativeResize="0"/>
          <p:nvPr/>
        </p:nvPicPr>
        <p:blipFill rotWithShape="1">
          <a:blip r:embed="rId2">
            <a:alphaModFix/>
          </a:blip>
          <a:srcRect b="2534" l="0" r="0" t="5629"/>
          <a:stretch/>
        </p:blipFill>
        <p:spPr>
          <a:xfrm flipH="1" rot="10800000">
            <a:off x="8162134" y="-269274"/>
            <a:ext cx="2719350" cy="5682049"/>
          </a:xfrm>
          <a:prstGeom prst="rect">
            <a:avLst/>
          </a:prstGeom>
          <a:noFill/>
          <a:ln>
            <a:noFill/>
          </a:ln>
        </p:spPr>
      </p:pic>
      <p:pic>
        <p:nvPicPr>
          <p:cNvPr id="230" name="Google Shape;230;p32"/>
          <p:cNvPicPr preferRelativeResize="0"/>
          <p:nvPr/>
        </p:nvPicPr>
        <p:blipFill rotWithShape="1">
          <a:blip r:embed="rId2">
            <a:alphaModFix/>
          </a:blip>
          <a:srcRect b="2534" l="0" r="0" t="5629"/>
          <a:stretch/>
        </p:blipFill>
        <p:spPr>
          <a:xfrm flipH="1">
            <a:off x="-1604766" y="-369738"/>
            <a:ext cx="2815500" cy="5882975"/>
          </a:xfrm>
          <a:prstGeom prst="rect">
            <a:avLst/>
          </a:prstGeom>
          <a:noFill/>
          <a:ln>
            <a:noFill/>
          </a:ln>
        </p:spPr>
      </p:pic>
      <p:pic>
        <p:nvPicPr>
          <p:cNvPr id="231" name="Google Shape;231;p32"/>
          <p:cNvPicPr preferRelativeResize="0"/>
          <p:nvPr/>
        </p:nvPicPr>
        <p:blipFill>
          <a:blip r:embed="rId3">
            <a:alphaModFix amt="80000"/>
          </a:blip>
          <a:stretch>
            <a:fillRect/>
          </a:stretch>
        </p:blipFill>
        <p:spPr>
          <a:xfrm flipH="1" rot="4635657">
            <a:off x="7486007" y="-3069872"/>
            <a:ext cx="2961907" cy="5143497"/>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5">
    <p:spTree>
      <p:nvGrpSpPr>
        <p:cNvPr id="232" name="Shape 232"/>
        <p:cNvGrpSpPr/>
        <p:nvPr/>
      </p:nvGrpSpPr>
      <p:grpSpPr>
        <a:xfrm>
          <a:off x="0" y="0"/>
          <a:ext cx="0" cy="0"/>
          <a:chOff x="0" y="0"/>
          <a:chExt cx="0" cy="0"/>
        </a:xfrm>
      </p:grpSpPr>
      <p:pic>
        <p:nvPicPr>
          <p:cNvPr id="233" name="Google Shape;233;p33"/>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234" name="Google Shape;234;p33"/>
          <p:cNvSpPr txBox="1"/>
          <p:nvPr>
            <p:ph idx="1" type="subTitle"/>
          </p:nvPr>
        </p:nvSpPr>
        <p:spPr>
          <a:xfrm>
            <a:off x="1977152" y="2381413"/>
            <a:ext cx="15180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5" name="Google Shape;235;p33"/>
          <p:cNvSpPr txBox="1"/>
          <p:nvPr>
            <p:ph idx="2" type="subTitle"/>
          </p:nvPr>
        </p:nvSpPr>
        <p:spPr>
          <a:xfrm>
            <a:off x="5657027" y="2381413"/>
            <a:ext cx="15180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6" name="Google Shape;236;p33"/>
          <p:cNvSpPr txBox="1"/>
          <p:nvPr>
            <p:ph idx="3" type="subTitle"/>
          </p:nvPr>
        </p:nvSpPr>
        <p:spPr>
          <a:xfrm>
            <a:off x="1602102" y="2610511"/>
            <a:ext cx="2268000" cy="1154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7" name="Google Shape;237;p33"/>
          <p:cNvSpPr txBox="1"/>
          <p:nvPr>
            <p:ph idx="4" type="subTitle"/>
          </p:nvPr>
        </p:nvSpPr>
        <p:spPr>
          <a:xfrm>
            <a:off x="5282027" y="2610611"/>
            <a:ext cx="2268000" cy="1154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8" name="Google Shape;238;p33"/>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b="1" sz="2200">
                <a:solidFill>
                  <a:schemeClr val="accent3"/>
                </a:solidFill>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p:txBody>
      </p:sp>
      <p:pic>
        <p:nvPicPr>
          <p:cNvPr id="239" name="Google Shape;239;p33"/>
          <p:cNvPicPr preferRelativeResize="0"/>
          <p:nvPr/>
        </p:nvPicPr>
        <p:blipFill rotWithShape="1">
          <a:blip r:embed="rId3">
            <a:alphaModFix/>
          </a:blip>
          <a:srcRect b="2797" l="0" r="0" t="5189"/>
          <a:stretch/>
        </p:blipFill>
        <p:spPr>
          <a:xfrm rot="10800000">
            <a:off x="-1107100" y="-134875"/>
            <a:ext cx="2585750" cy="5413226"/>
          </a:xfrm>
          <a:prstGeom prst="rect">
            <a:avLst/>
          </a:prstGeom>
          <a:noFill/>
          <a:ln>
            <a:noFill/>
          </a:ln>
        </p:spPr>
      </p:pic>
      <p:pic>
        <p:nvPicPr>
          <p:cNvPr id="240" name="Google Shape;240;p33"/>
          <p:cNvPicPr preferRelativeResize="0"/>
          <p:nvPr/>
        </p:nvPicPr>
        <p:blipFill rotWithShape="1">
          <a:blip r:embed="rId3">
            <a:alphaModFix/>
          </a:blip>
          <a:srcRect b="2797" l="0" r="0" t="5189"/>
          <a:stretch/>
        </p:blipFill>
        <p:spPr>
          <a:xfrm>
            <a:off x="7748225" y="-134875"/>
            <a:ext cx="2585750" cy="5413226"/>
          </a:xfrm>
          <a:prstGeom prst="rect">
            <a:avLst/>
          </a:prstGeom>
          <a:noFill/>
          <a:ln>
            <a:noFill/>
          </a:ln>
        </p:spPr>
      </p:pic>
      <p:pic>
        <p:nvPicPr>
          <p:cNvPr id="241" name="Google Shape;241;p33"/>
          <p:cNvPicPr preferRelativeResize="0"/>
          <p:nvPr/>
        </p:nvPicPr>
        <p:blipFill>
          <a:blip r:embed="rId4">
            <a:alphaModFix amt="80000"/>
          </a:blip>
          <a:stretch>
            <a:fillRect/>
          </a:stretch>
        </p:blipFill>
        <p:spPr>
          <a:xfrm flipH="1" rot="-5400000">
            <a:off x="-1856829" y="-867075"/>
            <a:ext cx="2961909" cy="51435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7">
    <p:bg>
      <p:bgPr>
        <a:gradFill>
          <a:gsLst>
            <a:gs pos="0">
              <a:schemeClr val="lt2"/>
            </a:gs>
            <a:gs pos="100000">
              <a:srgbClr val="050402"/>
            </a:gs>
          </a:gsLst>
          <a:path path="circle">
            <a:fillToRect l="100%" t="100%"/>
          </a:path>
          <a:tileRect b="-100%" r="-100%"/>
        </a:gradFill>
      </p:bgPr>
    </p:bg>
    <p:spTree>
      <p:nvGrpSpPr>
        <p:cNvPr id="242" name="Shape 242"/>
        <p:cNvGrpSpPr/>
        <p:nvPr/>
      </p:nvGrpSpPr>
      <p:grpSpPr>
        <a:xfrm>
          <a:off x="0" y="0"/>
          <a:ext cx="0" cy="0"/>
          <a:chOff x="0" y="0"/>
          <a:chExt cx="0" cy="0"/>
        </a:xfrm>
      </p:grpSpPr>
      <p:pic>
        <p:nvPicPr>
          <p:cNvPr id="243" name="Google Shape;243;p34"/>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244" name="Google Shape;244;p34"/>
          <p:cNvSpPr txBox="1"/>
          <p:nvPr>
            <p:ph idx="1" type="subTitle"/>
          </p:nvPr>
        </p:nvSpPr>
        <p:spPr>
          <a:xfrm>
            <a:off x="1222213" y="2493675"/>
            <a:ext cx="1288200" cy="269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45" name="Google Shape;245;p34"/>
          <p:cNvSpPr txBox="1"/>
          <p:nvPr>
            <p:ph idx="2" type="subTitle"/>
          </p:nvPr>
        </p:nvSpPr>
        <p:spPr>
          <a:xfrm>
            <a:off x="6633588" y="3916950"/>
            <a:ext cx="1288200" cy="269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46" name="Google Shape;246;p34"/>
          <p:cNvSpPr txBox="1"/>
          <p:nvPr>
            <p:ph idx="3" type="subTitle"/>
          </p:nvPr>
        </p:nvSpPr>
        <p:spPr>
          <a:xfrm>
            <a:off x="2662808" y="1869600"/>
            <a:ext cx="3031500" cy="84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7" name="Google Shape;247;p34"/>
          <p:cNvSpPr txBox="1"/>
          <p:nvPr>
            <p:ph idx="4" type="subTitle"/>
          </p:nvPr>
        </p:nvSpPr>
        <p:spPr>
          <a:xfrm>
            <a:off x="3449537" y="3292825"/>
            <a:ext cx="3031500" cy="845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8" name="Google Shape;248;p34"/>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b="1" sz="2200">
                <a:solidFill>
                  <a:schemeClr val="accent3"/>
                </a:solidFill>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p:txBody>
      </p:sp>
      <p:pic>
        <p:nvPicPr>
          <p:cNvPr id="249" name="Google Shape;249;p34"/>
          <p:cNvPicPr preferRelativeResize="0"/>
          <p:nvPr/>
        </p:nvPicPr>
        <p:blipFill rotWithShape="1">
          <a:blip r:embed="rId3">
            <a:alphaModFix/>
          </a:blip>
          <a:srcRect b="2324" l="0" r="0" t="22696"/>
          <a:stretch/>
        </p:blipFill>
        <p:spPr>
          <a:xfrm flipH="1" rot="10800000">
            <a:off x="-1896446" y="-673750"/>
            <a:ext cx="4927700" cy="5932412"/>
          </a:xfrm>
          <a:prstGeom prst="rect">
            <a:avLst/>
          </a:prstGeom>
          <a:noFill/>
          <a:ln>
            <a:noFill/>
          </a:ln>
        </p:spPr>
      </p:pic>
      <p:pic>
        <p:nvPicPr>
          <p:cNvPr id="250" name="Google Shape;250;p34"/>
          <p:cNvPicPr preferRelativeResize="0"/>
          <p:nvPr/>
        </p:nvPicPr>
        <p:blipFill rotWithShape="1">
          <a:blip r:embed="rId3">
            <a:alphaModFix/>
          </a:blip>
          <a:srcRect b="2324" l="0" r="0" t="22696"/>
          <a:stretch/>
        </p:blipFill>
        <p:spPr>
          <a:xfrm rot="10800000">
            <a:off x="6100679" y="-673750"/>
            <a:ext cx="4927700" cy="5932412"/>
          </a:xfrm>
          <a:prstGeom prst="rect">
            <a:avLst/>
          </a:prstGeom>
          <a:noFill/>
          <a:ln>
            <a:noFill/>
          </a:ln>
        </p:spPr>
      </p:pic>
      <p:pic>
        <p:nvPicPr>
          <p:cNvPr id="251" name="Google Shape;251;p34"/>
          <p:cNvPicPr preferRelativeResize="0"/>
          <p:nvPr/>
        </p:nvPicPr>
        <p:blipFill>
          <a:blip r:embed="rId4">
            <a:alphaModFix amt="80000"/>
          </a:blip>
          <a:stretch>
            <a:fillRect/>
          </a:stretch>
        </p:blipFill>
        <p:spPr>
          <a:xfrm flipH="1" rot="-5400000">
            <a:off x="-1389904" y="2202025"/>
            <a:ext cx="2961909" cy="5143500"/>
          </a:xfrm>
          <a:prstGeom prst="rect">
            <a:avLst/>
          </a:prstGeom>
          <a:noFill/>
          <a:ln>
            <a:noFill/>
          </a:ln>
        </p:spPr>
      </p:pic>
      <p:pic>
        <p:nvPicPr>
          <p:cNvPr id="252" name="Google Shape;252;p34"/>
          <p:cNvPicPr preferRelativeResize="0"/>
          <p:nvPr/>
        </p:nvPicPr>
        <p:blipFill>
          <a:blip r:embed="rId4">
            <a:alphaModFix amt="80000"/>
          </a:blip>
          <a:stretch>
            <a:fillRect/>
          </a:stretch>
        </p:blipFill>
        <p:spPr>
          <a:xfrm flipH="1">
            <a:off x="6949821" y="-2167750"/>
            <a:ext cx="2961909" cy="514350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2">
    <p:spTree>
      <p:nvGrpSpPr>
        <p:cNvPr id="253" name="Shape 253"/>
        <p:cNvGrpSpPr/>
        <p:nvPr/>
      </p:nvGrpSpPr>
      <p:grpSpPr>
        <a:xfrm>
          <a:off x="0" y="0"/>
          <a:ext cx="0" cy="0"/>
          <a:chOff x="0" y="0"/>
          <a:chExt cx="0" cy="0"/>
        </a:xfrm>
      </p:grpSpPr>
      <p:pic>
        <p:nvPicPr>
          <p:cNvPr id="254" name="Google Shape;254;p35"/>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255" name="Google Shape;255;p35"/>
          <p:cNvSpPr txBox="1"/>
          <p:nvPr>
            <p:ph idx="1" type="body"/>
          </p:nvPr>
        </p:nvSpPr>
        <p:spPr>
          <a:xfrm>
            <a:off x="720774" y="1418075"/>
            <a:ext cx="3770700" cy="2764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2"/>
              </a:buClr>
              <a:buSzPts val="1400"/>
              <a:buChar char="●"/>
              <a:defRPr sz="1400"/>
            </a:lvl1pPr>
            <a:lvl2pPr indent="-304800" lvl="1" marL="914400" rtl="0">
              <a:spcBef>
                <a:spcPts val="0"/>
              </a:spcBef>
              <a:spcAft>
                <a:spcPts val="0"/>
              </a:spcAft>
              <a:buClr>
                <a:schemeClr val="accent3"/>
              </a:buClr>
              <a:buSzPts val="1200"/>
              <a:buChar char="○"/>
              <a:defRPr sz="1200"/>
            </a:lvl2pPr>
            <a:lvl3pPr indent="-304800" lvl="2" marL="1371600" rtl="0">
              <a:spcBef>
                <a:spcPts val="0"/>
              </a:spcBef>
              <a:spcAft>
                <a:spcPts val="0"/>
              </a:spcAft>
              <a:buClr>
                <a:schemeClr val="accent3"/>
              </a:buClr>
              <a:buSzPts val="1200"/>
              <a:buChar char="■"/>
              <a:defRPr sz="1200"/>
            </a:lvl3pPr>
            <a:lvl4pPr indent="-304800" lvl="3" marL="1828800" rtl="0">
              <a:spcBef>
                <a:spcPts val="0"/>
              </a:spcBef>
              <a:spcAft>
                <a:spcPts val="0"/>
              </a:spcAft>
              <a:buClr>
                <a:schemeClr val="accent3"/>
              </a:buClr>
              <a:buSzPts val="1200"/>
              <a:buChar char="●"/>
              <a:defRPr sz="1200"/>
            </a:lvl4pPr>
            <a:lvl5pPr indent="-304800" lvl="4" marL="2286000" rtl="0">
              <a:spcBef>
                <a:spcPts val="0"/>
              </a:spcBef>
              <a:spcAft>
                <a:spcPts val="0"/>
              </a:spcAft>
              <a:buClr>
                <a:schemeClr val="accent3"/>
              </a:buClr>
              <a:buSzPts val="1200"/>
              <a:buChar char="○"/>
              <a:defRPr sz="1200"/>
            </a:lvl5pPr>
            <a:lvl6pPr indent="-304800" lvl="5" marL="2743200" rtl="0">
              <a:spcBef>
                <a:spcPts val="0"/>
              </a:spcBef>
              <a:spcAft>
                <a:spcPts val="0"/>
              </a:spcAft>
              <a:buClr>
                <a:schemeClr val="accent3"/>
              </a:buClr>
              <a:buSzPts val="1200"/>
              <a:buChar char="■"/>
              <a:defRPr sz="1200"/>
            </a:lvl6pPr>
            <a:lvl7pPr indent="-304800" lvl="6" marL="3200400" rtl="0">
              <a:spcBef>
                <a:spcPts val="0"/>
              </a:spcBef>
              <a:spcAft>
                <a:spcPts val="0"/>
              </a:spcAft>
              <a:buClr>
                <a:schemeClr val="accent3"/>
              </a:buClr>
              <a:buSzPts val="1200"/>
              <a:buChar char="●"/>
              <a:defRPr sz="1200"/>
            </a:lvl7pPr>
            <a:lvl8pPr indent="-304800" lvl="7" marL="3657600" rtl="0">
              <a:spcBef>
                <a:spcPts val="0"/>
              </a:spcBef>
              <a:spcAft>
                <a:spcPts val="0"/>
              </a:spcAft>
              <a:buClr>
                <a:schemeClr val="accent3"/>
              </a:buClr>
              <a:buSzPts val="1200"/>
              <a:buChar char="○"/>
              <a:defRPr sz="1200"/>
            </a:lvl8pPr>
            <a:lvl9pPr indent="-304800" lvl="8" marL="4114800" rtl="0">
              <a:spcBef>
                <a:spcPts val="0"/>
              </a:spcBef>
              <a:spcAft>
                <a:spcPts val="0"/>
              </a:spcAft>
              <a:buClr>
                <a:schemeClr val="accent3"/>
              </a:buClr>
              <a:buSzPts val="1200"/>
              <a:buChar char="■"/>
              <a:defRPr sz="1200"/>
            </a:lvl9pPr>
          </a:lstStyle>
          <a:p/>
        </p:txBody>
      </p:sp>
      <p:sp>
        <p:nvSpPr>
          <p:cNvPr id="256" name="Google Shape;256;p35"/>
          <p:cNvSpPr txBox="1"/>
          <p:nvPr>
            <p:ph idx="2" type="body"/>
          </p:nvPr>
        </p:nvSpPr>
        <p:spPr>
          <a:xfrm>
            <a:off x="4653300" y="2597725"/>
            <a:ext cx="3770700" cy="1584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2"/>
              </a:buClr>
              <a:buSzPts val="1400"/>
              <a:buChar char="●"/>
              <a:defRPr sz="1400"/>
            </a:lvl1pPr>
            <a:lvl2pPr indent="-304800" lvl="1" marL="914400" rtl="0">
              <a:spcBef>
                <a:spcPts val="0"/>
              </a:spcBef>
              <a:spcAft>
                <a:spcPts val="0"/>
              </a:spcAft>
              <a:buClr>
                <a:schemeClr val="accent3"/>
              </a:buClr>
              <a:buSzPts val="1200"/>
              <a:buChar char="○"/>
              <a:defRPr sz="1200"/>
            </a:lvl2pPr>
            <a:lvl3pPr indent="-304800" lvl="2" marL="1371600" rtl="0">
              <a:spcBef>
                <a:spcPts val="0"/>
              </a:spcBef>
              <a:spcAft>
                <a:spcPts val="0"/>
              </a:spcAft>
              <a:buClr>
                <a:schemeClr val="accent3"/>
              </a:buClr>
              <a:buSzPts val="1200"/>
              <a:buChar char="■"/>
              <a:defRPr sz="1200"/>
            </a:lvl3pPr>
            <a:lvl4pPr indent="-304800" lvl="3" marL="1828800" rtl="0">
              <a:spcBef>
                <a:spcPts val="0"/>
              </a:spcBef>
              <a:spcAft>
                <a:spcPts val="0"/>
              </a:spcAft>
              <a:buClr>
                <a:schemeClr val="accent3"/>
              </a:buClr>
              <a:buSzPts val="1200"/>
              <a:buChar char="●"/>
              <a:defRPr sz="1200"/>
            </a:lvl4pPr>
            <a:lvl5pPr indent="-304800" lvl="4" marL="2286000" rtl="0">
              <a:spcBef>
                <a:spcPts val="0"/>
              </a:spcBef>
              <a:spcAft>
                <a:spcPts val="0"/>
              </a:spcAft>
              <a:buClr>
                <a:schemeClr val="accent3"/>
              </a:buClr>
              <a:buSzPts val="1200"/>
              <a:buChar char="○"/>
              <a:defRPr sz="1200"/>
            </a:lvl5pPr>
            <a:lvl6pPr indent="-304800" lvl="5" marL="2743200" rtl="0">
              <a:spcBef>
                <a:spcPts val="0"/>
              </a:spcBef>
              <a:spcAft>
                <a:spcPts val="0"/>
              </a:spcAft>
              <a:buClr>
                <a:schemeClr val="accent3"/>
              </a:buClr>
              <a:buSzPts val="1200"/>
              <a:buChar char="■"/>
              <a:defRPr sz="1200"/>
            </a:lvl6pPr>
            <a:lvl7pPr indent="-304800" lvl="6" marL="3200400" rtl="0">
              <a:spcBef>
                <a:spcPts val="0"/>
              </a:spcBef>
              <a:spcAft>
                <a:spcPts val="0"/>
              </a:spcAft>
              <a:buClr>
                <a:schemeClr val="accent3"/>
              </a:buClr>
              <a:buSzPts val="1200"/>
              <a:buChar char="●"/>
              <a:defRPr sz="1200"/>
            </a:lvl7pPr>
            <a:lvl8pPr indent="-304800" lvl="7" marL="3657600" rtl="0">
              <a:spcBef>
                <a:spcPts val="0"/>
              </a:spcBef>
              <a:spcAft>
                <a:spcPts val="0"/>
              </a:spcAft>
              <a:buClr>
                <a:schemeClr val="accent3"/>
              </a:buClr>
              <a:buSzPts val="1200"/>
              <a:buChar char="○"/>
              <a:defRPr sz="1200"/>
            </a:lvl8pPr>
            <a:lvl9pPr indent="-304800" lvl="8" marL="4114800" rtl="0">
              <a:spcBef>
                <a:spcPts val="0"/>
              </a:spcBef>
              <a:spcAft>
                <a:spcPts val="0"/>
              </a:spcAft>
              <a:buClr>
                <a:schemeClr val="accent3"/>
              </a:buClr>
              <a:buSzPts val="1200"/>
              <a:buChar char="■"/>
              <a:defRPr sz="1200"/>
            </a:lvl9pPr>
          </a:lstStyle>
          <a:p/>
        </p:txBody>
      </p:sp>
      <p:sp>
        <p:nvSpPr>
          <p:cNvPr id="257" name="Google Shape;257;p35"/>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200"/>
              <a:buNone/>
              <a:defRPr b="1" sz="2200">
                <a:solidFill>
                  <a:schemeClr val="accent3"/>
                </a:solidFill>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p:txBody>
      </p:sp>
      <p:pic>
        <p:nvPicPr>
          <p:cNvPr id="258" name="Google Shape;258;p35"/>
          <p:cNvPicPr preferRelativeResize="0"/>
          <p:nvPr/>
        </p:nvPicPr>
        <p:blipFill rotWithShape="1">
          <a:blip r:embed="rId3">
            <a:alphaModFix/>
          </a:blip>
          <a:srcRect b="2534" l="0" r="0" t="5629"/>
          <a:stretch/>
        </p:blipFill>
        <p:spPr>
          <a:xfrm>
            <a:off x="7704934" y="-269276"/>
            <a:ext cx="2719350" cy="5682049"/>
          </a:xfrm>
          <a:prstGeom prst="rect">
            <a:avLst/>
          </a:prstGeom>
          <a:noFill/>
          <a:ln>
            <a:noFill/>
          </a:ln>
        </p:spPr>
      </p:pic>
      <p:pic>
        <p:nvPicPr>
          <p:cNvPr id="259" name="Google Shape;259;p35"/>
          <p:cNvPicPr preferRelativeResize="0"/>
          <p:nvPr/>
        </p:nvPicPr>
        <p:blipFill rotWithShape="1">
          <a:blip r:embed="rId3">
            <a:alphaModFix/>
          </a:blip>
          <a:srcRect b="2534" l="0" r="0" t="5629"/>
          <a:stretch/>
        </p:blipFill>
        <p:spPr>
          <a:xfrm rot="10800000">
            <a:off x="-1604766" y="-369738"/>
            <a:ext cx="2815500" cy="5882975"/>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bg>
      <p:bgPr>
        <a:gradFill>
          <a:gsLst>
            <a:gs pos="0">
              <a:schemeClr val="lt2"/>
            </a:gs>
            <a:gs pos="100000">
              <a:srgbClr val="050402"/>
            </a:gs>
          </a:gsLst>
          <a:path path="circle">
            <a:fillToRect b="100%" r="100%"/>
          </a:path>
          <a:tileRect l="-100%" t="-100%"/>
        </a:gradFill>
      </p:bgPr>
    </p:bg>
    <p:spTree>
      <p:nvGrpSpPr>
        <p:cNvPr id="260" name="Shape 260"/>
        <p:cNvGrpSpPr/>
        <p:nvPr/>
      </p:nvGrpSpPr>
      <p:grpSpPr>
        <a:xfrm>
          <a:off x="0" y="0"/>
          <a:ext cx="0" cy="0"/>
          <a:chOff x="0" y="0"/>
          <a:chExt cx="0" cy="0"/>
        </a:xfrm>
      </p:grpSpPr>
      <p:pic>
        <p:nvPicPr>
          <p:cNvPr id="261" name="Google Shape;261;p36"/>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262" name="Google Shape;262;p36"/>
          <p:cNvSpPr txBox="1"/>
          <p:nvPr>
            <p:ph idx="1" type="subTitle"/>
          </p:nvPr>
        </p:nvSpPr>
        <p:spPr>
          <a:xfrm>
            <a:off x="991200" y="3105050"/>
            <a:ext cx="2336400" cy="2859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63" name="Google Shape;263;p36"/>
          <p:cNvSpPr txBox="1"/>
          <p:nvPr>
            <p:ph idx="2" type="subTitle"/>
          </p:nvPr>
        </p:nvSpPr>
        <p:spPr>
          <a:xfrm>
            <a:off x="991200" y="3390850"/>
            <a:ext cx="2336400" cy="76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4" name="Google Shape;264;p36"/>
          <p:cNvSpPr txBox="1"/>
          <p:nvPr>
            <p:ph idx="3" type="subTitle"/>
          </p:nvPr>
        </p:nvSpPr>
        <p:spPr>
          <a:xfrm>
            <a:off x="3403800" y="2857450"/>
            <a:ext cx="2336400" cy="76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5" name="Google Shape;265;p36"/>
          <p:cNvSpPr txBox="1"/>
          <p:nvPr>
            <p:ph idx="4" type="subTitle"/>
          </p:nvPr>
        </p:nvSpPr>
        <p:spPr>
          <a:xfrm>
            <a:off x="5816400" y="3390850"/>
            <a:ext cx="2336400" cy="76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6" name="Google Shape;266;p36"/>
          <p:cNvSpPr txBox="1"/>
          <p:nvPr>
            <p:ph idx="5" type="subTitle"/>
          </p:nvPr>
        </p:nvSpPr>
        <p:spPr>
          <a:xfrm>
            <a:off x="3403800" y="2571650"/>
            <a:ext cx="2336400" cy="2859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67" name="Google Shape;267;p36"/>
          <p:cNvSpPr txBox="1"/>
          <p:nvPr>
            <p:ph idx="6" type="subTitle"/>
          </p:nvPr>
        </p:nvSpPr>
        <p:spPr>
          <a:xfrm>
            <a:off x="5816400" y="3105050"/>
            <a:ext cx="2336400" cy="2859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68" name="Google Shape;268;p36"/>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b="1" sz="2200">
                <a:solidFill>
                  <a:schemeClr val="accent3"/>
                </a:solidFill>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p:txBody>
      </p:sp>
      <p:pic>
        <p:nvPicPr>
          <p:cNvPr id="269" name="Google Shape;269;p36"/>
          <p:cNvPicPr preferRelativeResize="0"/>
          <p:nvPr/>
        </p:nvPicPr>
        <p:blipFill rotWithShape="1">
          <a:blip r:embed="rId3">
            <a:alphaModFix/>
          </a:blip>
          <a:srcRect b="2797" l="0" r="0" t="5189"/>
          <a:stretch/>
        </p:blipFill>
        <p:spPr>
          <a:xfrm flipH="1" rot="10800000">
            <a:off x="-1411900" y="-134875"/>
            <a:ext cx="2585750" cy="5413226"/>
          </a:xfrm>
          <a:prstGeom prst="rect">
            <a:avLst/>
          </a:prstGeom>
          <a:noFill/>
          <a:ln>
            <a:noFill/>
          </a:ln>
        </p:spPr>
      </p:pic>
      <p:pic>
        <p:nvPicPr>
          <p:cNvPr id="270" name="Google Shape;270;p36"/>
          <p:cNvPicPr preferRelativeResize="0"/>
          <p:nvPr/>
        </p:nvPicPr>
        <p:blipFill rotWithShape="1">
          <a:blip r:embed="rId3">
            <a:alphaModFix/>
          </a:blip>
          <a:srcRect b="2797" l="0" r="0" t="5189"/>
          <a:stretch/>
        </p:blipFill>
        <p:spPr>
          <a:xfrm flipH="1" rot="10800000">
            <a:off x="7976825" y="-134875"/>
            <a:ext cx="2585750" cy="5413226"/>
          </a:xfrm>
          <a:prstGeom prst="rect">
            <a:avLst/>
          </a:prstGeom>
          <a:noFill/>
          <a:ln>
            <a:noFill/>
          </a:ln>
        </p:spPr>
      </p:pic>
      <p:pic>
        <p:nvPicPr>
          <p:cNvPr id="271" name="Google Shape;271;p36"/>
          <p:cNvPicPr preferRelativeResize="0"/>
          <p:nvPr/>
        </p:nvPicPr>
        <p:blipFill>
          <a:blip r:embed="rId4">
            <a:alphaModFix amt="80000"/>
          </a:blip>
          <a:stretch>
            <a:fillRect/>
          </a:stretch>
        </p:blipFill>
        <p:spPr>
          <a:xfrm flipH="1" rot="-5400000">
            <a:off x="7911946" y="-2032250"/>
            <a:ext cx="2961909" cy="5143500"/>
          </a:xfrm>
          <a:prstGeom prst="rect">
            <a:avLst/>
          </a:prstGeom>
          <a:noFill/>
          <a:ln>
            <a:noFill/>
          </a:ln>
        </p:spPr>
      </p:pic>
      <p:pic>
        <p:nvPicPr>
          <p:cNvPr id="272" name="Google Shape;272;p36"/>
          <p:cNvPicPr preferRelativeResize="0"/>
          <p:nvPr/>
        </p:nvPicPr>
        <p:blipFill>
          <a:blip r:embed="rId4">
            <a:alphaModFix amt="80000"/>
          </a:blip>
          <a:stretch>
            <a:fillRect/>
          </a:stretch>
        </p:blipFill>
        <p:spPr>
          <a:xfrm flipH="1" rot="-5400000">
            <a:off x="-849679" y="-2411725"/>
            <a:ext cx="2961909" cy="514350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9">
    <p:bg>
      <p:bgPr>
        <a:gradFill>
          <a:gsLst>
            <a:gs pos="0">
              <a:schemeClr val="lt2"/>
            </a:gs>
            <a:gs pos="100000">
              <a:srgbClr val="050402"/>
            </a:gs>
          </a:gsLst>
          <a:path path="circle">
            <a:fillToRect l="100%" t="100%"/>
          </a:path>
          <a:tileRect b="-100%" r="-100%"/>
        </a:gradFill>
      </p:bgPr>
    </p:bg>
    <p:spTree>
      <p:nvGrpSpPr>
        <p:cNvPr id="273" name="Shape 273"/>
        <p:cNvGrpSpPr/>
        <p:nvPr/>
      </p:nvGrpSpPr>
      <p:grpSpPr>
        <a:xfrm>
          <a:off x="0" y="0"/>
          <a:ext cx="0" cy="0"/>
          <a:chOff x="0" y="0"/>
          <a:chExt cx="0" cy="0"/>
        </a:xfrm>
      </p:grpSpPr>
      <p:pic>
        <p:nvPicPr>
          <p:cNvPr id="274" name="Google Shape;274;p37"/>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275" name="Google Shape;275;p37"/>
          <p:cNvSpPr txBox="1"/>
          <p:nvPr>
            <p:ph idx="1" type="subTitle"/>
          </p:nvPr>
        </p:nvSpPr>
        <p:spPr>
          <a:xfrm>
            <a:off x="1965188" y="1516800"/>
            <a:ext cx="23364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76" name="Google Shape;276;p37"/>
          <p:cNvSpPr txBox="1"/>
          <p:nvPr>
            <p:ph idx="2" type="subTitle"/>
          </p:nvPr>
        </p:nvSpPr>
        <p:spPr>
          <a:xfrm>
            <a:off x="1965188" y="1832183"/>
            <a:ext cx="5866200" cy="43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7" name="Google Shape;277;p37"/>
          <p:cNvSpPr txBox="1"/>
          <p:nvPr>
            <p:ph idx="3" type="subTitle"/>
          </p:nvPr>
        </p:nvSpPr>
        <p:spPr>
          <a:xfrm>
            <a:off x="1965188" y="2810933"/>
            <a:ext cx="5866200" cy="43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8" name="Google Shape;278;p37"/>
          <p:cNvSpPr txBox="1"/>
          <p:nvPr>
            <p:ph idx="4" type="subTitle"/>
          </p:nvPr>
        </p:nvSpPr>
        <p:spPr>
          <a:xfrm>
            <a:off x="1965188" y="3862283"/>
            <a:ext cx="5866200" cy="43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9" name="Google Shape;279;p37"/>
          <p:cNvSpPr txBox="1"/>
          <p:nvPr>
            <p:ph idx="5" type="subTitle"/>
          </p:nvPr>
        </p:nvSpPr>
        <p:spPr>
          <a:xfrm>
            <a:off x="1965188" y="2495550"/>
            <a:ext cx="23364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80" name="Google Shape;280;p37"/>
          <p:cNvSpPr txBox="1"/>
          <p:nvPr>
            <p:ph idx="6" type="subTitle"/>
          </p:nvPr>
        </p:nvSpPr>
        <p:spPr>
          <a:xfrm>
            <a:off x="1965188" y="3546900"/>
            <a:ext cx="23364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81" name="Google Shape;281;p37"/>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b="1" sz="2200">
                <a:solidFill>
                  <a:schemeClr val="accent3"/>
                </a:solidFill>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p:txBody>
      </p:sp>
      <p:pic>
        <p:nvPicPr>
          <p:cNvPr id="282" name="Google Shape;282;p37"/>
          <p:cNvPicPr preferRelativeResize="0"/>
          <p:nvPr/>
        </p:nvPicPr>
        <p:blipFill rotWithShape="1">
          <a:blip r:embed="rId3">
            <a:alphaModFix/>
          </a:blip>
          <a:srcRect b="2797" l="0" r="0" t="5189"/>
          <a:stretch/>
        </p:blipFill>
        <p:spPr>
          <a:xfrm rot="10800000">
            <a:off x="-1335700" y="-134875"/>
            <a:ext cx="2585750" cy="5413226"/>
          </a:xfrm>
          <a:prstGeom prst="rect">
            <a:avLst/>
          </a:prstGeom>
          <a:noFill/>
          <a:ln>
            <a:noFill/>
          </a:ln>
        </p:spPr>
      </p:pic>
      <p:pic>
        <p:nvPicPr>
          <p:cNvPr id="283" name="Google Shape;283;p37"/>
          <p:cNvPicPr preferRelativeResize="0"/>
          <p:nvPr/>
        </p:nvPicPr>
        <p:blipFill rotWithShape="1">
          <a:blip r:embed="rId3">
            <a:alphaModFix/>
          </a:blip>
          <a:srcRect b="2797" l="0" r="0" t="5189"/>
          <a:stretch/>
        </p:blipFill>
        <p:spPr>
          <a:xfrm flipH="1" rot="10800000">
            <a:off x="7672025" y="-134875"/>
            <a:ext cx="2585750" cy="5413226"/>
          </a:xfrm>
          <a:prstGeom prst="rect">
            <a:avLst/>
          </a:prstGeom>
          <a:noFill/>
          <a:ln>
            <a:noFill/>
          </a:ln>
        </p:spPr>
      </p:pic>
      <p:pic>
        <p:nvPicPr>
          <p:cNvPr id="284" name="Google Shape;284;p37"/>
          <p:cNvPicPr preferRelativeResize="0"/>
          <p:nvPr/>
        </p:nvPicPr>
        <p:blipFill>
          <a:blip r:embed="rId4">
            <a:alphaModFix amt="80000"/>
          </a:blip>
          <a:stretch>
            <a:fillRect/>
          </a:stretch>
        </p:blipFill>
        <p:spPr>
          <a:xfrm flipH="1" rot="900000">
            <a:off x="-1388404" y="-2746050"/>
            <a:ext cx="2961908" cy="5143499"/>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1">
    <p:bg>
      <p:bgPr>
        <a:gradFill>
          <a:gsLst>
            <a:gs pos="0">
              <a:schemeClr val="lt2"/>
            </a:gs>
            <a:gs pos="100000">
              <a:srgbClr val="050402"/>
            </a:gs>
          </a:gsLst>
          <a:path path="circle">
            <a:fillToRect l="100%" t="100%"/>
          </a:path>
          <a:tileRect b="-100%" r="-100%"/>
        </a:gradFill>
      </p:bgPr>
    </p:bg>
    <p:spTree>
      <p:nvGrpSpPr>
        <p:cNvPr id="285" name="Shape 285"/>
        <p:cNvGrpSpPr/>
        <p:nvPr/>
      </p:nvGrpSpPr>
      <p:grpSpPr>
        <a:xfrm>
          <a:off x="0" y="0"/>
          <a:ext cx="0" cy="0"/>
          <a:chOff x="0" y="0"/>
          <a:chExt cx="0" cy="0"/>
        </a:xfrm>
      </p:grpSpPr>
      <p:pic>
        <p:nvPicPr>
          <p:cNvPr id="286" name="Google Shape;286;p38"/>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287" name="Google Shape;287;p38"/>
          <p:cNvSpPr txBox="1"/>
          <p:nvPr>
            <p:ph idx="1" type="subTitle"/>
          </p:nvPr>
        </p:nvSpPr>
        <p:spPr>
          <a:xfrm>
            <a:off x="5098924" y="1688188"/>
            <a:ext cx="21273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88" name="Google Shape;288;p38"/>
          <p:cNvSpPr txBox="1"/>
          <p:nvPr>
            <p:ph idx="2" type="subTitle"/>
          </p:nvPr>
        </p:nvSpPr>
        <p:spPr>
          <a:xfrm>
            <a:off x="5098924" y="2079042"/>
            <a:ext cx="2127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9" name="Google Shape;289;p38"/>
          <p:cNvSpPr txBox="1"/>
          <p:nvPr>
            <p:ph idx="3" type="subTitle"/>
          </p:nvPr>
        </p:nvSpPr>
        <p:spPr>
          <a:xfrm>
            <a:off x="3959074" y="3427717"/>
            <a:ext cx="2127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0" name="Google Shape;290;p38"/>
          <p:cNvSpPr txBox="1"/>
          <p:nvPr>
            <p:ph idx="4" type="subTitle"/>
          </p:nvPr>
        </p:nvSpPr>
        <p:spPr>
          <a:xfrm>
            <a:off x="6238774" y="3427717"/>
            <a:ext cx="2127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38"/>
          <p:cNvSpPr txBox="1"/>
          <p:nvPr>
            <p:ph idx="5" type="subTitle"/>
          </p:nvPr>
        </p:nvSpPr>
        <p:spPr>
          <a:xfrm>
            <a:off x="3959074" y="3036863"/>
            <a:ext cx="21273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2" name="Google Shape;292;p38"/>
          <p:cNvSpPr txBox="1"/>
          <p:nvPr>
            <p:ph idx="6" type="subTitle"/>
          </p:nvPr>
        </p:nvSpPr>
        <p:spPr>
          <a:xfrm>
            <a:off x="6238774" y="3036863"/>
            <a:ext cx="21273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3" name="Google Shape;293;p38"/>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b="1" sz="2200">
                <a:solidFill>
                  <a:schemeClr val="accent3"/>
                </a:solidFill>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p:txBody>
      </p:sp>
      <p:pic>
        <p:nvPicPr>
          <p:cNvPr id="294" name="Google Shape;294;p38"/>
          <p:cNvPicPr preferRelativeResize="0"/>
          <p:nvPr/>
        </p:nvPicPr>
        <p:blipFill rotWithShape="1">
          <a:blip r:embed="rId3">
            <a:alphaModFix/>
          </a:blip>
          <a:srcRect b="2797" l="0" r="0" t="5189"/>
          <a:stretch/>
        </p:blipFill>
        <p:spPr>
          <a:xfrm flipH="1">
            <a:off x="-1375200" y="-153946"/>
            <a:ext cx="2585750" cy="5413226"/>
          </a:xfrm>
          <a:prstGeom prst="rect">
            <a:avLst/>
          </a:prstGeom>
          <a:noFill/>
          <a:ln>
            <a:noFill/>
          </a:ln>
        </p:spPr>
      </p:pic>
      <p:pic>
        <p:nvPicPr>
          <p:cNvPr id="295" name="Google Shape;295;p38"/>
          <p:cNvPicPr preferRelativeResize="0"/>
          <p:nvPr/>
        </p:nvPicPr>
        <p:blipFill rotWithShape="1">
          <a:blip r:embed="rId4">
            <a:alphaModFix/>
          </a:blip>
          <a:srcRect b="2324" l="0" r="0" t="22696"/>
          <a:stretch/>
        </p:blipFill>
        <p:spPr>
          <a:xfrm rot="10800000">
            <a:off x="6422326" y="-476879"/>
            <a:ext cx="4749849" cy="5718300"/>
          </a:xfrm>
          <a:prstGeom prst="rect">
            <a:avLst/>
          </a:prstGeom>
          <a:noFill/>
          <a:ln>
            <a:noFill/>
          </a:ln>
        </p:spPr>
      </p:pic>
      <p:pic>
        <p:nvPicPr>
          <p:cNvPr id="296" name="Google Shape;296;p38"/>
          <p:cNvPicPr preferRelativeResize="0"/>
          <p:nvPr/>
        </p:nvPicPr>
        <p:blipFill>
          <a:blip r:embed="rId5">
            <a:alphaModFix amt="80000"/>
          </a:blip>
          <a:stretch>
            <a:fillRect/>
          </a:stretch>
        </p:blipFill>
        <p:spPr>
          <a:xfrm flipH="1" rot="4141897">
            <a:off x="-1063579" y="-1205549"/>
            <a:ext cx="2961909" cy="5143500"/>
          </a:xfrm>
          <a:prstGeom prst="rect">
            <a:avLst/>
          </a:prstGeom>
          <a:noFill/>
          <a:ln>
            <a:noFill/>
          </a:ln>
        </p:spPr>
      </p:pic>
      <p:pic>
        <p:nvPicPr>
          <p:cNvPr id="297" name="Google Shape;297;p38"/>
          <p:cNvPicPr preferRelativeResize="0"/>
          <p:nvPr/>
        </p:nvPicPr>
        <p:blipFill>
          <a:blip r:embed="rId5">
            <a:alphaModFix amt="80000"/>
          </a:blip>
          <a:stretch>
            <a:fillRect/>
          </a:stretch>
        </p:blipFill>
        <p:spPr>
          <a:xfrm flipH="1" rot="4141897">
            <a:off x="8254321" y="-1461299"/>
            <a:ext cx="2961909" cy="5143500"/>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8">
    <p:bg>
      <p:bgPr>
        <a:gradFill>
          <a:gsLst>
            <a:gs pos="0">
              <a:schemeClr val="lt2"/>
            </a:gs>
            <a:gs pos="100000">
              <a:srgbClr val="050402"/>
            </a:gs>
          </a:gsLst>
          <a:path path="circle">
            <a:fillToRect r="100%" t="100%"/>
          </a:path>
          <a:tileRect b="-100%" l="-100%"/>
        </a:gradFill>
      </p:bgPr>
    </p:bg>
    <p:spTree>
      <p:nvGrpSpPr>
        <p:cNvPr id="298" name="Shape 298"/>
        <p:cNvGrpSpPr/>
        <p:nvPr/>
      </p:nvGrpSpPr>
      <p:grpSpPr>
        <a:xfrm>
          <a:off x="0" y="0"/>
          <a:ext cx="0" cy="0"/>
          <a:chOff x="0" y="0"/>
          <a:chExt cx="0" cy="0"/>
        </a:xfrm>
      </p:grpSpPr>
      <p:pic>
        <p:nvPicPr>
          <p:cNvPr id="299" name="Google Shape;299;p39"/>
          <p:cNvPicPr preferRelativeResize="0"/>
          <p:nvPr/>
        </p:nvPicPr>
        <p:blipFill rotWithShape="1">
          <a:blip r:embed="rId2">
            <a:alphaModFix amt="11000"/>
          </a:blip>
          <a:srcRect b="12698" l="6437" r="6446" t="12691"/>
          <a:stretch/>
        </p:blipFill>
        <p:spPr>
          <a:xfrm>
            <a:off x="152400" y="152388"/>
            <a:ext cx="9144001" cy="5143500"/>
          </a:xfrm>
          <a:prstGeom prst="rect">
            <a:avLst/>
          </a:prstGeom>
          <a:noFill/>
          <a:ln>
            <a:noFill/>
          </a:ln>
        </p:spPr>
      </p:pic>
      <p:sp>
        <p:nvSpPr>
          <p:cNvPr id="300" name="Google Shape;300;p39"/>
          <p:cNvSpPr txBox="1"/>
          <p:nvPr>
            <p:ph idx="1" type="subTitle"/>
          </p:nvPr>
        </p:nvSpPr>
        <p:spPr>
          <a:xfrm>
            <a:off x="1089436" y="1885604"/>
            <a:ext cx="2266200" cy="3480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01" name="Google Shape;301;p39"/>
          <p:cNvSpPr txBox="1"/>
          <p:nvPr>
            <p:ph idx="2" type="subTitle"/>
          </p:nvPr>
        </p:nvSpPr>
        <p:spPr>
          <a:xfrm>
            <a:off x="1089427" y="2207712"/>
            <a:ext cx="2266200" cy="4848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2" name="Google Shape;302;p39"/>
          <p:cNvSpPr txBox="1"/>
          <p:nvPr>
            <p:ph idx="3" type="subTitle"/>
          </p:nvPr>
        </p:nvSpPr>
        <p:spPr>
          <a:xfrm>
            <a:off x="5788372" y="2207700"/>
            <a:ext cx="22662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3" name="Google Shape;303;p39"/>
          <p:cNvSpPr txBox="1"/>
          <p:nvPr>
            <p:ph idx="4" type="subTitle"/>
          </p:nvPr>
        </p:nvSpPr>
        <p:spPr>
          <a:xfrm>
            <a:off x="1089413" y="3557525"/>
            <a:ext cx="2266200" cy="4848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4" name="Google Shape;304;p39"/>
          <p:cNvSpPr txBox="1"/>
          <p:nvPr>
            <p:ph idx="5" type="subTitle"/>
          </p:nvPr>
        </p:nvSpPr>
        <p:spPr>
          <a:xfrm>
            <a:off x="5788372" y="3557525"/>
            <a:ext cx="22662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5" name="Google Shape;305;p39"/>
          <p:cNvSpPr txBox="1"/>
          <p:nvPr>
            <p:ph idx="6" type="subTitle"/>
          </p:nvPr>
        </p:nvSpPr>
        <p:spPr>
          <a:xfrm>
            <a:off x="1089413" y="3233284"/>
            <a:ext cx="2266200" cy="3480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06" name="Google Shape;306;p39"/>
          <p:cNvSpPr txBox="1"/>
          <p:nvPr>
            <p:ph idx="7" type="subTitle"/>
          </p:nvPr>
        </p:nvSpPr>
        <p:spPr>
          <a:xfrm>
            <a:off x="5788363" y="1881607"/>
            <a:ext cx="2266200" cy="3480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07" name="Google Shape;307;p39"/>
          <p:cNvSpPr txBox="1"/>
          <p:nvPr>
            <p:ph idx="8" type="subTitle"/>
          </p:nvPr>
        </p:nvSpPr>
        <p:spPr>
          <a:xfrm>
            <a:off x="5788377" y="3233282"/>
            <a:ext cx="2266200" cy="3480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08" name="Google Shape;308;p39"/>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b="1" sz="2200">
                <a:solidFill>
                  <a:schemeClr val="accent3"/>
                </a:solidFill>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p:txBody>
      </p:sp>
      <p:pic>
        <p:nvPicPr>
          <p:cNvPr id="309" name="Google Shape;309;p39"/>
          <p:cNvPicPr preferRelativeResize="0"/>
          <p:nvPr/>
        </p:nvPicPr>
        <p:blipFill rotWithShape="1">
          <a:blip r:embed="rId3">
            <a:alphaModFix/>
          </a:blip>
          <a:srcRect b="2797" l="0" r="0" t="5189"/>
          <a:stretch/>
        </p:blipFill>
        <p:spPr>
          <a:xfrm>
            <a:off x="7672025" y="-134875"/>
            <a:ext cx="2585750" cy="5413226"/>
          </a:xfrm>
          <a:prstGeom prst="rect">
            <a:avLst/>
          </a:prstGeom>
          <a:noFill/>
          <a:ln>
            <a:noFill/>
          </a:ln>
        </p:spPr>
      </p:pic>
      <p:pic>
        <p:nvPicPr>
          <p:cNvPr id="310" name="Google Shape;310;p39"/>
          <p:cNvPicPr preferRelativeResize="0"/>
          <p:nvPr/>
        </p:nvPicPr>
        <p:blipFill rotWithShape="1">
          <a:blip r:embed="rId3">
            <a:alphaModFix/>
          </a:blip>
          <a:srcRect b="2797" l="0" r="0" t="5189"/>
          <a:stretch/>
        </p:blipFill>
        <p:spPr>
          <a:xfrm flipH="1">
            <a:off x="-1107100" y="-134875"/>
            <a:ext cx="2585750" cy="5413226"/>
          </a:xfrm>
          <a:prstGeom prst="rect">
            <a:avLst/>
          </a:prstGeom>
          <a:noFill/>
          <a:ln>
            <a:noFill/>
          </a:ln>
        </p:spPr>
      </p:pic>
      <p:pic>
        <p:nvPicPr>
          <p:cNvPr id="311" name="Google Shape;311;p39"/>
          <p:cNvPicPr preferRelativeResize="0"/>
          <p:nvPr/>
        </p:nvPicPr>
        <p:blipFill>
          <a:blip r:embed="rId4">
            <a:alphaModFix amt="80000"/>
          </a:blip>
          <a:stretch>
            <a:fillRect/>
          </a:stretch>
        </p:blipFill>
        <p:spPr>
          <a:xfrm flipH="1" rot="-8100000">
            <a:off x="899671" y="-2946850"/>
            <a:ext cx="2961908" cy="5143500"/>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2">
    <p:bg>
      <p:bgPr>
        <a:gradFill>
          <a:gsLst>
            <a:gs pos="0">
              <a:schemeClr val="lt2"/>
            </a:gs>
            <a:gs pos="100000">
              <a:srgbClr val="050402"/>
            </a:gs>
          </a:gsLst>
          <a:path path="circle">
            <a:fillToRect b="100%" l="100%"/>
          </a:path>
          <a:tileRect r="-100%" t="-100%"/>
        </a:gradFill>
      </p:bgPr>
    </p:bg>
    <p:spTree>
      <p:nvGrpSpPr>
        <p:cNvPr id="312" name="Shape 312"/>
        <p:cNvGrpSpPr/>
        <p:nvPr/>
      </p:nvGrpSpPr>
      <p:grpSpPr>
        <a:xfrm>
          <a:off x="0" y="0"/>
          <a:ext cx="0" cy="0"/>
          <a:chOff x="0" y="0"/>
          <a:chExt cx="0" cy="0"/>
        </a:xfrm>
      </p:grpSpPr>
      <p:pic>
        <p:nvPicPr>
          <p:cNvPr id="313" name="Google Shape;313;p40"/>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314" name="Google Shape;314;p40"/>
          <p:cNvSpPr txBox="1"/>
          <p:nvPr>
            <p:ph idx="1" type="subTitle"/>
          </p:nvPr>
        </p:nvSpPr>
        <p:spPr>
          <a:xfrm>
            <a:off x="860650" y="2109992"/>
            <a:ext cx="20550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5" name="Google Shape;315;p40"/>
          <p:cNvSpPr txBox="1"/>
          <p:nvPr>
            <p:ph idx="2" type="subTitle"/>
          </p:nvPr>
        </p:nvSpPr>
        <p:spPr>
          <a:xfrm>
            <a:off x="3544500" y="2109992"/>
            <a:ext cx="20550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 name="Google Shape;316;p40"/>
          <p:cNvSpPr txBox="1"/>
          <p:nvPr>
            <p:ph idx="3" type="subTitle"/>
          </p:nvPr>
        </p:nvSpPr>
        <p:spPr>
          <a:xfrm>
            <a:off x="6232901" y="2109992"/>
            <a:ext cx="20508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7" name="Google Shape;317;p40"/>
          <p:cNvSpPr txBox="1"/>
          <p:nvPr>
            <p:ph idx="4" type="subTitle"/>
          </p:nvPr>
        </p:nvSpPr>
        <p:spPr>
          <a:xfrm>
            <a:off x="860650" y="3348757"/>
            <a:ext cx="20550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8" name="Google Shape;318;p40"/>
          <p:cNvSpPr txBox="1"/>
          <p:nvPr>
            <p:ph idx="5" type="subTitle"/>
          </p:nvPr>
        </p:nvSpPr>
        <p:spPr>
          <a:xfrm>
            <a:off x="3544500" y="3348757"/>
            <a:ext cx="20550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9" name="Google Shape;319;p40"/>
          <p:cNvSpPr txBox="1"/>
          <p:nvPr>
            <p:ph idx="6" type="subTitle"/>
          </p:nvPr>
        </p:nvSpPr>
        <p:spPr>
          <a:xfrm>
            <a:off x="6232901" y="3348758"/>
            <a:ext cx="20508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0" name="Google Shape;320;p40"/>
          <p:cNvSpPr txBox="1"/>
          <p:nvPr>
            <p:ph idx="7" type="subTitle"/>
          </p:nvPr>
        </p:nvSpPr>
        <p:spPr>
          <a:xfrm>
            <a:off x="860650" y="1778250"/>
            <a:ext cx="2055000" cy="3732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21" name="Google Shape;321;p40"/>
          <p:cNvSpPr txBox="1"/>
          <p:nvPr>
            <p:ph idx="8" type="subTitle"/>
          </p:nvPr>
        </p:nvSpPr>
        <p:spPr>
          <a:xfrm>
            <a:off x="3544500" y="1778250"/>
            <a:ext cx="2055000" cy="3732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22" name="Google Shape;322;p40"/>
          <p:cNvSpPr txBox="1"/>
          <p:nvPr>
            <p:ph idx="9" type="subTitle"/>
          </p:nvPr>
        </p:nvSpPr>
        <p:spPr>
          <a:xfrm>
            <a:off x="6232901" y="1778250"/>
            <a:ext cx="2050800" cy="3732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23" name="Google Shape;323;p40"/>
          <p:cNvSpPr txBox="1"/>
          <p:nvPr>
            <p:ph idx="13" type="subTitle"/>
          </p:nvPr>
        </p:nvSpPr>
        <p:spPr>
          <a:xfrm>
            <a:off x="860650" y="3017025"/>
            <a:ext cx="2055000" cy="3732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24" name="Google Shape;324;p40"/>
          <p:cNvSpPr txBox="1"/>
          <p:nvPr>
            <p:ph idx="14" type="subTitle"/>
          </p:nvPr>
        </p:nvSpPr>
        <p:spPr>
          <a:xfrm>
            <a:off x="3544500" y="3017025"/>
            <a:ext cx="2055000" cy="3732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25" name="Google Shape;325;p40"/>
          <p:cNvSpPr txBox="1"/>
          <p:nvPr>
            <p:ph idx="15" type="subTitle"/>
          </p:nvPr>
        </p:nvSpPr>
        <p:spPr>
          <a:xfrm>
            <a:off x="6232901" y="3017026"/>
            <a:ext cx="2050800" cy="3732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600">
                <a:solidFill>
                  <a:schemeClr val="accent2"/>
                </a:solidFill>
                <a:latin typeface="Julius Sans One"/>
                <a:ea typeface="Julius Sans One"/>
                <a:cs typeface="Julius Sans One"/>
                <a:sym typeface="Julius San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26" name="Google Shape;326;p40"/>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b="1" sz="2200">
                <a:solidFill>
                  <a:schemeClr val="accent3"/>
                </a:solidFill>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p:txBody>
      </p:sp>
      <p:pic>
        <p:nvPicPr>
          <p:cNvPr id="327" name="Google Shape;327;p40"/>
          <p:cNvPicPr preferRelativeResize="0"/>
          <p:nvPr/>
        </p:nvPicPr>
        <p:blipFill rotWithShape="1">
          <a:blip r:embed="rId3">
            <a:alphaModFix/>
          </a:blip>
          <a:srcRect b="2534" l="0" r="0" t="5629"/>
          <a:stretch/>
        </p:blipFill>
        <p:spPr>
          <a:xfrm flipH="1" rot="10800000">
            <a:off x="7935325" y="-269274"/>
            <a:ext cx="2719350" cy="5682049"/>
          </a:xfrm>
          <a:prstGeom prst="rect">
            <a:avLst/>
          </a:prstGeom>
          <a:noFill/>
          <a:ln>
            <a:noFill/>
          </a:ln>
        </p:spPr>
      </p:pic>
      <p:pic>
        <p:nvPicPr>
          <p:cNvPr id="328" name="Google Shape;328;p40"/>
          <p:cNvPicPr preferRelativeResize="0"/>
          <p:nvPr/>
        </p:nvPicPr>
        <p:blipFill rotWithShape="1">
          <a:blip r:embed="rId3">
            <a:alphaModFix/>
          </a:blip>
          <a:srcRect b="2534" l="0" r="0" t="5629"/>
          <a:stretch/>
        </p:blipFill>
        <p:spPr>
          <a:xfrm flipH="1">
            <a:off x="-1679175" y="-369738"/>
            <a:ext cx="2815500" cy="5882975"/>
          </a:xfrm>
          <a:prstGeom prst="rect">
            <a:avLst/>
          </a:prstGeom>
          <a:noFill/>
          <a:ln>
            <a:noFill/>
          </a:ln>
        </p:spPr>
      </p:pic>
      <p:pic>
        <p:nvPicPr>
          <p:cNvPr id="329" name="Google Shape;329;p40"/>
          <p:cNvPicPr preferRelativeResize="0"/>
          <p:nvPr/>
        </p:nvPicPr>
        <p:blipFill>
          <a:blip r:embed="rId4">
            <a:alphaModFix amt="80000"/>
          </a:blip>
          <a:stretch>
            <a:fillRect/>
          </a:stretch>
        </p:blipFill>
        <p:spPr>
          <a:xfrm flipH="1" rot="-2160477">
            <a:off x="-911928" y="-3198875"/>
            <a:ext cx="2961908"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chemeClr val="lt2"/>
            </a:gs>
            <a:gs pos="100000">
              <a:srgbClr val="050402"/>
            </a:gs>
          </a:gsLst>
          <a:path path="circle">
            <a:fillToRect b="100%" l="100%"/>
          </a:path>
          <a:tileRect r="-100%" t="-100%"/>
        </a:gradFill>
      </p:bgPr>
    </p:bg>
    <p:spTree>
      <p:nvGrpSpPr>
        <p:cNvPr id="31" name="Shape 31"/>
        <p:cNvGrpSpPr/>
        <p:nvPr/>
      </p:nvGrpSpPr>
      <p:grpSpPr>
        <a:xfrm>
          <a:off x="0" y="0"/>
          <a:ext cx="0" cy="0"/>
          <a:chOff x="0" y="0"/>
          <a:chExt cx="0" cy="0"/>
        </a:xfrm>
      </p:grpSpPr>
      <p:pic>
        <p:nvPicPr>
          <p:cNvPr id="32" name="Google Shape;32;p5"/>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33" name="Google Shape;33;p5"/>
          <p:cNvSpPr txBox="1"/>
          <p:nvPr>
            <p:ph idx="1" type="body"/>
          </p:nvPr>
        </p:nvSpPr>
        <p:spPr>
          <a:xfrm>
            <a:off x="720774" y="1418075"/>
            <a:ext cx="3770700" cy="2764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accent2"/>
              </a:buClr>
              <a:buSzPts val="1400"/>
              <a:buChar char="●"/>
              <a:defRPr sz="1400"/>
            </a:lvl1pPr>
            <a:lvl2pPr indent="-304800" lvl="1" marL="914400">
              <a:spcBef>
                <a:spcPts val="0"/>
              </a:spcBef>
              <a:spcAft>
                <a:spcPts val="0"/>
              </a:spcAft>
              <a:buClr>
                <a:schemeClr val="accent3"/>
              </a:buClr>
              <a:buSzPts val="1200"/>
              <a:buChar char="○"/>
              <a:defRPr sz="1200"/>
            </a:lvl2pPr>
            <a:lvl3pPr indent="-304800" lvl="2" marL="1371600">
              <a:spcBef>
                <a:spcPts val="0"/>
              </a:spcBef>
              <a:spcAft>
                <a:spcPts val="0"/>
              </a:spcAft>
              <a:buClr>
                <a:schemeClr val="accent3"/>
              </a:buClr>
              <a:buSzPts val="1200"/>
              <a:buChar char="■"/>
              <a:defRPr sz="1200"/>
            </a:lvl3pPr>
            <a:lvl4pPr indent="-304800" lvl="3" marL="1828800">
              <a:spcBef>
                <a:spcPts val="0"/>
              </a:spcBef>
              <a:spcAft>
                <a:spcPts val="0"/>
              </a:spcAft>
              <a:buClr>
                <a:schemeClr val="accent3"/>
              </a:buClr>
              <a:buSzPts val="1200"/>
              <a:buChar char="●"/>
              <a:defRPr sz="1200"/>
            </a:lvl4pPr>
            <a:lvl5pPr indent="-304800" lvl="4" marL="2286000">
              <a:spcBef>
                <a:spcPts val="0"/>
              </a:spcBef>
              <a:spcAft>
                <a:spcPts val="0"/>
              </a:spcAft>
              <a:buClr>
                <a:schemeClr val="accent3"/>
              </a:buClr>
              <a:buSzPts val="1200"/>
              <a:buChar char="○"/>
              <a:defRPr sz="1200"/>
            </a:lvl5pPr>
            <a:lvl6pPr indent="-304800" lvl="5" marL="2743200">
              <a:spcBef>
                <a:spcPts val="0"/>
              </a:spcBef>
              <a:spcAft>
                <a:spcPts val="0"/>
              </a:spcAft>
              <a:buClr>
                <a:schemeClr val="accent3"/>
              </a:buClr>
              <a:buSzPts val="1200"/>
              <a:buChar char="■"/>
              <a:defRPr sz="1200"/>
            </a:lvl6pPr>
            <a:lvl7pPr indent="-304800" lvl="6" marL="3200400">
              <a:spcBef>
                <a:spcPts val="0"/>
              </a:spcBef>
              <a:spcAft>
                <a:spcPts val="0"/>
              </a:spcAft>
              <a:buClr>
                <a:schemeClr val="accent3"/>
              </a:buClr>
              <a:buSzPts val="1200"/>
              <a:buChar char="●"/>
              <a:defRPr sz="1200"/>
            </a:lvl7pPr>
            <a:lvl8pPr indent="-304800" lvl="7" marL="3657600">
              <a:spcBef>
                <a:spcPts val="0"/>
              </a:spcBef>
              <a:spcAft>
                <a:spcPts val="0"/>
              </a:spcAft>
              <a:buClr>
                <a:schemeClr val="accent3"/>
              </a:buClr>
              <a:buSzPts val="1200"/>
              <a:buChar char="○"/>
              <a:defRPr sz="1200"/>
            </a:lvl8pPr>
            <a:lvl9pPr indent="-304800" lvl="8" marL="4114800">
              <a:spcBef>
                <a:spcPts val="0"/>
              </a:spcBef>
              <a:spcAft>
                <a:spcPts val="0"/>
              </a:spcAft>
              <a:buClr>
                <a:schemeClr val="accent3"/>
              </a:buClr>
              <a:buSzPts val="1200"/>
              <a:buChar char="■"/>
              <a:defRPr sz="1200"/>
            </a:lvl9pPr>
          </a:lstStyle>
          <a:p/>
        </p:txBody>
      </p:sp>
      <p:sp>
        <p:nvSpPr>
          <p:cNvPr id="34" name="Google Shape;34;p5"/>
          <p:cNvSpPr txBox="1"/>
          <p:nvPr>
            <p:ph idx="2" type="body"/>
          </p:nvPr>
        </p:nvSpPr>
        <p:spPr>
          <a:xfrm>
            <a:off x="4653300" y="1818500"/>
            <a:ext cx="3770700" cy="2363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accent2"/>
              </a:buClr>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200"/>
              <a:buNone/>
              <a:defRPr b="1" sz="2200">
                <a:solidFill>
                  <a:schemeClr val="accent3"/>
                </a:solidFill>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p:txBody>
      </p:sp>
      <p:pic>
        <p:nvPicPr>
          <p:cNvPr id="36" name="Google Shape;36;p5"/>
          <p:cNvPicPr preferRelativeResize="0"/>
          <p:nvPr/>
        </p:nvPicPr>
        <p:blipFill rotWithShape="1">
          <a:blip r:embed="rId3">
            <a:alphaModFix/>
          </a:blip>
          <a:srcRect b="2534" l="0" r="0" t="5629"/>
          <a:stretch/>
        </p:blipFill>
        <p:spPr>
          <a:xfrm flipH="1">
            <a:off x="-1604766" y="-269276"/>
            <a:ext cx="2719350" cy="5682049"/>
          </a:xfrm>
          <a:prstGeom prst="rect">
            <a:avLst/>
          </a:prstGeom>
          <a:noFill/>
          <a:ln>
            <a:noFill/>
          </a:ln>
        </p:spPr>
      </p:pic>
      <p:pic>
        <p:nvPicPr>
          <p:cNvPr id="37" name="Google Shape;37;p5"/>
          <p:cNvPicPr preferRelativeResize="0"/>
          <p:nvPr/>
        </p:nvPicPr>
        <p:blipFill rotWithShape="1">
          <a:blip r:embed="rId3">
            <a:alphaModFix/>
          </a:blip>
          <a:srcRect b="2534" l="0" r="0" t="5629"/>
          <a:stretch/>
        </p:blipFill>
        <p:spPr>
          <a:xfrm flipH="1" rot="10800000">
            <a:off x="7456383" y="-369738"/>
            <a:ext cx="2815500" cy="5882975"/>
          </a:xfrm>
          <a:prstGeom prst="rect">
            <a:avLst/>
          </a:prstGeom>
          <a:noFill/>
          <a:ln>
            <a:noFill/>
          </a:ln>
        </p:spPr>
      </p:pic>
      <p:pic>
        <p:nvPicPr>
          <p:cNvPr id="38" name="Google Shape;38;p5"/>
          <p:cNvPicPr preferRelativeResize="0"/>
          <p:nvPr/>
        </p:nvPicPr>
        <p:blipFill>
          <a:blip r:embed="rId4">
            <a:alphaModFix amt="80000"/>
          </a:blip>
          <a:stretch>
            <a:fillRect/>
          </a:stretch>
        </p:blipFill>
        <p:spPr>
          <a:xfrm flipH="1" rot="-7064343">
            <a:off x="7564006" y="-2434921"/>
            <a:ext cx="2961906" cy="5143496"/>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2">
    <p:bg>
      <p:bgPr>
        <a:gradFill>
          <a:gsLst>
            <a:gs pos="0">
              <a:schemeClr val="lt2"/>
            </a:gs>
            <a:gs pos="100000">
              <a:srgbClr val="050402"/>
            </a:gs>
          </a:gsLst>
          <a:path path="circle">
            <a:fillToRect r="100%" t="100%"/>
          </a:path>
          <a:tileRect b="-100%" l="-100%"/>
        </a:gradFill>
      </p:bgPr>
    </p:bg>
    <p:spTree>
      <p:nvGrpSpPr>
        <p:cNvPr id="330" name="Shape 330"/>
        <p:cNvGrpSpPr/>
        <p:nvPr/>
      </p:nvGrpSpPr>
      <p:grpSpPr>
        <a:xfrm>
          <a:off x="0" y="0"/>
          <a:ext cx="0" cy="0"/>
          <a:chOff x="0" y="0"/>
          <a:chExt cx="0" cy="0"/>
        </a:xfrm>
      </p:grpSpPr>
      <p:pic>
        <p:nvPicPr>
          <p:cNvPr id="331" name="Google Shape;331;p41"/>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332" name="Google Shape;332;p41"/>
          <p:cNvSpPr txBox="1"/>
          <p:nvPr>
            <p:ph type="ctrTitle"/>
          </p:nvPr>
        </p:nvSpPr>
        <p:spPr>
          <a:xfrm>
            <a:off x="2694000" y="633875"/>
            <a:ext cx="3756000" cy="11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6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33" name="Google Shape;333;p41"/>
          <p:cNvSpPr txBox="1"/>
          <p:nvPr>
            <p:ph idx="1" type="subTitle"/>
          </p:nvPr>
        </p:nvSpPr>
        <p:spPr>
          <a:xfrm>
            <a:off x="3131000" y="1646625"/>
            <a:ext cx="2882400" cy="1211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34" name="Google Shape;334;p41"/>
          <p:cNvSpPr txBox="1"/>
          <p:nvPr/>
        </p:nvSpPr>
        <p:spPr>
          <a:xfrm>
            <a:off x="2764800" y="3406575"/>
            <a:ext cx="3614400" cy="67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accent6"/>
                </a:solidFill>
                <a:latin typeface="Nunito"/>
                <a:ea typeface="Nunito"/>
                <a:cs typeface="Nunito"/>
                <a:sym typeface="Nunito"/>
              </a:rPr>
              <a:t>CREDITS: This presentation template was created by </a:t>
            </a:r>
            <a:r>
              <a:rPr b="1" lang="en" sz="1100">
                <a:solidFill>
                  <a:schemeClr val="accent6"/>
                </a:solidFill>
                <a:uFill>
                  <a:noFill/>
                </a:uFill>
                <a:latin typeface="Nunito"/>
                <a:ea typeface="Nunito"/>
                <a:cs typeface="Nunito"/>
                <a:sym typeface="Nunito"/>
                <a:hlinkClick r:id="rId3">
                  <a:extLst>
                    <a:ext uri="{A12FA001-AC4F-418D-AE19-62706E023703}">
                      <ahyp:hlinkClr val="tx"/>
                    </a:ext>
                  </a:extLst>
                </a:hlinkClick>
              </a:rPr>
              <a:t>Slidesgo</a:t>
            </a:r>
            <a:r>
              <a:rPr lang="en" sz="1100">
                <a:solidFill>
                  <a:schemeClr val="accent6"/>
                </a:solidFill>
                <a:latin typeface="Nunito"/>
                <a:ea typeface="Nunito"/>
                <a:cs typeface="Nunito"/>
                <a:sym typeface="Nunito"/>
              </a:rPr>
              <a:t>, and includes icons by </a:t>
            </a:r>
            <a:r>
              <a:rPr b="1" lang="en" sz="1100">
                <a:solidFill>
                  <a:schemeClr val="accent6"/>
                </a:solidFill>
                <a:uFill>
                  <a:noFill/>
                </a:uFill>
                <a:latin typeface="Nunito"/>
                <a:ea typeface="Nunito"/>
                <a:cs typeface="Nunito"/>
                <a:sym typeface="Nunito"/>
                <a:hlinkClick r:id="rId4">
                  <a:extLst>
                    <a:ext uri="{A12FA001-AC4F-418D-AE19-62706E023703}">
                      <ahyp:hlinkClr val="tx"/>
                    </a:ext>
                  </a:extLst>
                </a:hlinkClick>
              </a:rPr>
              <a:t>Flaticon</a:t>
            </a:r>
            <a:r>
              <a:rPr lang="en" sz="1100">
                <a:solidFill>
                  <a:schemeClr val="accent6"/>
                </a:solidFill>
                <a:latin typeface="Nunito"/>
                <a:ea typeface="Nunito"/>
                <a:cs typeface="Nunito"/>
                <a:sym typeface="Nunito"/>
              </a:rPr>
              <a:t>, and infographics &amp; images by </a:t>
            </a:r>
            <a:r>
              <a:rPr b="1" lang="en" sz="1100">
                <a:solidFill>
                  <a:schemeClr val="accent6"/>
                </a:solidFill>
                <a:uFill>
                  <a:noFill/>
                </a:uFill>
                <a:latin typeface="Nunito"/>
                <a:ea typeface="Nunito"/>
                <a:cs typeface="Nunito"/>
                <a:sym typeface="Nunito"/>
                <a:hlinkClick r:id="rId5">
                  <a:extLst>
                    <a:ext uri="{A12FA001-AC4F-418D-AE19-62706E023703}">
                      <ahyp:hlinkClr val="tx"/>
                    </a:ext>
                  </a:extLst>
                </a:hlinkClick>
              </a:rPr>
              <a:t>Freepik</a:t>
            </a:r>
            <a:endParaRPr b="1" sz="1100">
              <a:solidFill>
                <a:schemeClr val="accent6"/>
              </a:solidFill>
              <a:latin typeface="Nunito"/>
              <a:ea typeface="Nunito"/>
              <a:cs typeface="Nunito"/>
              <a:sym typeface="Nunito"/>
            </a:endParaRPr>
          </a:p>
        </p:txBody>
      </p:sp>
      <p:pic>
        <p:nvPicPr>
          <p:cNvPr id="335" name="Google Shape;335;p41"/>
          <p:cNvPicPr preferRelativeResize="0"/>
          <p:nvPr/>
        </p:nvPicPr>
        <p:blipFill rotWithShape="1">
          <a:blip r:embed="rId6">
            <a:alphaModFix/>
          </a:blip>
          <a:srcRect b="2324" l="0" r="0" t="22696"/>
          <a:stretch/>
        </p:blipFill>
        <p:spPr>
          <a:xfrm rot="10800000">
            <a:off x="6458000" y="-630023"/>
            <a:ext cx="4927700" cy="5932412"/>
          </a:xfrm>
          <a:prstGeom prst="rect">
            <a:avLst/>
          </a:prstGeom>
          <a:noFill/>
          <a:ln>
            <a:noFill/>
          </a:ln>
        </p:spPr>
      </p:pic>
      <p:pic>
        <p:nvPicPr>
          <p:cNvPr id="336" name="Google Shape;336;p41"/>
          <p:cNvPicPr preferRelativeResize="0"/>
          <p:nvPr/>
        </p:nvPicPr>
        <p:blipFill rotWithShape="1">
          <a:blip r:embed="rId6">
            <a:alphaModFix/>
          </a:blip>
          <a:srcRect b="2324" l="0" r="0" t="22696"/>
          <a:stretch/>
        </p:blipFill>
        <p:spPr>
          <a:xfrm>
            <a:off x="-1683275" y="-249023"/>
            <a:ext cx="4927700" cy="5932412"/>
          </a:xfrm>
          <a:prstGeom prst="rect">
            <a:avLst/>
          </a:prstGeom>
          <a:noFill/>
          <a:ln>
            <a:noFill/>
          </a:ln>
        </p:spPr>
      </p:pic>
      <p:pic>
        <p:nvPicPr>
          <p:cNvPr id="337" name="Google Shape;337;p41"/>
          <p:cNvPicPr preferRelativeResize="0"/>
          <p:nvPr/>
        </p:nvPicPr>
        <p:blipFill>
          <a:blip r:embed="rId7">
            <a:alphaModFix amt="80000"/>
          </a:blip>
          <a:stretch>
            <a:fillRect/>
          </a:stretch>
        </p:blipFill>
        <p:spPr>
          <a:xfrm flipH="1" rot="2835656">
            <a:off x="-1055293" y="342504"/>
            <a:ext cx="2961906" cy="5143496"/>
          </a:xfrm>
          <a:prstGeom prst="rect">
            <a:avLst/>
          </a:prstGeom>
          <a:noFill/>
          <a:ln>
            <a:noFill/>
          </a:ln>
        </p:spPr>
      </p:pic>
      <p:pic>
        <p:nvPicPr>
          <p:cNvPr id="338" name="Google Shape;338;p41"/>
          <p:cNvPicPr preferRelativeResize="0"/>
          <p:nvPr/>
        </p:nvPicPr>
        <p:blipFill>
          <a:blip r:embed="rId7">
            <a:alphaModFix amt="80000"/>
          </a:blip>
          <a:stretch>
            <a:fillRect/>
          </a:stretch>
        </p:blipFill>
        <p:spPr>
          <a:xfrm flipH="1" rot="-8864344">
            <a:off x="6948531" y="-482397"/>
            <a:ext cx="2961907" cy="5143498"/>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3">
    <p:spTree>
      <p:nvGrpSpPr>
        <p:cNvPr id="339" name="Shape 339"/>
        <p:cNvGrpSpPr/>
        <p:nvPr/>
      </p:nvGrpSpPr>
      <p:grpSpPr>
        <a:xfrm>
          <a:off x="0" y="0"/>
          <a:ext cx="0" cy="0"/>
          <a:chOff x="0" y="0"/>
          <a:chExt cx="0" cy="0"/>
        </a:xfrm>
      </p:grpSpPr>
      <p:pic>
        <p:nvPicPr>
          <p:cNvPr id="340" name="Google Shape;340;p42"/>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pic>
        <p:nvPicPr>
          <p:cNvPr id="341" name="Google Shape;341;p42"/>
          <p:cNvPicPr preferRelativeResize="0"/>
          <p:nvPr/>
        </p:nvPicPr>
        <p:blipFill>
          <a:blip r:embed="rId3">
            <a:alphaModFix/>
          </a:blip>
          <a:stretch>
            <a:fillRect/>
          </a:stretch>
        </p:blipFill>
        <p:spPr>
          <a:xfrm flipH="1" rot="-3600000">
            <a:off x="5215946" y="-1548600"/>
            <a:ext cx="2961908" cy="5143499"/>
          </a:xfrm>
          <a:prstGeom prst="rect">
            <a:avLst/>
          </a:prstGeom>
          <a:noFill/>
          <a:ln>
            <a:noFill/>
          </a:ln>
        </p:spPr>
      </p:pic>
      <p:pic>
        <p:nvPicPr>
          <p:cNvPr id="342" name="Google Shape;342;p42"/>
          <p:cNvPicPr preferRelativeResize="0"/>
          <p:nvPr/>
        </p:nvPicPr>
        <p:blipFill rotWithShape="1">
          <a:blip r:embed="rId4">
            <a:alphaModFix/>
          </a:blip>
          <a:srcRect b="2797" l="0" r="0" t="5189"/>
          <a:stretch/>
        </p:blipFill>
        <p:spPr>
          <a:xfrm flipH="1">
            <a:off x="-805875" y="-134875"/>
            <a:ext cx="2585750" cy="5413226"/>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4">
    <p:spTree>
      <p:nvGrpSpPr>
        <p:cNvPr id="343" name="Shape 343"/>
        <p:cNvGrpSpPr/>
        <p:nvPr/>
      </p:nvGrpSpPr>
      <p:grpSpPr>
        <a:xfrm>
          <a:off x="0" y="0"/>
          <a:ext cx="0" cy="0"/>
          <a:chOff x="0" y="0"/>
          <a:chExt cx="0" cy="0"/>
        </a:xfrm>
      </p:grpSpPr>
      <p:pic>
        <p:nvPicPr>
          <p:cNvPr id="344" name="Google Shape;344;p43"/>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pic>
        <p:nvPicPr>
          <p:cNvPr id="345" name="Google Shape;345;p43"/>
          <p:cNvPicPr preferRelativeResize="0"/>
          <p:nvPr/>
        </p:nvPicPr>
        <p:blipFill rotWithShape="1">
          <a:blip r:embed="rId3">
            <a:alphaModFix/>
          </a:blip>
          <a:srcRect b="2324" l="0" r="0" t="22696"/>
          <a:stretch/>
        </p:blipFill>
        <p:spPr>
          <a:xfrm rot="10800000">
            <a:off x="5218125" y="-580482"/>
            <a:ext cx="4927700" cy="5932412"/>
          </a:xfrm>
          <a:prstGeom prst="rect">
            <a:avLst/>
          </a:prstGeom>
          <a:noFill/>
          <a:ln>
            <a:noFill/>
          </a:ln>
        </p:spPr>
      </p:pic>
      <p:pic>
        <p:nvPicPr>
          <p:cNvPr id="346" name="Google Shape;346;p43"/>
          <p:cNvPicPr preferRelativeResize="0"/>
          <p:nvPr/>
        </p:nvPicPr>
        <p:blipFill>
          <a:blip r:embed="rId4">
            <a:alphaModFix/>
          </a:blip>
          <a:stretch>
            <a:fillRect/>
          </a:stretch>
        </p:blipFill>
        <p:spPr>
          <a:xfrm flipH="1" rot="2700000">
            <a:off x="-226654" y="-963050"/>
            <a:ext cx="2961908"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chemeClr val="lt2"/>
            </a:gs>
            <a:gs pos="100000">
              <a:srgbClr val="050402"/>
            </a:gs>
          </a:gsLst>
          <a:path path="circle">
            <a:fillToRect r="100%" t="100%"/>
          </a:path>
          <a:tileRect b="-100%" l="-100%"/>
        </a:gradFill>
      </p:bgPr>
    </p:bg>
    <p:spTree>
      <p:nvGrpSpPr>
        <p:cNvPr id="39" name="Shape 39"/>
        <p:cNvGrpSpPr/>
        <p:nvPr/>
      </p:nvGrpSpPr>
      <p:grpSpPr>
        <a:xfrm>
          <a:off x="0" y="0"/>
          <a:ext cx="0" cy="0"/>
          <a:chOff x="0" y="0"/>
          <a:chExt cx="0" cy="0"/>
        </a:xfrm>
      </p:grpSpPr>
      <p:pic>
        <p:nvPicPr>
          <p:cNvPr id="40" name="Google Shape;40;p6"/>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41" name="Google Shape;41;p6"/>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b="1" sz="2200">
                <a:solidFill>
                  <a:schemeClr val="accent3"/>
                </a:solidFill>
              </a:defRPr>
            </a:lvl1pPr>
            <a:lvl2pPr lvl="1" rtl="0">
              <a:spcBef>
                <a:spcPts val="0"/>
              </a:spcBef>
              <a:spcAft>
                <a:spcPts val="0"/>
              </a:spcAft>
              <a:buSzPts val="2300"/>
              <a:buNone/>
              <a:defRPr/>
            </a:lvl2pPr>
            <a:lvl3pPr lvl="2" rtl="0">
              <a:spcBef>
                <a:spcPts val="0"/>
              </a:spcBef>
              <a:spcAft>
                <a:spcPts val="0"/>
              </a:spcAft>
              <a:buSzPts val="2300"/>
              <a:buNone/>
              <a:defRPr/>
            </a:lvl3pPr>
            <a:lvl4pPr lvl="3" rtl="0">
              <a:spcBef>
                <a:spcPts val="0"/>
              </a:spcBef>
              <a:spcAft>
                <a:spcPts val="0"/>
              </a:spcAft>
              <a:buSzPts val="2300"/>
              <a:buNone/>
              <a:defRPr/>
            </a:lvl4pPr>
            <a:lvl5pPr lvl="4" rtl="0">
              <a:spcBef>
                <a:spcPts val="0"/>
              </a:spcBef>
              <a:spcAft>
                <a:spcPts val="0"/>
              </a:spcAft>
              <a:buSzPts val="2300"/>
              <a:buNone/>
              <a:defRPr/>
            </a:lvl5pPr>
            <a:lvl6pPr lvl="5" rtl="0">
              <a:spcBef>
                <a:spcPts val="0"/>
              </a:spcBef>
              <a:spcAft>
                <a:spcPts val="0"/>
              </a:spcAft>
              <a:buSzPts val="2300"/>
              <a:buNone/>
              <a:defRPr/>
            </a:lvl6pPr>
            <a:lvl7pPr lvl="6" rtl="0">
              <a:spcBef>
                <a:spcPts val="0"/>
              </a:spcBef>
              <a:spcAft>
                <a:spcPts val="0"/>
              </a:spcAft>
              <a:buSzPts val="2300"/>
              <a:buNone/>
              <a:defRPr/>
            </a:lvl7pPr>
            <a:lvl8pPr lvl="7" rtl="0">
              <a:spcBef>
                <a:spcPts val="0"/>
              </a:spcBef>
              <a:spcAft>
                <a:spcPts val="0"/>
              </a:spcAft>
              <a:buSzPts val="2300"/>
              <a:buNone/>
              <a:defRPr/>
            </a:lvl8pPr>
            <a:lvl9pPr lvl="8" rtl="0">
              <a:spcBef>
                <a:spcPts val="0"/>
              </a:spcBef>
              <a:spcAft>
                <a:spcPts val="0"/>
              </a:spcAft>
              <a:buSzPts val="2300"/>
              <a:buNone/>
              <a:defRPr/>
            </a:lvl9pPr>
          </a:lstStyle>
          <a:p/>
        </p:txBody>
      </p:sp>
      <p:pic>
        <p:nvPicPr>
          <p:cNvPr id="42" name="Google Shape;42;p6"/>
          <p:cNvPicPr preferRelativeResize="0"/>
          <p:nvPr/>
        </p:nvPicPr>
        <p:blipFill rotWithShape="1">
          <a:blip r:embed="rId3">
            <a:alphaModFix/>
          </a:blip>
          <a:srcRect b="2534" l="0" r="0" t="5629"/>
          <a:stretch/>
        </p:blipFill>
        <p:spPr>
          <a:xfrm flipH="1" rot="10800000">
            <a:off x="7935325" y="-269274"/>
            <a:ext cx="2719350" cy="5682049"/>
          </a:xfrm>
          <a:prstGeom prst="rect">
            <a:avLst/>
          </a:prstGeom>
          <a:noFill/>
          <a:ln>
            <a:noFill/>
          </a:ln>
        </p:spPr>
      </p:pic>
      <p:pic>
        <p:nvPicPr>
          <p:cNvPr id="43" name="Google Shape;43;p6"/>
          <p:cNvPicPr preferRelativeResize="0"/>
          <p:nvPr/>
        </p:nvPicPr>
        <p:blipFill rotWithShape="1">
          <a:blip r:embed="rId3">
            <a:alphaModFix/>
          </a:blip>
          <a:srcRect b="2534" l="0" r="0" t="5629"/>
          <a:stretch/>
        </p:blipFill>
        <p:spPr>
          <a:xfrm flipH="1">
            <a:off x="-1679175" y="-369738"/>
            <a:ext cx="2815500" cy="5882975"/>
          </a:xfrm>
          <a:prstGeom prst="rect">
            <a:avLst/>
          </a:prstGeom>
          <a:noFill/>
          <a:ln>
            <a:noFill/>
          </a:ln>
        </p:spPr>
      </p:pic>
      <p:pic>
        <p:nvPicPr>
          <p:cNvPr id="44" name="Google Shape;44;p6"/>
          <p:cNvPicPr preferRelativeResize="0"/>
          <p:nvPr/>
        </p:nvPicPr>
        <p:blipFill>
          <a:blip r:embed="rId4">
            <a:alphaModFix amt="81000"/>
          </a:blip>
          <a:stretch>
            <a:fillRect/>
          </a:stretch>
        </p:blipFill>
        <p:spPr>
          <a:xfrm flipH="1">
            <a:off x="6369271" y="-3567375"/>
            <a:ext cx="2961909"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gradFill>
          <a:gsLst>
            <a:gs pos="0">
              <a:schemeClr val="lt2"/>
            </a:gs>
            <a:gs pos="100000">
              <a:srgbClr val="050402"/>
            </a:gs>
          </a:gsLst>
          <a:path path="circle">
            <a:fillToRect l="100%" t="100%"/>
          </a:path>
          <a:tileRect b="-100%" r="-100%"/>
        </a:gradFill>
      </p:bgPr>
    </p:bg>
    <p:spTree>
      <p:nvGrpSpPr>
        <p:cNvPr id="45" name="Shape 45"/>
        <p:cNvGrpSpPr/>
        <p:nvPr/>
      </p:nvGrpSpPr>
      <p:grpSpPr>
        <a:xfrm>
          <a:off x="0" y="0"/>
          <a:ext cx="0" cy="0"/>
          <a:chOff x="0" y="0"/>
          <a:chExt cx="0" cy="0"/>
        </a:xfrm>
      </p:grpSpPr>
      <p:pic>
        <p:nvPicPr>
          <p:cNvPr id="46" name="Google Shape;46;p7"/>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47" name="Google Shape;47;p7"/>
          <p:cNvSpPr txBox="1"/>
          <p:nvPr>
            <p:ph type="title"/>
          </p:nvPr>
        </p:nvSpPr>
        <p:spPr>
          <a:xfrm>
            <a:off x="3677788" y="1088581"/>
            <a:ext cx="3852000" cy="5994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b="1" sz="2200">
                <a:solidFill>
                  <a:schemeClr val="accent6"/>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677800" y="1840326"/>
            <a:ext cx="3852000" cy="2662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pic>
        <p:nvPicPr>
          <p:cNvPr id="49" name="Google Shape;49;p7"/>
          <p:cNvPicPr preferRelativeResize="0"/>
          <p:nvPr/>
        </p:nvPicPr>
        <p:blipFill rotWithShape="1">
          <a:blip r:embed="rId3">
            <a:alphaModFix/>
          </a:blip>
          <a:srcRect b="2797" l="0" r="0" t="5189"/>
          <a:stretch/>
        </p:blipFill>
        <p:spPr>
          <a:xfrm flipH="1" rot="10800000">
            <a:off x="7519625" y="-134875"/>
            <a:ext cx="2585750" cy="5413226"/>
          </a:xfrm>
          <a:prstGeom prst="rect">
            <a:avLst/>
          </a:prstGeom>
          <a:noFill/>
          <a:ln>
            <a:noFill/>
          </a:ln>
        </p:spPr>
      </p:pic>
      <p:pic>
        <p:nvPicPr>
          <p:cNvPr id="50" name="Google Shape;50;p7"/>
          <p:cNvPicPr preferRelativeResize="0"/>
          <p:nvPr/>
        </p:nvPicPr>
        <p:blipFill rotWithShape="1">
          <a:blip r:embed="rId4">
            <a:alphaModFix/>
          </a:blip>
          <a:srcRect b="2324" l="0" r="0" t="22696"/>
          <a:stretch/>
        </p:blipFill>
        <p:spPr>
          <a:xfrm>
            <a:off x="-2213400" y="-98414"/>
            <a:ext cx="4749849" cy="5718300"/>
          </a:xfrm>
          <a:prstGeom prst="rect">
            <a:avLst/>
          </a:prstGeom>
          <a:noFill/>
          <a:ln>
            <a:noFill/>
          </a:ln>
        </p:spPr>
      </p:pic>
      <p:pic>
        <p:nvPicPr>
          <p:cNvPr id="51" name="Google Shape;51;p7"/>
          <p:cNvPicPr preferRelativeResize="0"/>
          <p:nvPr/>
        </p:nvPicPr>
        <p:blipFill>
          <a:blip r:embed="rId5">
            <a:alphaModFix amt="80000"/>
          </a:blip>
          <a:stretch>
            <a:fillRect/>
          </a:stretch>
        </p:blipFill>
        <p:spPr>
          <a:xfrm flipH="1" rot="-5400000">
            <a:off x="-55579" y="-2659400"/>
            <a:ext cx="2961909"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gradFill>
          <a:gsLst>
            <a:gs pos="0">
              <a:schemeClr val="lt2"/>
            </a:gs>
            <a:gs pos="100000">
              <a:srgbClr val="050402"/>
            </a:gs>
          </a:gsLst>
          <a:path path="circle">
            <a:fillToRect b="100%" l="100%"/>
          </a:path>
          <a:tileRect r="-100%" t="-100%"/>
        </a:gradFill>
      </p:bgPr>
    </p:bg>
    <p:spTree>
      <p:nvGrpSpPr>
        <p:cNvPr id="52" name="Shape 52"/>
        <p:cNvGrpSpPr/>
        <p:nvPr/>
      </p:nvGrpSpPr>
      <p:grpSpPr>
        <a:xfrm>
          <a:off x="0" y="0"/>
          <a:ext cx="0" cy="0"/>
          <a:chOff x="0" y="0"/>
          <a:chExt cx="0" cy="0"/>
        </a:xfrm>
      </p:grpSpPr>
      <p:pic>
        <p:nvPicPr>
          <p:cNvPr id="53" name="Google Shape;53;p8"/>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54" name="Google Shape;54;p8"/>
          <p:cNvSpPr txBox="1"/>
          <p:nvPr>
            <p:ph type="title"/>
          </p:nvPr>
        </p:nvSpPr>
        <p:spPr>
          <a:xfrm>
            <a:off x="2176800" y="1162050"/>
            <a:ext cx="4790400" cy="24384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b="0"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pic>
        <p:nvPicPr>
          <p:cNvPr id="55" name="Google Shape;55;p8"/>
          <p:cNvPicPr preferRelativeResize="0"/>
          <p:nvPr/>
        </p:nvPicPr>
        <p:blipFill rotWithShape="1">
          <a:blip r:embed="rId3">
            <a:alphaModFix/>
          </a:blip>
          <a:srcRect b="2324" l="0" r="0" t="22696"/>
          <a:stretch/>
        </p:blipFill>
        <p:spPr>
          <a:xfrm>
            <a:off x="-1569175" y="-200377"/>
            <a:ext cx="4927700" cy="5932412"/>
          </a:xfrm>
          <a:prstGeom prst="rect">
            <a:avLst/>
          </a:prstGeom>
          <a:noFill/>
          <a:ln>
            <a:noFill/>
          </a:ln>
        </p:spPr>
      </p:pic>
      <p:pic>
        <p:nvPicPr>
          <p:cNvPr id="56" name="Google Shape;56;p8"/>
          <p:cNvPicPr preferRelativeResize="0"/>
          <p:nvPr/>
        </p:nvPicPr>
        <p:blipFill rotWithShape="1">
          <a:blip r:embed="rId3">
            <a:alphaModFix/>
          </a:blip>
          <a:srcRect b="2324" l="0" r="0" t="22696"/>
          <a:stretch/>
        </p:blipFill>
        <p:spPr>
          <a:xfrm rot="10800000">
            <a:off x="5990100" y="-591027"/>
            <a:ext cx="4927700" cy="5932412"/>
          </a:xfrm>
          <a:prstGeom prst="rect">
            <a:avLst/>
          </a:prstGeom>
          <a:noFill/>
          <a:ln>
            <a:noFill/>
          </a:ln>
        </p:spPr>
      </p:pic>
      <p:pic>
        <p:nvPicPr>
          <p:cNvPr id="57" name="Google Shape;57;p8"/>
          <p:cNvPicPr preferRelativeResize="0"/>
          <p:nvPr/>
        </p:nvPicPr>
        <p:blipFill>
          <a:blip r:embed="rId4">
            <a:alphaModFix amt="80000"/>
          </a:blip>
          <a:stretch>
            <a:fillRect/>
          </a:stretch>
        </p:blipFill>
        <p:spPr>
          <a:xfrm flipH="1" rot="10441894">
            <a:off x="-767719" y="-373774"/>
            <a:ext cx="2961909" cy="5143500"/>
          </a:xfrm>
          <a:prstGeom prst="rect">
            <a:avLst/>
          </a:prstGeom>
          <a:noFill/>
          <a:ln>
            <a:noFill/>
          </a:ln>
        </p:spPr>
      </p:pic>
      <p:pic>
        <p:nvPicPr>
          <p:cNvPr id="58" name="Google Shape;58;p8"/>
          <p:cNvPicPr preferRelativeResize="0"/>
          <p:nvPr/>
        </p:nvPicPr>
        <p:blipFill>
          <a:blip r:embed="rId4">
            <a:alphaModFix amt="80000"/>
          </a:blip>
          <a:stretch>
            <a:fillRect/>
          </a:stretch>
        </p:blipFill>
        <p:spPr>
          <a:xfrm flipH="1" rot="-8458105">
            <a:off x="6949806" y="1"/>
            <a:ext cx="2961909"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gradFill>
          <a:gsLst>
            <a:gs pos="0">
              <a:schemeClr val="lt2"/>
            </a:gs>
            <a:gs pos="100000">
              <a:srgbClr val="050402"/>
            </a:gs>
          </a:gsLst>
          <a:path path="circle">
            <a:fillToRect b="100%" r="100%"/>
          </a:path>
          <a:tileRect l="-100%" t="-100%"/>
        </a:gradFill>
      </p:bgPr>
    </p:bg>
    <p:spTree>
      <p:nvGrpSpPr>
        <p:cNvPr id="59" name="Shape 59"/>
        <p:cNvGrpSpPr/>
        <p:nvPr/>
      </p:nvGrpSpPr>
      <p:grpSpPr>
        <a:xfrm>
          <a:off x="0" y="0"/>
          <a:ext cx="0" cy="0"/>
          <a:chOff x="0" y="0"/>
          <a:chExt cx="0" cy="0"/>
        </a:xfrm>
      </p:grpSpPr>
      <p:pic>
        <p:nvPicPr>
          <p:cNvPr id="60" name="Google Shape;60;p9"/>
          <p:cNvPicPr preferRelativeResize="0"/>
          <p:nvPr/>
        </p:nvPicPr>
        <p:blipFill rotWithShape="1">
          <a:blip r:embed="rId2">
            <a:alphaModFix amt="11000"/>
          </a:blip>
          <a:srcRect b="12698" l="6437" r="6446" t="12691"/>
          <a:stretch/>
        </p:blipFill>
        <p:spPr>
          <a:xfrm>
            <a:off x="0" y="-12"/>
            <a:ext cx="9144001" cy="5143500"/>
          </a:xfrm>
          <a:prstGeom prst="rect">
            <a:avLst/>
          </a:prstGeom>
          <a:noFill/>
          <a:ln>
            <a:noFill/>
          </a:ln>
        </p:spPr>
      </p:pic>
      <p:sp>
        <p:nvSpPr>
          <p:cNvPr id="61" name="Google Shape;61;p9"/>
          <p:cNvSpPr txBox="1"/>
          <p:nvPr>
            <p:ph type="title"/>
          </p:nvPr>
        </p:nvSpPr>
        <p:spPr>
          <a:xfrm>
            <a:off x="1064150" y="1450200"/>
            <a:ext cx="2232000" cy="9066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b="1" sz="2200">
                <a:solidFill>
                  <a:schemeClr val="accent6"/>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2" name="Google Shape;62;p9"/>
          <p:cNvSpPr txBox="1"/>
          <p:nvPr>
            <p:ph idx="1" type="subTitle"/>
          </p:nvPr>
        </p:nvSpPr>
        <p:spPr>
          <a:xfrm>
            <a:off x="1064150" y="2356788"/>
            <a:ext cx="3232200" cy="1336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3" name="Shape 63"/>
        <p:cNvGrpSpPr/>
        <p:nvPr/>
      </p:nvGrpSpPr>
      <p:grpSpPr>
        <a:xfrm>
          <a:off x="0" y="0"/>
          <a:ext cx="0" cy="0"/>
          <a:chOff x="0" y="0"/>
          <a:chExt cx="0" cy="0"/>
        </a:xfrm>
      </p:grpSpPr>
      <p:sp>
        <p:nvSpPr>
          <p:cNvPr id="64" name="Google Shape;64;p10"/>
          <p:cNvSpPr txBox="1"/>
          <p:nvPr>
            <p:ph idx="1" type="body"/>
          </p:nvPr>
        </p:nvSpPr>
        <p:spPr>
          <a:xfrm>
            <a:off x="713225" y="539500"/>
            <a:ext cx="2606400" cy="1772100"/>
          </a:xfrm>
          <a:prstGeom prst="rect">
            <a:avLst/>
          </a:prstGeom>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800"/>
              <a:buNone/>
              <a:defRPr b="1" sz="2600">
                <a:latin typeface="Julius Sans One"/>
                <a:ea typeface="Julius Sans One"/>
                <a:cs typeface="Julius Sans One"/>
                <a:sym typeface="Julius Sans 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43"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lt2"/>
            </a:gs>
            <a:gs pos="100000">
              <a:srgbClr val="050402"/>
            </a:gs>
          </a:gsLst>
          <a:path path="circle">
            <a:fillToRect b="100%" r="100%"/>
          </a:path>
          <a:tileRect l="-100%" t="-10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accent6"/>
              </a:buClr>
              <a:buSzPts val="2300"/>
              <a:buFont typeface="Julius Sans One"/>
              <a:buNone/>
              <a:defRPr b="1" sz="2300">
                <a:solidFill>
                  <a:schemeClr val="accent6"/>
                </a:solidFill>
                <a:latin typeface="Julius Sans One"/>
                <a:ea typeface="Julius Sans One"/>
                <a:cs typeface="Julius Sans One"/>
                <a:sym typeface="Julius Sans One"/>
              </a:defRPr>
            </a:lvl1pPr>
            <a:lvl2pPr lvl="1">
              <a:lnSpc>
                <a:spcPct val="100000"/>
              </a:lnSpc>
              <a:spcBef>
                <a:spcPts val="0"/>
              </a:spcBef>
              <a:spcAft>
                <a:spcPts val="0"/>
              </a:spcAft>
              <a:buClr>
                <a:schemeClr val="accent6"/>
              </a:buClr>
              <a:buSzPts val="2300"/>
              <a:buFont typeface="Julius Sans One"/>
              <a:buNone/>
              <a:defRPr b="1" sz="2300">
                <a:solidFill>
                  <a:schemeClr val="accent6"/>
                </a:solidFill>
                <a:latin typeface="Julius Sans One"/>
                <a:ea typeface="Julius Sans One"/>
                <a:cs typeface="Julius Sans One"/>
                <a:sym typeface="Julius Sans One"/>
              </a:defRPr>
            </a:lvl2pPr>
            <a:lvl3pPr lvl="2">
              <a:lnSpc>
                <a:spcPct val="100000"/>
              </a:lnSpc>
              <a:spcBef>
                <a:spcPts val="0"/>
              </a:spcBef>
              <a:spcAft>
                <a:spcPts val="0"/>
              </a:spcAft>
              <a:buClr>
                <a:schemeClr val="accent6"/>
              </a:buClr>
              <a:buSzPts val="2300"/>
              <a:buFont typeface="Julius Sans One"/>
              <a:buNone/>
              <a:defRPr b="1" sz="2300">
                <a:solidFill>
                  <a:schemeClr val="accent6"/>
                </a:solidFill>
                <a:latin typeface="Julius Sans One"/>
                <a:ea typeface="Julius Sans One"/>
                <a:cs typeface="Julius Sans One"/>
                <a:sym typeface="Julius Sans One"/>
              </a:defRPr>
            </a:lvl3pPr>
            <a:lvl4pPr lvl="3">
              <a:lnSpc>
                <a:spcPct val="100000"/>
              </a:lnSpc>
              <a:spcBef>
                <a:spcPts val="0"/>
              </a:spcBef>
              <a:spcAft>
                <a:spcPts val="0"/>
              </a:spcAft>
              <a:buClr>
                <a:schemeClr val="accent6"/>
              </a:buClr>
              <a:buSzPts val="2300"/>
              <a:buFont typeface="Julius Sans One"/>
              <a:buNone/>
              <a:defRPr b="1" sz="2300">
                <a:solidFill>
                  <a:schemeClr val="accent6"/>
                </a:solidFill>
                <a:latin typeface="Julius Sans One"/>
                <a:ea typeface="Julius Sans One"/>
                <a:cs typeface="Julius Sans One"/>
                <a:sym typeface="Julius Sans One"/>
              </a:defRPr>
            </a:lvl4pPr>
            <a:lvl5pPr lvl="4">
              <a:lnSpc>
                <a:spcPct val="100000"/>
              </a:lnSpc>
              <a:spcBef>
                <a:spcPts val="0"/>
              </a:spcBef>
              <a:spcAft>
                <a:spcPts val="0"/>
              </a:spcAft>
              <a:buClr>
                <a:schemeClr val="accent6"/>
              </a:buClr>
              <a:buSzPts val="2300"/>
              <a:buFont typeface="Julius Sans One"/>
              <a:buNone/>
              <a:defRPr b="1" sz="2300">
                <a:solidFill>
                  <a:schemeClr val="accent6"/>
                </a:solidFill>
                <a:latin typeface="Julius Sans One"/>
                <a:ea typeface="Julius Sans One"/>
                <a:cs typeface="Julius Sans One"/>
                <a:sym typeface="Julius Sans One"/>
              </a:defRPr>
            </a:lvl5pPr>
            <a:lvl6pPr lvl="5">
              <a:lnSpc>
                <a:spcPct val="100000"/>
              </a:lnSpc>
              <a:spcBef>
                <a:spcPts val="0"/>
              </a:spcBef>
              <a:spcAft>
                <a:spcPts val="0"/>
              </a:spcAft>
              <a:buClr>
                <a:schemeClr val="accent6"/>
              </a:buClr>
              <a:buSzPts val="2300"/>
              <a:buFont typeface="Julius Sans One"/>
              <a:buNone/>
              <a:defRPr b="1" sz="2300">
                <a:solidFill>
                  <a:schemeClr val="accent6"/>
                </a:solidFill>
                <a:latin typeface="Julius Sans One"/>
                <a:ea typeface="Julius Sans One"/>
                <a:cs typeface="Julius Sans One"/>
                <a:sym typeface="Julius Sans One"/>
              </a:defRPr>
            </a:lvl6pPr>
            <a:lvl7pPr lvl="6">
              <a:lnSpc>
                <a:spcPct val="100000"/>
              </a:lnSpc>
              <a:spcBef>
                <a:spcPts val="0"/>
              </a:spcBef>
              <a:spcAft>
                <a:spcPts val="0"/>
              </a:spcAft>
              <a:buClr>
                <a:schemeClr val="accent6"/>
              </a:buClr>
              <a:buSzPts val="2300"/>
              <a:buFont typeface="Julius Sans One"/>
              <a:buNone/>
              <a:defRPr b="1" sz="2300">
                <a:solidFill>
                  <a:schemeClr val="accent6"/>
                </a:solidFill>
                <a:latin typeface="Julius Sans One"/>
                <a:ea typeface="Julius Sans One"/>
                <a:cs typeface="Julius Sans One"/>
                <a:sym typeface="Julius Sans One"/>
              </a:defRPr>
            </a:lvl7pPr>
            <a:lvl8pPr lvl="7">
              <a:lnSpc>
                <a:spcPct val="100000"/>
              </a:lnSpc>
              <a:spcBef>
                <a:spcPts val="0"/>
              </a:spcBef>
              <a:spcAft>
                <a:spcPts val="0"/>
              </a:spcAft>
              <a:buClr>
                <a:schemeClr val="accent6"/>
              </a:buClr>
              <a:buSzPts val="2300"/>
              <a:buFont typeface="Julius Sans One"/>
              <a:buNone/>
              <a:defRPr b="1" sz="2300">
                <a:solidFill>
                  <a:schemeClr val="accent6"/>
                </a:solidFill>
                <a:latin typeface="Julius Sans One"/>
                <a:ea typeface="Julius Sans One"/>
                <a:cs typeface="Julius Sans One"/>
                <a:sym typeface="Julius Sans One"/>
              </a:defRPr>
            </a:lvl8pPr>
            <a:lvl9pPr lvl="8">
              <a:lnSpc>
                <a:spcPct val="100000"/>
              </a:lnSpc>
              <a:spcBef>
                <a:spcPts val="0"/>
              </a:spcBef>
              <a:spcAft>
                <a:spcPts val="0"/>
              </a:spcAft>
              <a:buClr>
                <a:schemeClr val="accent6"/>
              </a:buClr>
              <a:buSzPts val="2300"/>
              <a:buFont typeface="Julius Sans One"/>
              <a:buNone/>
              <a:defRPr b="1" sz="2300">
                <a:solidFill>
                  <a:schemeClr val="accent6"/>
                </a:solidFill>
                <a:latin typeface="Julius Sans One"/>
                <a:ea typeface="Julius Sans One"/>
                <a:cs typeface="Julius Sans One"/>
                <a:sym typeface="Julius Sans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accent6"/>
              </a:buClr>
              <a:buSzPts val="1800"/>
              <a:buFont typeface="Nunito"/>
              <a:buChar char="●"/>
              <a:defRPr sz="1800">
                <a:solidFill>
                  <a:schemeClr val="accent6"/>
                </a:solidFill>
                <a:latin typeface="Nunito"/>
                <a:ea typeface="Nunito"/>
                <a:cs typeface="Nunito"/>
                <a:sym typeface="Nunito"/>
              </a:defRPr>
            </a:lvl1pPr>
            <a:lvl2pPr indent="-317500" lvl="1" marL="914400">
              <a:lnSpc>
                <a:spcPct val="100000"/>
              </a:lnSpc>
              <a:spcBef>
                <a:spcPts val="0"/>
              </a:spcBef>
              <a:spcAft>
                <a:spcPts val="0"/>
              </a:spcAft>
              <a:buClr>
                <a:schemeClr val="accent6"/>
              </a:buClr>
              <a:buSzPts val="1400"/>
              <a:buFont typeface="Nunito"/>
              <a:buChar char="○"/>
              <a:defRPr>
                <a:solidFill>
                  <a:schemeClr val="accent6"/>
                </a:solidFill>
                <a:latin typeface="Nunito"/>
                <a:ea typeface="Nunito"/>
                <a:cs typeface="Nunito"/>
                <a:sym typeface="Nunito"/>
              </a:defRPr>
            </a:lvl2pPr>
            <a:lvl3pPr indent="-317500" lvl="2" marL="1371600">
              <a:lnSpc>
                <a:spcPct val="100000"/>
              </a:lnSpc>
              <a:spcBef>
                <a:spcPts val="0"/>
              </a:spcBef>
              <a:spcAft>
                <a:spcPts val="0"/>
              </a:spcAft>
              <a:buClr>
                <a:schemeClr val="accent6"/>
              </a:buClr>
              <a:buSzPts val="1400"/>
              <a:buFont typeface="Nunito"/>
              <a:buChar char="■"/>
              <a:defRPr>
                <a:solidFill>
                  <a:schemeClr val="accent6"/>
                </a:solidFill>
                <a:latin typeface="Nunito"/>
                <a:ea typeface="Nunito"/>
                <a:cs typeface="Nunito"/>
                <a:sym typeface="Nunito"/>
              </a:defRPr>
            </a:lvl3pPr>
            <a:lvl4pPr indent="-317500" lvl="3" marL="1828800">
              <a:lnSpc>
                <a:spcPct val="100000"/>
              </a:lnSpc>
              <a:spcBef>
                <a:spcPts val="0"/>
              </a:spcBef>
              <a:spcAft>
                <a:spcPts val="0"/>
              </a:spcAft>
              <a:buClr>
                <a:schemeClr val="accent6"/>
              </a:buClr>
              <a:buSzPts val="1400"/>
              <a:buFont typeface="Nunito"/>
              <a:buChar char="●"/>
              <a:defRPr>
                <a:solidFill>
                  <a:schemeClr val="accent6"/>
                </a:solidFill>
                <a:latin typeface="Nunito"/>
                <a:ea typeface="Nunito"/>
                <a:cs typeface="Nunito"/>
                <a:sym typeface="Nunito"/>
              </a:defRPr>
            </a:lvl4pPr>
            <a:lvl5pPr indent="-317500" lvl="4" marL="2286000">
              <a:lnSpc>
                <a:spcPct val="100000"/>
              </a:lnSpc>
              <a:spcBef>
                <a:spcPts val="0"/>
              </a:spcBef>
              <a:spcAft>
                <a:spcPts val="0"/>
              </a:spcAft>
              <a:buClr>
                <a:schemeClr val="accent6"/>
              </a:buClr>
              <a:buSzPts val="1400"/>
              <a:buFont typeface="Nunito"/>
              <a:buChar char="○"/>
              <a:defRPr>
                <a:solidFill>
                  <a:schemeClr val="accent6"/>
                </a:solidFill>
                <a:latin typeface="Nunito"/>
                <a:ea typeface="Nunito"/>
                <a:cs typeface="Nunito"/>
                <a:sym typeface="Nunito"/>
              </a:defRPr>
            </a:lvl5pPr>
            <a:lvl6pPr indent="-317500" lvl="5" marL="2743200">
              <a:lnSpc>
                <a:spcPct val="100000"/>
              </a:lnSpc>
              <a:spcBef>
                <a:spcPts val="0"/>
              </a:spcBef>
              <a:spcAft>
                <a:spcPts val="0"/>
              </a:spcAft>
              <a:buClr>
                <a:schemeClr val="accent6"/>
              </a:buClr>
              <a:buSzPts val="1400"/>
              <a:buFont typeface="Nunito"/>
              <a:buChar char="■"/>
              <a:defRPr>
                <a:solidFill>
                  <a:schemeClr val="accent6"/>
                </a:solidFill>
                <a:latin typeface="Nunito"/>
                <a:ea typeface="Nunito"/>
                <a:cs typeface="Nunito"/>
                <a:sym typeface="Nunito"/>
              </a:defRPr>
            </a:lvl6pPr>
            <a:lvl7pPr indent="-317500" lvl="6" marL="3200400">
              <a:lnSpc>
                <a:spcPct val="100000"/>
              </a:lnSpc>
              <a:spcBef>
                <a:spcPts val="0"/>
              </a:spcBef>
              <a:spcAft>
                <a:spcPts val="0"/>
              </a:spcAft>
              <a:buClr>
                <a:schemeClr val="accent6"/>
              </a:buClr>
              <a:buSzPts val="1400"/>
              <a:buFont typeface="Nunito"/>
              <a:buChar char="●"/>
              <a:defRPr>
                <a:solidFill>
                  <a:schemeClr val="accent6"/>
                </a:solidFill>
                <a:latin typeface="Nunito"/>
                <a:ea typeface="Nunito"/>
                <a:cs typeface="Nunito"/>
                <a:sym typeface="Nunito"/>
              </a:defRPr>
            </a:lvl7pPr>
            <a:lvl8pPr indent="-317500" lvl="7" marL="3657600">
              <a:lnSpc>
                <a:spcPct val="100000"/>
              </a:lnSpc>
              <a:spcBef>
                <a:spcPts val="0"/>
              </a:spcBef>
              <a:spcAft>
                <a:spcPts val="0"/>
              </a:spcAft>
              <a:buClr>
                <a:schemeClr val="accent6"/>
              </a:buClr>
              <a:buSzPts val="1400"/>
              <a:buFont typeface="Nunito"/>
              <a:buChar char="○"/>
              <a:defRPr>
                <a:solidFill>
                  <a:schemeClr val="accent6"/>
                </a:solidFill>
                <a:latin typeface="Nunito"/>
                <a:ea typeface="Nunito"/>
                <a:cs typeface="Nunito"/>
                <a:sym typeface="Nunito"/>
              </a:defRPr>
            </a:lvl8pPr>
            <a:lvl9pPr indent="-317500" lvl="8" marL="4114800">
              <a:lnSpc>
                <a:spcPct val="100000"/>
              </a:lnSpc>
              <a:spcBef>
                <a:spcPts val="0"/>
              </a:spcBef>
              <a:spcAft>
                <a:spcPts val="0"/>
              </a:spcAft>
              <a:buClr>
                <a:schemeClr val="accent6"/>
              </a:buClr>
              <a:buSzPts val="1400"/>
              <a:buFont typeface="Nunito"/>
              <a:buChar char="■"/>
              <a:defRPr>
                <a:solidFill>
                  <a:schemeClr val="accent6"/>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5311">
          <p15:clr>
            <a:srgbClr val="EA4335"/>
          </p15:clr>
        </p15:guide>
        <p15:guide id="4" pos="449">
          <p15:clr>
            <a:srgbClr val="EA4335"/>
          </p15:clr>
        </p15:guide>
        <p15:guide id="5" orient="horz" pos="340">
          <p15:clr>
            <a:srgbClr val="EA4335"/>
          </p15:clr>
        </p15:guide>
        <p15:guide id="6" orient="horz" pos="2897">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hyperlink" Target="https://marianaossilva.github.io/DSW2019/" TargetMode="External"/><Relationship Id="rId4" Type="http://schemas.openxmlformats.org/officeDocument/2006/relationships/hyperlink" Target="https://www.kaggle.com/datasets/danield2255/data-on-songs-from-billboard-19992019" TargetMode="External"/><Relationship Id="rId5" Type="http://schemas.openxmlformats.org/officeDocument/2006/relationships/hyperlink" Target="https://en.wikipedia.org/wiki/List_of_Billboard_200_number-one_albums_of_2017" TargetMode="External"/><Relationship Id="rId6" Type="http://schemas.openxmlformats.org/officeDocument/2006/relationships/hyperlink" Target="https://www.grammy.com/awards/rules-guidelines" TargetMode="External"/><Relationship Id="rId7" Type="http://schemas.openxmlformats.org/officeDocument/2006/relationships/hyperlink" Target="https://www.kaggle.com/datasets/unanimad/grammy-awards" TargetMode="External"/><Relationship Id="rId8" Type="http://schemas.openxmlformats.org/officeDocument/2006/relationships/hyperlink" Target="https://www.kaggle.com/datasets/skylarjohnson/grammy-winners-from-2009-201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4"/>
          <p:cNvSpPr txBox="1"/>
          <p:nvPr>
            <p:ph type="ctrTitle"/>
          </p:nvPr>
        </p:nvSpPr>
        <p:spPr>
          <a:xfrm>
            <a:off x="1203750" y="1212600"/>
            <a:ext cx="6736500" cy="233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Project 1</a:t>
            </a:r>
            <a:endParaRPr sz="2000"/>
          </a:p>
          <a:p>
            <a:pPr indent="0" lvl="0" marL="0" rtl="0" algn="ctr">
              <a:spcBef>
                <a:spcPts val="0"/>
              </a:spcBef>
              <a:spcAft>
                <a:spcPts val="0"/>
              </a:spcAft>
              <a:buNone/>
            </a:pPr>
            <a:r>
              <a:rPr lang="en"/>
              <a:t>The Grammy’s: Are they Rigged?</a:t>
            </a:r>
            <a:endParaRPr/>
          </a:p>
        </p:txBody>
      </p:sp>
      <p:sp>
        <p:nvSpPr>
          <p:cNvPr id="352" name="Google Shape;352;p44"/>
          <p:cNvSpPr txBox="1"/>
          <p:nvPr>
            <p:ph idx="1" type="subTitle"/>
          </p:nvPr>
        </p:nvSpPr>
        <p:spPr>
          <a:xfrm>
            <a:off x="2025000" y="4096025"/>
            <a:ext cx="5094000" cy="503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300">
                <a:solidFill>
                  <a:schemeClr val="accent3"/>
                </a:solidFill>
                <a:latin typeface="Arial"/>
                <a:ea typeface="Arial"/>
                <a:cs typeface="Arial"/>
                <a:sym typeface="Arial"/>
              </a:rPr>
              <a:t>Luz Aguilar Sanchez, David Bartlett, Jai’Lyn Jones, Scott McNiff</a:t>
            </a:r>
            <a:endParaRPr sz="180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3"/>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ROTY Analysis</a:t>
            </a:r>
            <a:endParaRPr/>
          </a:p>
        </p:txBody>
      </p:sp>
      <p:sp>
        <p:nvSpPr>
          <p:cNvPr id="409" name="Google Shape;409;p53"/>
          <p:cNvSpPr txBox="1"/>
          <p:nvPr/>
        </p:nvSpPr>
        <p:spPr>
          <a:xfrm>
            <a:off x="1021200" y="1568300"/>
            <a:ext cx="7101600" cy="24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latin typeface="Nunito"/>
                <a:ea typeface="Nunito"/>
                <a:cs typeface="Nunito"/>
                <a:sym typeface="Nunito"/>
              </a:rPr>
              <a:t>Twenty five percent of Nominees and Winners for this award were Pop songs. Seventy percent of Record of the Year winners performed at the Grammys. Fifty percent of winners also won Album of the Year from 2010 - 2019.</a:t>
            </a:r>
            <a:endParaRPr>
              <a:solidFill>
                <a:schemeClr val="accent6"/>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4"/>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AOTY Analysis</a:t>
            </a:r>
            <a:endParaRPr/>
          </a:p>
        </p:txBody>
      </p:sp>
      <p:sp>
        <p:nvSpPr>
          <p:cNvPr id="415" name="Google Shape;415;p54"/>
          <p:cNvSpPr txBox="1"/>
          <p:nvPr/>
        </p:nvSpPr>
        <p:spPr>
          <a:xfrm>
            <a:off x="1338600" y="1319725"/>
            <a:ext cx="6466800" cy="23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Nunito"/>
                <a:ea typeface="Nunito"/>
                <a:cs typeface="Nunito"/>
                <a:sym typeface="Nunito"/>
              </a:rPr>
              <a:t>Within the same time frame roughly one third of the nominees and winners of this award are Pop albums and 100% of Album of the Year winners performed at the award show. In 2011, 2013, 2016, 2017, and 2019 the artist who won this award also won Record of the Year.</a:t>
            </a:r>
            <a:endParaRPr>
              <a:solidFill>
                <a:schemeClr val="accent5"/>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5"/>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421" name="Google Shape;421;p55"/>
          <p:cNvSpPr txBox="1"/>
          <p:nvPr/>
        </p:nvSpPr>
        <p:spPr>
          <a:xfrm>
            <a:off x="1112400" y="1442300"/>
            <a:ext cx="6919200" cy="209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accent5"/>
                </a:solidFill>
                <a:latin typeface="Nunito"/>
                <a:ea typeface="Nunito"/>
                <a:cs typeface="Nunito"/>
                <a:sym typeface="Nunito"/>
              </a:rPr>
              <a:t>Here we can definitely see a trend and this alludes to the possibility that the winners are chosen to perform before they are announced meaning the next time the Grammy performers are announced there is a high chance that they may win Album of the Year or Record of the Year if they are nominated. The albums that tend to win are Pop. The records that tend to win are also mostly Pop and have high tempo, danceability and instrumentalness.</a:t>
            </a:r>
            <a:endParaRPr sz="1700">
              <a:solidFill>
                <a:schemeClr val="accent5"/>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6"/>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7"/>
          <p:cNvSpPr txBox="1"/>
          <p:nvPr>
            <p:ph type="title"/>
          </p:nvPr>
        </p:nvSpPr>
        <p:spPr>
          <a:xfrm>
            <a:off x="720000" y="36548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Sources</a:t>
            </a:r>
            <a:endParaRPr/>
          </a:p>
        </p:txBody>
      </p:sp>
      <p:sp>
        <p:nvSpPr>
          <p:cNvPr id="432" name="Google Shape;432;p57"/>
          <p:cNvSpPr txBox="1"/>
          <p:nvPr/>
        </p:nvSpPr>
        <p:spPr>
          <a:xfrm>
            <a:off x="636725" y="938175"/>
            <a:ext cx="8045100" cy="41271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000"/>
              </a:spcBef>
              <a:spcAft>
                <a:spcPts val="0"/>
              </a:spcAft>
              <a:buClr>
                <a:schemeClr val="accent4"/>
              </a:buClr>
              <a:buSzPts val="1100"/>
              <a:buFont typeface="Calibri"/>
              <a:buChar char="❖"/>
            </a:pPr>
            <a:r>
              <a:rPr lang="en" sz="1700" u="sng">
                <a:solidFill>
                  <a:schemeClr val="hlink"/>
                </a:solidFill>
                <a:latin typeface="Calibri"/>
                <a:ea typeface="Calibri"/>
                <a:cs typeface="Calibri"/>
                <a:sym typeface="Calibri"/>
                <a:hlinkClick r:id="rId3"/>
              </a:rPr>
              <a:t>https://marianaossilva.github.io/DSW2019/#tables</a:t>
            </a:r>
            <a:endParaRPr sz="1700" u="sng">
              <a:solidFill>
                <a:schemeClr val="hlink"/>
              </a:solidFill>
              <a:latin typeface="Calibri"/>
              <a:ea typeface="Calibri"/>
              <a:cs typeface="Calibri"/>
              <a:sym typeface="Calibri"/>
            </a:endParaRPr>
          </a:p>
          <a:p>
            <a:pPr indent="-298450" lvl="0" marL="457200" rtl="0" algn="l">
              <a:lnSpc>
                <a:spcPct val="115000"/>
              </a:lnSpc>
              <a:spcBef>
                <a:spcPts val="0"/>
              </a:spcBef>
              <a:spcAft>
                <a:spcPts val="0"/>
              </a:spcAft>
              <a:buClr>
                <a:schemeClr val="accent4"/>
              </a:buClr>
              <a:buSzPts val="1100"/>
              <a:buFont typeface="Calibri"/>
              <a:buChar char="❖"/>
            </a:pPr>
            <a:r>
              <a:rPr lang="en" sz="1700" u="sng">
                <a:solidFill>
                  <a:schemeClr val="hlink"/>
                </a:solidFill>
                <a:latin typeface="Calibri"/>
                <a:ea typeface="Calibri"/>
                <a:cs typeface="Calibri"/>
                <a:sym typeface="Calibri"/>
                <a:hlinkClick r:id="rId4"/>
              </a:rPr>
              <a:t>https://www.kaggle.com/datasets/danield2255/data-on-songs-from-billboard-19992019</a:t>
            </a:r>
            <a:endParaRPr sz="1700" u="sng">
              <a:solidFill>
                <a:schemeClr val="hlink"/>
              </a:solidFill>
              <a:latin typeface="Calibri"/>
              <a:ea typeface="Calibri"/>
              <a:cs typeface="Calibri"/>
              <a:sym typeface="Calibri"/>
            </a:endParaRPr>
          </a:p>
          <a:p>
            <a:pPr indent="-298450" lvl="0" marL="457200" rtl="0" algn="l">
              <a:lnSpc>
                <a:spcPct val="115000"/>
              </a:lnSpc>
              <a:spcBef>
                <a:spcPts val="0"/>
              </a:spcBef>
              <a:spcAft>
                <a:spcPts val="0"/>
              </a:spcAft>
              <a:buClr>
                <a:schemeClr val="accent4"/>
              </a:buClr>
              <a:buSzPts val="1100"/>
              <a:buFont typeface="Calibri"/>
              <a:buChar char="❖"/>
            </a:pPr>
            <a:r>
              <a:rPr lang="en" sz="1700" u="sng">
                <a:solidFill>
                  <a:schemeClr val="hlink"/>
                </a:solidFill>
                <a:latin typeface="Calibri"/>
                <a:ea typeface="Calibri"/>
                <a:cs typeface="Calibri"/>
                <a:sym typeface="Calibri"/>
                <a:hlinkClick r:id="rId5"/>
              </a:rPr>
              <a:t>https://en.wikipedia.org/wiki/List_of_Billboard_200_number-one_albums_of_2017</a:t>
            </a:r>
            <a:endParaRPr sz="1700" u="sng">
              <a:solidFill>
                <a:schemeClr val="hlink"/>
              </a:solidFill>
              <a:latin typeface="Calibri"/>
              <a:ea typeface="Calibri"/>
              <a:cs typeface="Calibri"/>
              <a:sym typeface="Calibri"/>
            </a:endParaRPr>
          </a:p>
          <a:p>
            <a:pPr indent="-298450" lvl="0" marL="457200" rtl="0" algn="l">
              <a:lnSpc>
                <a:spcPct val="115000"/>
              </a:lnSpc>
              <a:spcBef>
                <a:spcPts val="0"/>
              </a:spcBef>
              <a:spcAft>
                <a:spcPts val="0"/>
              </a:spcAft>
              <a:buClr>
                <a:schemeClr val="accent4"/>
              </a:buClr>
              <a:buSzPts val="1100"/>
              <a:buFont typeface="Calibri"/>
              <a:buChar char="❖"/>
            </a:pPr>
            <a:r>
              <a:rPr lang="en" sz="1700" u="sng">
                <a:solidFill>
                  <a:schemeClr val="hlink"/>
                </a:solidFill>
                <a:latin typeface="Calibri"/>
                <a:ea typeface="Calibri"/>
                <a:cs typeface="Calibri"/>
                <a:sym typeface="Calibri"/>
                <a:hlinkClick r:id="rId6"/>
              </a:rPr>
              <a:t>https://www.grammy.com/awards/rules-guidelines</a:t>
            </a:r>
            <a:endParaRPr sz="1700" u="sng">
              <a:solidFill>
                <a:schemeClr val="hlink"/>
              </a:solidFill>
              <a:latin typeface="Calibri"/>
              <a:ea typeface="Calibri"/>
              <a:cs typeface="Calibri"/>
              <a:sym typeface="Calibri"/>
            </a:endParaRPr>
          </a:p>
          <a:p>
            <a:pPr indent="-298450" lvl="0" marL="457200" rtl="0" algn="l">
              <a:lnSpc>
                <a:spcPct val="115000"/>
              </a:lnSpc>
              <a:spcBef>
                <a:spcPts val="0"/>
              </a:spcBef>
              <a:spcAft>
                <a:spcPts val="0"/>
              </a:spcAft>
              <a:buClr>
                <a:schemeClr val="accent4"/>
              </a:buClr>
              <a:buSzPts val="1100"/>
              <a:buFont typeface="Calibri"/>
              <a:buChar char="❖"/>
            </a:pPr>
            <a:r>
              <a:rPr lang="en" sz="1700" u="sng">
                <a:solidFill>
                  <a:schemeClr val="hlink"/>
                </a:solidFill>
                <a:latin typeface="Calibri"/>
                <a:ea typeface="Calibri"/>
                <a:cs typeface="Calibri"/>
                <a:sym typeface="Calibri"/>
                <a:hlinkClick r:id="rId7"/>
              </a:rPr>
              <a:t>https://www.kaggle.com/datasets/unanimad/grammy-awards</a:t>
            </a:r>
            <a:endParaRPr sz="1700"/>
          </a:p>
          <a:p>
            <a:pPr indent="-298450" lvl="0" marL="457200" rtl="0" algn="l">
              <a:lnSpc>
                <a:spcPct val="115000"/>
              </a:lnSpc>
              <a:spcBef>
                <a:spcPts val="0"/>
              </a:spcBef>
              <a:spcAft>
                <a:spcPts val="0"/>
              </a:spcAft>
              <a:buClr>
                <a:schemeClr val="accent4"/>
              </a:buClr>
              <a:buSzPts val="1100"/>
              <a:buFont typeface="Calibri"/>
              <a:buChar char="❖"/>
            </a:pPr>
            <a:r>
              <a:rPr lang="en" sz="1700" u="sng">
                <a:solidFill>
                  <a:schemeClr val="hlink"/>
                </a:solidFill>
                <a:latin typeface="Calibri"/>
                <a:ea typeface="Calibri"/>
                <a:cs typeface="Calibri"/>
                <a:sym typeface="Calibri"/>
                <a:hlinkClick r:id="rId8"/>
              </a:rPr>
              <a:t>https://www.kaggle.com/datasets/skylarjohnson/grammy-winners-from-2009-2019</a:t>
            </a:r>
            <a:endParaRPr sz="1700" u="sng">
              <a:solidFill>
                <a:schemeClr val="hlink"/>
              </a:solidFill>
              <a:latin typeface="Calibri"/>
              <a:ea typeface="Calibri"/>
              <a:cs typeface="Calibri"/>
              <a:sym typeface="Calibri"/>
            </a:endParaRPr>
          </a:p>
          <a:p>
            <a:pPr indent="-298450" lvl="0" marL="457200" rtl="0" algn="l">
              <a:lnSpc>
                <a:spcPct val="115000"/>
              </a:lnSpc>
              <a:spcBef>
                <a:spcPts val="0"/>
              </a:spcBef>
              <a:spcAft>
                <a:spcPts val="0"/>
              </a:spcAft>
              <a:buClr>
                <a:schemeClr val="accent4"/>
              </a:buClr>
              <a:buSzPts val="1100"/>
              <a:buFont typeface="Calibri"/>
              <a:buChar char="❖"/>
            </a:pPr>
            <a:r>
              <a:rPr lang="en" sz="1700" u="sng">
                <a:solidFill>
                  <a:schemeClr val="hlink"/>
                </a:solidFill>
                <a:latin typeface="Calibri"/>
                <a:ea typeface="Calibri"/>
                <a:cs typeface="Calibri"/>
                <a:sym typeface="Calibri"/>
              </a:rPr>
              <a:t>https://www.kaggle.com/code/rajnaruka0698/the-grammy-arwards-analysis</a:t>
            </a:r>
            <a:endParaRPr sz="1700" u="sng">
              <a:solidFill>
                <a:schemeClr val="hlink"/>
              </a:solidFill>
              <a:latin typeface="Calibri"/>
              <a:ea typeface="Calibri"/>
              <a:cs typeface="Calibri"/>
              <a:sym typeface="Calibri"/>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5"/>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358" name="Google Shape;358;p45"/>
          <p:cNvSpPr txBox="1"/>
          <p:nvPr/>
        </p:nvSpPr>
        <p:spPr>
          <a:xfrm>
            <a:off x="1205250" y="1107500"/>
            <a:ext cx="6733500" cy="3086100"/>
          </a:xfrm>
          <a:prstGeom prst="rect">
            <a:avLst/>
          </a:prstGeom>
          <a:noFill/>
          <a:ln>
            <a:noFill/>
          </a:ln>
        </p:spPr>
        <p:txBody>
          <a:bodyPr anchorCtr="0" anchor="t" bIns="91425" lIns="91425" spcFirstLastPara="1" rIns="91425" wrap="square" tIns="91425">
            <a:spAutoFit/>
          </a:bodyPr>
          <a:lstStyle/>
          <a:p>
            <a:pPr indent="-320675" lvl="0" marL="457200" rtl="0" algn="l">
              <a:lnSpc>
                <a:spcPct val="100000"/>
              </a:lnSpc>
              <a:spcBef>
                <a:spcPts val="0"/>
              </a:spcBef>
              <a:spcAft>
                <a:spcPts val="0"/>
              </a:spcAft>
              <a:buClr>
                <a:schemeClr val="accent3"/>
              </a:buClr>
              <a:buSzPts val="1450"/>
              <a:buFont typeface="Nunito"/>
              <a:buChar char="●"/>
            </a:pPr>
            <a:r>
              <a:rPr lang="en" sz="1450">
                <a:solidFill>
                  <a:schemeClr val="accent3"/>
                </a:solidFill>
                <a:latin typeface="Nunito"/>
                <a:ea typeface="Nunito"/>
                <a:cs typeface="Nunito"/>
                <a:sym typeface="Nunito"/>
              </a:rPr>
              <a:t>The first Grammy event was held in 1959 at two locations simultaneously: Beverly Hills, California and New York City, New York</a:t>
            </a:r>
            <a:endParaRPr sz="1450">
              <a:solidFill>
                <a:schemeClr val="accent3"/>
              </a:solidFill>
              <a:latin typeface="Nunito"/>
              <a:ea typeface="Nunito"/>
              <a:cs typeface="Nunito"/>
              <a:sym typeface="Nunito"/>
            </a:endParaRPr>
          </a:p>
          <a:p>
            <a:pPr indent="-320675" lvl="1" marL="914400" rtl="0" algn="l">
              <a:lnSpc>
                <a:spcPct val="100000"/>
              </a:lnSpc>
              <a:spcBef>
                <a:spcPts val="0"/>
              </a:spcBef>
              <a:spcAft>
                <a:spcPts val="0"/>
              </a:spcAft>
              <a:buClr>
                <a:schemeClr val="accent3"/>
              </a:buClr>
              <a:buSzPts val="1450"/>
              <a:buFont typeface="Nunito"/>
              <a:buChar char="○"/>
            </a:pPr>
            <a:r>
              <a:rPr lang="en" sz="1450">
                <a:solidFill>
                  <a:schemeClr val="accent3"/>
                </a:solidFill>
                <a:latin typeface="Nunito"/>
                <a:ea typeface="Nunito"/>
                <a:cs typeface="Nunito"/>
                <a:sym typeface="Nunito"/>
              </a:rPr>
              <a:t>28 Grammys were awarded</a:t>
            </a:r>
            <a:endParaRPr sz="1450">
              <a:solidFill>
                <a:schemeClr val="accent3"/>
              </a:solidFill>
              <a:latin typeface="Nunito"/>
              <a:ea typeface="Nunito"/>
              <a:cs typeface="Nunito"/>
              <a:sym typeface="Nunito"/>
            </a:endParaRPr>
          </a:p>
          <a:p>
            <a:pPr indent="-320675" lvl="0" marL="457200" rtl="0" algn="l">
              <a:lnSpc>
                <a:spcPct val="100000"/>
              </a:lnSpc>
              <a:spcBef>
                <a:spcPts val="0"/>
              </a:spcBef>
              <a:spcAft>
                <a:spcPts val="0"/>
              </a:spcAft>
              <a:buClr>
                <a:schemeClr val="accent3"/>
              </a:buClr>
              <a:buSzPts val="1450"/>
              <a:buFont typeface="Nunito"/>
              <a:buChar char="●"/>
            </a:pPr>
            <a:r>
              <a:rPr lang="en" sz="1450">
                <a:solidFill>
                  <a:schemeClr val="accent3"/>
                </a:solidFill>
                <a:latin typeface="Nunito"/>
                <a:ea typeface="Nunito"/>
                <a:cs typeface="Nunito"/>
                <a:sym typeface="Nunito"/>
              </a:rPr>
              <a:t>The number of awards since then has fluctuated, at one point reaching over 100 </a:t>
            </a:r>
            <a:endParaRPr sz="1450">
              <a:solidFill>
                <a:schemeClr val="accent3"/>
              </a:solidFill>
              <a:latin typeface="Nunito"/>
              <a:ea typeface="Nunito"/>
              <a:cs typeface="Nunito"/>
              <a:sym typeface="Nunito"/>
            </a:endParaRPr>
          </a:p>
          <a:p>
            <a:pPr indent="-320675" lvl="0" marL="457200" rtl="0" algn="l">
              <a:lnSpc>
                <a:spcPct val="100000"/>
              </a:lnSpc>
              <a:spcBef>
                <a:spcPts val="0"/>
              </a:spcBef>
              <a:spcAft>
                <a:spcPts val="0"/>
              </a:spcAft>
              <a:buClr>
                <a:schemeClr val="accent3"/>
              </a:buClr>
              <a:buSzPts val="1450"/>
              <a:buFont typeface="Nunito"/>
              <a:buChar char="●"/>
            </a:pPr>
            <a:r>
              <a:rPr lang="en" sz="1450">
                <a:solidFill>
                  <a:schemeClr val="accent3"/>
                </a:solidFill>
                <a:latin typeface="Nunito"/>
                <a:ea typeface="Nunito"/>
                <a:cs typeface="Nunito"/>
                <a:sym typeface="Nunito"/>
              </a:rPr>
              <a:t>The second Grammy event was the first televised ceremony, but was not aired live until the 13th awards in 1971</a:t>
            </a:r>
            <a:endParaRPr sz="1450">
              <a:solidFill>
                <a:schemeClr val="accent3"/>
              </a:solidFill>
              <a:latin typeface="Nunito"/>
              <a:ea typeface="Nunito"/>
              <a:cs typeface="Nunito"/>
              <a:sym typeface="Nunito"/>
            </a:endParaRPr>
          </a:p>
          <a:p>
            <a:pPr indent="-320675" lvl="0" marL="457200" rtl="0" algn="l">
              <a:lnSpc>
                <a:spcPct val="100000"/>
              </a:lnSpc>
              <a:spcBef>
                <a:spcPts val="0"/>
              </a:spcBef>
              <a:spcAft>
                <a:spcPts val="0"/>
              </a:spcAft>
              <a:buClr>
                <a:schemeClr val="accent3"/>
              </a:buClr>
              <a:buSzPts val="1450"/>
              <a:buFont typeface="Nunito"/>
              <a:buChar char="●"/>
            </a:pPr>
            <a:r>
              <a:rPr lang="en" sz="1450">
                <a:solidFill>
                  <a:schemeClr val="accent3"/>
                </a:solidFill>
                <a:latin typeface="Nunito"/>
                <a:ea typeface="Nunito"/>
                <a:cs typeface="Nunito"/>
                <a:sym typeface="Nunito"/>
              </a:rPr>
              <a:t>Most of the awards are genre specific, with only 4 encompassing all </a:t>
            </a:r>
            <a:endParaRPr sz="1450">
              <a:solidFill>
                <a:schemeClr val="accent3"/>
              </a:solidFill>
              <a:latin typeface="Nunito"/>
              <a:ea typeface="Nunito"/>
              <a:cs typeface="Nunito"/>
              <a:sym typeface="Nunito"/>
            </a:endParaRPr>
          </a:p>
          <a:p>
            <a:pPr indent="0" lvl="0" marL="457200" rtl="0" algn="l">
              <a:lnSpc>
                <a:spcPct val="100000"/>
              </a:lnSpc>
              <a:spcBef>
                <a:spcPts val="0"/>
              </a:spcBef>
              <a:spcAft>
                <a:spcPts val="0"/>
              </a:spcAft>
              <a:buNone/>
            </a:pPr>
            <a:r>
              <a:rPr lang="en" sz="1450">
                <a:solidFill>
                  <a:schemeClr val="accent3"/>
                </a:solidFill>
                <a:latin typeface="Nunito"/>
                <a:ea typeface="Nunito"/>
                <a:cs typeface="Nunito"/>
                <a:sym typeface="Nunito"/>
              </a:rPr>
              <a:t>genres and musical types: Best new artist, Song of the Year, Album of the Year, and Record of the Year</a:t>
            </a:r>
            <a:endParaRPr sz="1450">
              <a:solidFill>
                <a:schemeClr val="accent3"/>
              </a:solidFill>
              <a:latin typeface="Nunito"/>
              <a:ea typeface="Nunito"/>
              <a:cs typeface="Nunito"/>
              <a:sym typeface="Nunito"/>
            </a:endParaRPr>
          </a:p>
          <a:p>
            <a:pPr indent="-320675" lvl="1" marL="914400" rtl="0" algn="l">
              <a:lnSpc>
                <a:spcPct val="100000"/>
              </a:lnSpc>
              <a:spcBef>
                <a:spcPts val="0"/>
              </a:spcBef>
              <a:spcAft>
                <a:spcPts val="0"/>
              </a:spcAft>
              <a:buClr>
                <a:schemeClr val="accent3"/>
              </a:buClr>
              <a:buSzPts val="1450"/>
              <a:buFont typeface="Nunito"/>
              <a:buChar char="○"/>
            </a:pPr>
            <a:r>
              <a:rPr lang="en" sz="1450">
                <a:solidFill>
                  <a:schemeClr val="accent3"/>
                </a:solidFill>
                <a:latin typeface="Nunito"/>
                <a:ea typeface="Nunito"/>
                <a:cs typeface="Nunito"/>
                <a:sym typeface="Nunito"/>
              </a:rPr>
              <a:t>Only 2 artists have ever won all 4: Christopher Cross, and Adele</a:t>
            </a:r>
            <a:endParaRPr sz="1450">
              <a:solidFill>
                <a:schemeClr val="accent3"/>
              </a:solidFill>
              <a:latin typeface="Nunito"/>
              <a:ea typeface="Nunito"/>
              <a:cs typeface="Nunito"/>
              <a:sym typeface="Nunito"/>
            </a:endParaRPr>
          </a:p>
          <a:p>
            <a:pPr indent="-320675" lvl="0" marL="457200" rtl="0" algn="l">
              <a:lnSpc>
                <a:spcPct val="100000"/>
              </a:lnSpc>
              <a:spcBef>
                <a:spcPts val="0"/>
              </a:spcBef>
              <a:spcAft>
                <a:spcPts val="0"/>
              </a:spcAft>
              <a:buClr>
                <a:schemeClr val="accent3"/>
              </a:buClr>
              <a:buSzPts val="1450"/>
              <a:buFont typeface="Nunito"/>
              <a:buChar char="●"/>
            </a:pPr>
            <a:r>
              <a:rPr lang="en" sz="1450">
                <a:solidFill>
                  <a:schemeClr val="accent3"/>
                </a:solidFill>
                <a:latin typeface="Nunito"/>
                <a:ea typeface="Nunito"/>
                <a:cs typeface="Nunito"/>
                <a:sym typeface="Nunito"/>
              </a:rPr>
              <a:t>The even has drawn criticism over whether winners are truly deserving of the awards or there are other outside factors </a:t>
            </a:r>
            <a:endParaRPr sz="1450">
              <a:solidFill>
                <a:schemeClr val="accent3"/>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6"/>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 For Analysis</a:t>
            </a:r>
            <a:endParaRPr/>
          </a:p>
        </p:txBody>
      </p:sp>
      <p:sp>
        <p:nvSpPr>
          <p:cNvPr id="364" name="Google Shape;364;p46"/>
          <p:cNvSpPr txBox="1"/>
          <p:nvPr/>
        </p:nvSpPr>
        <p:spPr>
          <a:xfrm>
            <a:off x="964050" y="1107500"/>
            <a:ext cx="7215900" cy="363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accent4"/>
                </a:solidFill>
                <a:latin typeface="Nunito"/>
                <a:ea typeface="Nunito"/>
                <a:cs typeface="Nunito"/>
                <a:sym typeface="Nunito"/>
              </a:rPr>
              <a:t>The aim of our project is to uncover patterns in Grammy Award winners from 2010 to 2019 in two categories: Record of the Year and Album of the Year. We’ll examine relationships between Record of the Year award winners and song attributes, Album of the Year award winners and Album ratings, and other related relationships derived from the data.  </a:t>
            </a:r>
            <a:endParaRPr sz="1100">
              <a:solidFill>
                <a:schemeClr val="accent4"/>
              </a:solidFill>
              <a:latin typeface="Nunito"/>
              <a:ea typeface="Nunito"/>
              <a:cs typeface="Nunito"/>
              <a:sym typeface="Nunito"/>
            </a:endParaRPr>
          </a:p>
          <a:p>
            <a:pPr indent="0" lvl="0" marL="0" rtl="0" algn="l">
              <a:lnSpc>
                <a:spcPct val="115000"/>
              </a:lnSpc>
              <a:spcBef>
                <a:spcPts val="0"/>
              </a:spcBef>
              <a:spcAft>
                <a:spcPts val="0"/>
              </a:spcAft>
              <a:buNone/>
            </a:pPr>
            <a:r>
              <a:t/>
            </a:r>
            <a:endParaRPr sz="1100">
              <a:solidFill>
                <a:schemeClr val="accent4"/>
              </a:solidFill>
              <a:latin typeface="Nunito"/>
              <a:ea typeface="Nunito"/>
              <a:cs typeface="Nunito"/>
              <a:sym typeface="Nunito"/>
            </a:endParaRPr>
          </a:p>
          <a:p>
            <a:pPr indent="0" lvl="0" marL="0" rtl="0" algn="l">
              <a:lnSpc>
                <a:spcPct val="115000"/>
              </a:lnSpc>
              <a:spcBef>
                <a:spcPts val="0"/>
              </a:spcBef>
              <a:spcAft>
                <a:spcPts val="0"/>
              </a:spcAft>
              <a:buNone/>
            </a:pPr>
            <a:r>
              <a:t/>
            </a:r>
            <a:endParaRPr sz="1100">
              <a:solidFill>
                <a:schemeClr val="accent4"/>
              </a:solidFill>
              <a:latin typeface="Nunito"/>
              <a:ea typeface="Nunito"/>
              <a:cs typeface="Nunito"/>
              <a:sym typeface="Nunito"/>
            </a:endParaRPr>
          </a:p>
          <a:p>
            <a:pPr indent="0" lvl="0" marL="0" rtl="0" algn="l">
              <a:lnSpc>
                <a:spcPct val="115000"/>
              </a:lnSpc>
              <a:spcBef>
                <a:spcPts val="0"/>
              </a:spcBef>
              <a:spcAft>
                <a:spcPts val="0"/>
              </a:spcAft>
              <a:buNone/>
            </a:pPr>
            <a:r>
              <a:rPr lang="en" sz="1100">
                <a:solidFill>
                  <a:schemeClr val="accent4"/>
                </a:solidFill>
                <a:latin typeface="Nunito"/>
                <a:ea typeface="Nunito"/>
                <a:cs typeface="Nunito"/>
                <a:sym typeface="Nunito"/>
              </a:rPr>
              <a:t>Questions we will be looking to answer:</a:t>
            </a:r>
            <a:endParaRPr sz="1100">
              <a:solidFill>
                <a:schemeClr val="accent4"/>
              </a:solidFill>
              <a:latin typeface="Nunito"/>
              <a:ea typeface="Nunito"/>
              <a:cs typeface="Nunito"/>
              <a:sym typeface="Nunito"/>
            </a:endParaRPr>
          </a:p>
          <a:p>
            <a:pPr indent="0" lvl="0" marL="0" rtl="0" algn="l">
              <a:lnSpc>
                <a:spcPct val="115000"/>
              </a:lnSpc>
              <a:spcBef>
                <a:spcPts val="0"/>
              </a:spcBef>
              <a:spcAft>
                <a:spcPts val="0"/>
              </a:spcAft>
              <a:buNone/>
            </a:pPr>
            <a:r>
              <a:t/>
            </a:r>
            <a:endParaRPr sz="1100">
              <a:solidFill>
                <a:schemeClr val="accent4"/>
              </a:solidFill>
              <a:latin typeface="Nunito"/>
              <a:ea typeface="Nunito"/>
              <a:cs typeface="Nunito"/>
              <a:sym typeface="Nunito"/>
            </a:endParaRPr>
          </a:p>
          <a:p>
            <a:pPr indent="-298450" lvl="0" marL="457200" rtl="0" algn="l">
              <a:lnSpc>
                <a:spcPct val="115000"/>
              </a:lnSpc>
              <a:spcBef>
                <a:spcPts val="0"/>
              </a:spcBef>
              <a:spcAft>
                <a:spcPts val="0"/>
              </a:spcAft>
              <a:buClr>
                <a:schemeClr val="accent4"/>
              </a:buClr>
              <a:buSzPts val="1100"/>
              <a:buFont typeface="Nunito"/>
              <a:buChar char="●"/>
            </a:pPr>
            <a:r>
              <a:rPr lang="en" sz="1100">
                <a:solidFill>
                  <a:schemeClr val="accent4"/>
                </a:solidFill>
                <a:latin typeface="Nunito"/>
                <a:ea typeface="Nunito"/>
                <a:cs typeface="Nunito"/>
                <a:sym typeface="Nunito"/>
              </a:rPr>
              <a:t>Is there a trend with the genres of the artists and songs that win?</a:t>
            </a:r>
            <a:endParaRPr sz="1100">
              <a:solidFill>
                <a:schemeClr val="accent4"/>
              </a:solidFill>
              <a:latin typeface="Nunito"/>
              <a:ea typeface="Nunito"/>
              <a:cs typeface="Nunito"/>
              <a:sym typeface="Nunito"/>
            </a:endParaRPr>
          </a:p>
          <a:p>
            <a:pPr indent="-298450" lvl="0" marL="457200" rtl="0" algn="l">
              <a:lnSpc>
                <a:spcPct val="115000"/>
              </a:lnSpc>
              <a:spcBef>
                <a:spcPts val="0"/>
              </a:spcBef>
              <a:spcAft>
                <a:spcPts val="0"/>
              </a:spcAft>
              <a:buClr>
                <a:schemeClr val="accent4"/>
              </a:buClr>
              <a:buSzPts val="1100"/>
              <a:buFont typeface="Nunito"/>
              <a:buChar char="●"/>
            </a:pPr>
            <a:r>
              <a:rPr lang="en" sz="1100">
                <a:solidFill>
                  <a:schemeClr val="accent4"/>
                </a:solidFill>
                <a:latin typeface="Nunito"/>
                <a:ea typeface="Nunito"/>
                <a:cs typeface="Nunito"/>
                <a:sym typeface="Nunito"/>
              </a:rPr>
              <a:t>What kind of attributes do the record of the year winning songs have?</a:t>
            </a:r>
            <a:endParaRPr sz="1100">
              <a:solidFill>
                <a:schemeClr val="accent4"/>
              </a:solidFill>
              <a:latin typeface="Nunito"/>
              <a:ea typeface="Nunito"/>
              <a:cs typeface="Nunito"/>
              <a:sym typeface="Nunito"/>
            </a:endParaRPr>
          </a:p>
          <a:p>
            <a:pPr indent="-298450" lvl="0" marL="457200" rtl="0" algn="l">
              <a:lnSpc>
                <a:spcPct val="115000"/>
              </a:lnSpc>
              <a:spcBef>
                <a:spcPts val="0"/>
              </a:spcBef>
              <a:spcAft>
                <a:spcPts val="0"/>
              </a:spcAft>
              <a:buClr>
                <a:schemeClr val="accent4"/>
              </a:buClr>
              <a:buSzPts val="1100"/>
              <a:buFont typeface="Nunito"/>
              <a:buChar char="●"/>
            </a:pPr>
            <a:r>
              <a:rPr lang="en" sz="1100">
                <a:solidFill>
                  <a:schemeClr val="accent4"/>
                </a:solidFill>
                <a:latin typeface="Nunito"/>
                <a:ea typeface="Nunito"/>
                <a:cs typeface="Nunito"/>
                <a:sym typeface="Nunito"/>
              </a:rPr>
              <a:t>How many artists performed at the Grammys ended up winning an award that year?</a:t>
            </a:r>
            <a:endParaRPr sz="1100">
              <a:solidFill>
                <a:schemeClr val="accent4"/>
              </a:solidFill>
              <a:latin typeface="Nunito"/>
              <a:ea typeface="Nunito"/>
              <a:cs typeface="Nunito"/>
              <a:sym typeface="Nunito"/>
            </a:endParaRPr>
          </a:p>
          <a:p>
            <a:pPr indent="-298450" lvl="0" marL="457200" rtl="0" algn="l">
              <a:lnSpc>
                <a:spcPct val="115000"/>
              </a:lnSpc>
              <a:spcBef>
                <a:spcPts val="0"/>
              </a:spcBef>
              <a:spcAft>
                <a:spcPts val="0"/>
              </a:spcAft>
              <a:buClr>
                <a:schemeClr val="accent4"/>
              </a:buClr>
              <a:buSzPts val="1100"/>
              <a:buFont typeface="Nunito"/>
              <a:buChar char="●"/>
            </a:pPr>
            <a:r>
              <a:rPr lang="en" sz="1100">
                <a:solidFill>
                  <a:schemeClr val="accent4"/>
                </a:solidFill>
                <a:latin typeface="Nunito"/>
                <a:ea typeface="Nunito"/>
                <a:cs typeface="Nunito"/>
                <a:sym typeface="Nunito"/>
              </a:rPr>
              <a:t>Which genre was the most popular throughout the decade?</a:t>
            </a:r>
            <a:endParaRPr sz="1100">
              <a:solidFill>
                <a:schemeClr val="accent4"/>
              </a:solidFill>
              <a:latin typeface="Nunito"/>
              <a:ea typeface="Nunito"/>
              <a:cs typeface="Nunito"/>
              <a:sym typeface="Nunito"/>
            </a:endParaRPr>
          </a:p>
          <a:p>
            <a:pPr indent="-298450" lvl="0" marL="457200" rtl="0" algn="l">
              <a:lnSpc>
                <a:spcPct val="115000"/>
              </a:lnSpc>
              <a:spcBef>
                <a:spcPts val="0"/>
              </a:spcBef>
              <a:spcAft>
                <a:spcPts val="0"/>
              </a:spcAft>
              <a:buClr>
                <a:schemeClr val="accent4"/>
              </a:buClr>
              <a:buSzPts val="1100"/>
              <a:buFont typeface="Nunito"/>
              <a:buChar char="●"/>
            </a:pPr>
            <a:r>
              <a:rPr lang="en" sz="1100">
                <a:solidFill>
                  <a:schemeClr val="accent4"/>
                </a:solidFill>
                <a:latin typeface="Nunito"/>
                <a:ea typeface="Nunito"/>
                <a:cs typeface="Nunito"/>
                <a:sym typeface="Nunito"/>
              </a:rPr>
              <a:t>Is there a correlation between Record of the year and Album of the year, and did any artist win both awards in the same year?</a:t>
            </a:r>
            <a:endParaRPr sz="1100">
              <a:solidFill>
                <a:schemeClr val="accent4"/>
              </a:solidFill>
              <a:latin typeface="Nunito"/>
              <a:ea typeface="Nunito"/>
              <a:cs typeface="Nunito"/>
              <a:sym typeface="Nunito"/>
            </a:endParaRPr>
          </a:p>
          <a:p>
            <a:pPr indent="0" lvl="0" marL="0" rtl="0" algn="l">
              <a:lnSpc>
                <a:spcPct val="115000"/>
              </a:lnSpc>
              <a:spcBef>
                <a:spcPts val="0"/>
              </a:spcBef>
              <a:spcAft>
                <a:spcPts val="0"/>
              </a:spcAft>
              <a:buNone/>
            </a:pPr>
            <a:r>
              <a:t/>
            </a:r>
            <a:endParaRPr sz="1100">
              <a:solidFill>
                <a:schemeClr val="accent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7"/>
          <p:cNvSpPr txBox="1"/>
          <p:nvPr>
            <p:ph type="title"/>
          </p:nvPr>
        </p:nvSpPr>
        <p:spPr>
          <a:xfrm>
            <a:off x="798163" y="25315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Visualization 1</a:t>
            </a:r>
            <a:endParaRPr/>
          </a:p>
        </p:txBody>
      </p:sp>
      <p:pic>
        <p:nvPicPr>
          <p:cNvPr id="370" name="Google Shape;370;p47"/>
          <p:cNvPicPr preferRelativeResize="0"/>
          <p:nvPr/>
        </p:nvPicPr>
        <p:blipFill>
          <a:blip r:embed="rId3">
            <a:alphaModFix/>
          </a:blip>
          <a:stretch>
            <a:fillRect/>
          </a:stretch>
        </p:blipFill>
        <p:spPr>
          <a:xfrm>
            <a:off x="2410101" y="1197175"/>
            <a:ext cx="4480150" cy="3402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8"/>
          <p:cNvSpPr txBox="1"/>
          <p:nvPr>
            <p:ph type="title"/>
          </p:nvPr>
        </p:nvSpPr>
        <p:spPr>
          <a:xfrm>
            <a:off x="720000" y="25315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Visualization 2</a:t>
            </a:r>
            <a:endParaRPr/>
          </a:p>
        </p:txBody>
      </p:sp>
      <p:pic>
        <p:nvPicPr>
          <p:cNvPr id="376" name="Google Shape;376;p48"/>
          <p:cNvPicPr preferRelativeResize="0"/>
          <p:nvPr/>
        </p:nvPicPr>
        <p:blipFill>
          <a:blip r:embed="rId3">
            <a:alphaModFix/>
          </a:blip>
          <a:stretch>
            <a:fillRect/>
          </a:stretch>
        </p:blipFill>
        <p:spPr>
          <a:xfrm>
            <a:off x="2261537" y="1107500"/>
            <a:ext cx="4620925" cy="3465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9"/>
          <p:cNvSpPr txBox="1"/>
          <p:nvPr>
            <p:ph type="title"/>
          </p:nvPr>
        </p:nvSpPr>
        <p:spPr>
          <a:xfrm>
            <a:off x="720000" y="25315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Visualization 3</a:t>
            </a:r>
            <a:endParaRPr/>
          </a:p>
        </p:txBody>
      </p:sp>
      <p:pic>
        <p:nvPicPr>
          <p:cNvPr id="382" name="Google Shape;382;p49"/>
          <p:cNvPicPr preferRelativeResize="0"/>
          <p:nvPr/>
        </p:nvPicPr>
        <p:blipFill>
          <a:blip r:embed="rId3">
            <a:alphaModFix/>
          </a:blip>
          <a:stretch>
            <a:fillRect/>
          </a:stretch>
        </p:blipFill>
        <p:spPr>
          <a:xfrm>
            <a:off x="2281750" y="1087975"/>
            <a:ext cx="4580501" cy="3435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0"/>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Visualization 4</a:t>
            </a:r>
            <a:endParaRPr/>
          </a:p>
        </p:txBody>
      </p:sp>
      <p:pic>
        <p:nvPicPr>
          <p:cNvPr id="388" name="Google Shape;388;p50"/>
          <p:cNvPicPr preferRelativeResize="0"/>
          <p:nvPr/>
        </p:nvPicPr>
        <p:blipFill>
          <a:blip r:embed="rId3">
            <a:alphaModFix/>
          </a:blip>
          <a:stretch>
            <a:fillRect/>
          </a:stretch>
        </p:blipFill>
        <p:spPr>
          <a:xfrm>
            <a:off x="1292400" y="1333049"/>
            <a:ext cx="6559200" cy="2640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1"/>
          <p:cNvSpPr txBox="1"/>
          <p:nvPr>
            <p:ph type="title"/>
          </p:nvPr>
        </p:nvSpPr>
        <p:spPr>
          <a:xfrm>
            <a:off x="720000" y="25315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Vis 5</a:t>
            </a:r>
            <a:endParaRPr/>
          </a:p>
        </p:txBody>
      </p:sp>
      <p:pic>
        <p:nvPicPr>
          <p:cNvPr id="394" name="Google Shape;394;p51"/>
          <p:cNvPicPr preferRelativeResize="0"/>
          <p:nvPr/>
        </p:nvPicPr>
        <p:blipFill>
          <a:blip r:embed="rId3">
            <a:alphaModFix/>
          </a:blip>
          <a:stretch>
            <a:fillRect/>
          </a:stretch>
        </p:blipFill>
        <p:spPr>
          <a:xfrm>
            <a:off x="1930400" y="825860"/>
            <a:ext cx="4999976" cy="1571239"/>
          </a:xfrm>
          <a:prstGeom prst="rect">
            <a:avLst/>
          </a:prstGeom>
          <a:noFill/>
          <a:ln>
            <a:noFill/>
          </a:ln>
        </p:spPr>
      </p:pic>
      <p:pic>
        <p:nvPicPr>
          <p:cNvPr id="395" name="Google Shape;395;p51"/>
          <p:cNvPicPr preferRelativeResize="0"/>
          <p:nvPr/>
        </p:nvPicPr>
        <p:blipFill>
          <a:blip r:embed="rId4">
            <a:alphaModFix/>
          </a:blip>
          <a:stretch>
            <a:fillRect/>
          </a:stretch>
        </p:blipFill>
        <p:spPr>
          <a:xfrm>
            <a:off x="1930400" y="2571750"/>
            <a:ext cx="4999976" cy="2462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2"/>
          <p:cNvSpPr txBox="1"/>
          <p:nvPr>
            <p:ph type="title"/>
          </p:nvPr>
        </p:nvSpPr>
        <p:spPr>
          <a:xfrm>
            <a:off x="720000" y="53480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Vis 6</a:t>
            </a:r>
            <a:endParaRPr/>
          </a:p>
        </p:txBody>
      </p:sp>
      <p:pic>
        <p:nvPicPr>
          <p:cNvPr id="401" name="Google Shape;401;p52"/>
          <p:cNvPicPr preferRelativeResize="0"/>
          <p:nvPr/>
        </p:nvPicPr>
        <p:blipFill>
          <a:blip r:embed="rId3">
            <a:alphaModFix/>
          </a:blip>
          <a:stretch>
            <a:fillRect/>
          </a:stretch>
        </p:blipFill>
        <p:spPr>
          <a:xfrm>
            <a:off x="1181175" y="1220600"/>
            <a:ext cx="3949275" cy="3204625"/>
          </a:xfrm>
          <a:prstGeom prst="rect">
            <a:avLst/>
          </a:prstGeom>
          <a:noFill/>
          <a:ln>
            <a:noFill/>
          </a:ln>
        </p:spPr>
      </p:pic>
      <p:pic>
        <p:nvPicPr>
          <p:cNvPr id="402" name="Google Shape;402;p52"/>
          <p:cNvPicPr preferRelativeResize="0"/>
          <p:nvPr/>
        </p:nvPicPr>
        <p:blipFill>
          <a:blip r:embed="rId4">
            <a:alphaModFix/>
          </a:blip>
          <a:stretch>
            <a:fillRect/>
          </a:stretch>
        </p:blipFill>
        <p:spPr>
          <a:xfrm>
            <a:off x="5601200" y="423975"/>
            <a:ext cx="2910625" cy="2215925"/>
          </a:xfrm>
          <a:prstGeom prst="rect">
            <a:avLst/>
          </a:prstGeom>
          <a:noFill/>
          <a:ln>
            <a:noFill/>
          </a:ln>
        </p:spPr>
      </p:pic>
      <p:pic>
        <p:nvPicPr>
          <p:cNvPr id="403" name="Google Shape;403;p52"/>
          <p:cNvPicPr preferRelativeResize="0"/>
          <p:nvPr/>
        </p:nvPicPr>
        <p:blipFill>
          <a:blip r:embed="rId5">
            <a:alphaModFix/>
          </a:blip>
          <a:stretch>
            <a:fillRect/>
          </a:stretch>
        </p:blipFill>
        <p:spPr>
          <a:xfrm>
            <a:off x="5601199" y="2797625"/>
            <a:ext cx="2910626" cy="216418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ward Ceremony Business Plan by Slidesgo">
  <a:themeElements>
    <a:clrScheme name="Simple Light">
      <a:dk1>
        <a:srgbClr val="0B0302"/>
      </a:dk1>
      <a:lt1>
        <a:srgbClr val="381800"/>
      </a:lt1>
      <a:dk2>
        <a:srgbClr val="5B2900"/>
      </a:dk2>
      <a:lt2>
        <a:srgbClr val="7D3D00"/>
      </a:lt2>
      <a:accent1>
        <a:srgbClr val="C59639"/>
      </a:accent1>
      <a:accent2>
        <a:srgbClr val="FFCB8D"/>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