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3F3C-B108-4428-9C7A-C1CDA6EC7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745B2-038C-45DB-89DF-78DF87466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EB6D8-B363-4727-B045-6146BF40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47EA-E01B-45CB-94E4-440A74E4063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7EC3C-7359-4585-9E78-02EBE790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CD25E-A6F2-479E-9390-DE170861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9E97-3642-49CE-A39C-DDDAA6F45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0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B7D0-3DB2-47AC-8D44-0744E271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326C3-B442-4F45-ADFE-108A812E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9FC37-5115-4486-97C6-C9675BF4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47EA-E01B-45CB-94E4-440A74E4063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97B0-D972-454C-A790-B3FFC6DE9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1B43C-8339-486F-A7B0-FCD70732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9E97-3642-49CE-A39C-DDDAA6F45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64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C5999-5E50-49F4-BC85-77F0FC2A5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2D65-2B3A-403F-A9D2-9B204B494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D4F2C-FEB9-44F2-A547-D1E696E0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47EA-E01B-45CB-94E4-440A74E4063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99D2C-FCD2-45B6-B164-A10AF25F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67892-1372-4402-915A-B748A765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9E97-3642-49CE-A39C-DDDAA6F45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9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1C8C-A70E-4A6A-8521-6A05BA99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56C6D-B639-481E-BF1B-F81E95C62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5C4E8-7135-4707-A13F-1B14EB40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47EA-E01B-45CB-94E4-440A74E4063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E703E-3056-45DE-82C3-68516D55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AAC95-1020-4E80-BADC-7D4DD182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9E97-3642-49CE-A39C-DDDAA6F45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20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A4EC-372C-4B59-BFD8-21BF2195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8AA17-0D0A-4B48-A09E-FA64B32A2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343EE-2C5F-498F-99DE-8CED1754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47EA-E01B-45CB-94E4-440A74E4063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72FC4-613F-4A84-8D54-AA621970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87961-5356-4880-B3AD-D0CD2DDF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9E97-3642-49CE-A39C-DDDAA6F45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61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8D3B-98CD-485E-B4C3-48DF0D6B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F75D7-E589-48BE-8E2C-E1B2C1F88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BA38E-7B95-49BE-BBED-C0391C907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23496-8F7F-4F79-A24D-6B4A22C0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47EA-E01B-45CB-94E4-440A74E4063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61D38-0692-4842-AC73-0357A8D2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F677F-4D7D-410C-994D-1C839430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9E97-3642-49CE-A39C-DDDAA6F45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12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BD32-A20F-4AE7-90AE-C693DB9D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73E9C-0814-4EAD-97AD-BD6F2EF5B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A1838-7BE1-485D-9088-6C5195D98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FF9CB-3267-4673-8FA3-EA77093B7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0A460-C470-4926-B443-DC512425D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82FCE-7FBC-4197-9630-72EDE455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47EA-E01B-45CB-94E4-440A74E4063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38458B-449A-405D-8FE2-A0CB118C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25112-787F-4316-A881-2753467F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9E97-3642-49CE-A39C-DDDAA6F45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2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088A-8B2F-4C6B-9224-F28DB65A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CFB131-293D-45D2-8983-82F9BF4A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47EA-E01B-45CB-94E4-440A74E4063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62EFE-CD87-43DD-83B5-C8BADFBC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0CC7C-800E-498D-B1D4-DDABB02B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9E97-3642-49CE-A39C-DDDAA6F45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3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F7EBD-B679-4D21-AB5B-09297B2E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47EA-E01B-45CB-94E4-440A74E4063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024EE-01FD-4E3C-838B-C1B7959F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4E041-7854-4EC1-9DF5-4BF6F0F1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9E97-3642-49CE-A39C-DDDAA6F45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91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D405-A4D3-47EF-AF0A-807E41E9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3A614-7931-457E-9001-672EF9CEB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0AE97-D5B1-410C-A646-0C6F9DB09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71115-F6F5-4270-91B2-86652243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47EA-E01B-45CB-94E4-440A74E4063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8BDF2-8A0B-451C-AA33-D05478A7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1BF0D-E6DD-41F9-9B85-6438E81B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9E97-3642-49CE-A39C-DDDAA6F45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40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433E-B61A-44F9-8962-8432EC45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EF0D6-85F2-45CD-A88F-742A893E1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B2754-8187-4FCE-8F4D-B88207839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2EE55-4C02-4F43-B3DF-AED3E684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47EA-E01B-45CB-94E4-440A74E4063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53CB4-E915-4568-88C0-88DCDE15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C6CC9-132F-494C-8FED-48F805F9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9E97-3642-49CE-A39C-DDDAA6F45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99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0B93B-CE33-4EDE-9B82-B1FD7C23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F59FE-BC5C-462F-A359-C5488B6DD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BE7F-DE46-4DFD-9DA4-631290C0E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947EA-E01B-45CB-94E4-440A74E4063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3E78E-6A19-4A0A-9BB4-8B607CC43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279F-219C-4944-B443-E27FB8CDC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99E97-3642-49CE-A39C-DDDAA6F45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5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247F-5783-4BF3-AFC9-13B2F4231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Slide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87F61-A34F-47D7-817D-7B6B9ADBE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Using this PowerPoint you are able to navigate around the application, as if it were live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E41F9-DA51-4107-A35C-FAFAEFD0F759}"/>
              </a:ext>
            </a:extLst>
          </p:cNvPr>
          <p:cNvSpPr txBox="1"/>
          <p:nvPr/>
        </p:nvSpPr>
        <p:spPr>
          <a:xfrm>
            <a:off x="2816440" y="4722364"/>
            <a:ext cx="6094520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 in red text or surrounded by a red rectangle are added after the project has started.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8FCC0-F473-4BB0-BCD8-BB088F88DABA}"/>
              </a:ext>
            </a:extLst>
          </p:cNvPr>
          <p:cNvSpPr/>
          <p:nvPr/>
        </p:nvSpPr>
        <p:spPr>
          <a:xfrm>
            <a:off x="2494625" y="4891596"/>
            <a:ext cx="7048870" cy="994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023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44EB-260C-459E-B5ED-C081A85B2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9530" y="-200409"/>
            <a:ext cx="6850602" cy="1097054"/>
          </a:xfrm>
        </p:spPr>
        <p:txBody>
          <a:bodyPr>
            <a:normAutofit/>
          </a:bodyPr>
          <a:lstStyle/>
          <a:p>
            <a:r>
              <a:rPr lang="en-GB" sz="3600" dirty="0"/>
              <a:t>Search 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87EA2D-DF31-4FA2-831A-7C9E039A0A1D}"/>
              </a:ext>
            </a:extLst>
          </p:cNvPr>
          <p:cNvSpPr/>
          <p:nvPr/>
        </p:nvSpPr>
        <p:spPr>
          <a:xfrm>
            <a:off x="3432699" y="1083075"/>
            <a:ext cx="5326602" cy="4962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B09798-6D22-4253-834B-BF16F055BE8A}"/>
              </a:ext>
            </a:extLst>
          </p:cNvPr>
          <p:cNvCxnSpPr/>
          <p:nvPr/>
        </p:nvCxnSpPr>
        <p:spPr>
          <a:xfrm>
            <a:off x="3432699" y="1340527"/>
            <a:ext cx="53266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3D7B05-4E65-469F-9561-B895B6E685BD}"/>
              </a:ext>
            </a:extLst>
          </p:cNvPr>
          <p:cNvSpPr txBox="1"/>
          <p:nvPr/>
        </p:nvSpPr>
        <p:spPr>
          <a:xfrm>
            <a:off x="3432699" y="1145219"/>
            <a:ext cx="5326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Title 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6C9048-9B29-49BD-837F-4B92A20B3406}"/>
              </a:ext>
            </a:extLst>
          </p:cNvPr>
          <p:cNvSpPr/>
          <p:nvPr/>
        </p:nvSpPr>
        <p:spPr>
          <a:xfrm>
            <a:off x="3628007" y="1602137"/>
            <a:ext cx="1367162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Entry Message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AD9EFAE-6279-4AD8-9912-C542B8EF3F80}"/>
              </a:ext>
            </a:extLst>
          </p:cNvPr>
          <p:cNvCxnSpPr>
            <a:endCxn id="7" idx="1"/>
          </p:cNvCxnSpPr>
          <p:nvPr/>
        </p:nvCxnSpPr>
        <p:spPr>
          <a:xfrm>
            <a:off x="2459115" y="1083075"/>
            <a:ext cx="1168892" cy="649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97C575-5919-4380-B829-ADB1A9E3EC5D}"/>
              </a:ext>
            </a:extLst>
          </p:cNvPr>
          <p:cNvSpPr txBox="1"/>
          <p:nvPr/>
        </p:nvSpPr>
        <p:spPr>
          <a:xfrm>
            <a:off x="1109709" y="870011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sp>
        <p:nvSpPr>
          <p:cNvPr id="10" name="Rectangle 9">
            <a:hlinkClick r:id="rId2" action="ppaction://hlinksldjump"/>
            <a:extLst>
              <a:ext uri="{FF2B5EF4-FFF2-40B4-BE49-F238E27FC236}">
                <a16:creationId xmlns:a16="http://schemas.microsoft.com/office/drawing/2014/main" id="{34CD81E3-8BD3-420B-903E-C5866FF8F5BC}"/>
              </a:ext>
            </a:extLst>
          </p:cNvPr>
          <p:cNvSpPr/>
          <p:nvPr/>
        </p:nvSpPr>
        <p:spPr>
          <a:xfrm>
            <a:off x="7738369" y="1508640"/>
            <a:ext cx="855216" cy="35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Home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946F431-9783-456F-B36C-A74421FDE8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93585" y="1537600"/>
            <a:ext cx="1959008" cy="195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8881E3-C8E4-4C23-B66B-0083F693C541}"/>
              </a:ext>
            </a:extLst>
          </p:cNvPr>
          <p:cNvSpPr txBox="1"/>
          <p:nvPr/>
        </p:nvSpPr>
        <p:spPr>
          <a:xfrm>
            <a:off x="10697592" y="1368926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</a:t>
            </a:r>
          </a:p>
        </p:txBody>
      </p:sp>
      <p:sp>
        <p:nvSpPr>
          <p:cNvPr id="13" name="Rectangle 12">
            <a:hlinkClick r:id="rId3" action="ppaction://hlinksldjump"/>
            <a:extLst>
              <a:ext uri="{FF2B5EF4-FFF2-40B4-BE49-F238E27FC236}">
                <a16:creationId xmlns:a16="http://schemas.microsoft.com/office/drawing/2014/main" id="{96E9E7B8-031D-4502-B1E7-B313DED31581}"/>
              </a:ext>
            </a:extLst>
          </p:cNvPr>
          <p:cNvSpPr/>
          <p:nvPr/>
        </p:nvSpPr>
        <p:spPr>
          <a:xfrm>
            <a:off x="3790765" y="2539013"/>
            <a:ext cx="4438835" cy="28541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8DAFEB2-AAE7-48AF-BE17-B85485FA84C6}"/>
              </a:ext>
            </a:extLst>
          </p:cNvPr>
          <p:cNvCxnSpPr/>
          <p:nvPr/>
        </p:nvCxnSpPr>
        <p:spPr>
          <a:xfrm rot="10800000" flipV="1">
            <a:off x="8229600" y="3142694"/>
            <a:ext cx="1669002" cy="5770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A57447-CB81-4695-89DF-7288BF5E424E}"/>
              </a:ext>
            </a:extLst>
          </p:cNvPr>
          <p:cNvSpPr txBox="1"/>
          <p:nvPr/>
        </p:nvSpPr>
        <p:spPr>
          <a:xfrm>
            <a:off x="10082075" y="2860375"/>
            <a:ext cx="129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TableView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441E37-3EAC-47DF-947C-6930DD1370B3}"/>
              </a:ext>
            </a:extLst>
          </p:cNvPr>
          <p:cNvSpPr txBox="1"/>
          <p:nvPr/>
        </p:nvSpPr>
        <p:spPr>
          <a:xfrm>
            <a:off x="10164932" y="3429000"/>
            <a:ext cx="1216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Right click a record to view specific item</a:t>
            </a:r>
          </a:p>
        </p:txBody>
      </p:sp>
    </p:spTree>
    <p:extLst>
      <p:ext uri="{BB962C8B-B14F-4D97-AF65-F5344CB8AC3E}">
        <p14:creationId xmlns:p14="http://schemas.microsoft.com/office/powerpoint/2010/main" val="353923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7478-663C-4360-9EF5-9E508C4EB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841" y="-280309"/>
            <a:ext cx="5492318" cy="1061544"/>
          </a:xfrm>
        </p:spPr>
        <p:txBody>
          <a:bodyPr>
            <a:normAutofit/>
          </a:bodyPr>
          <a:lstStyle/>
          <a:p>
            <a:r>
              <a:rPr lang="en-GB" sz="4000" dirty="0"/>
              <a:t>Stats Home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5C2F57-0C16-49B1-9915-3B53AD97FC3F}"/>
              </a:ext>
            </a:extLst>
          </p:cNvPr>
          <p:cNvSpPr/>
          <p:nvPr/>
        </p:nvSpPr>
        <p:spPr>
          <a:xfrm>
            <a:off x="3432699" y="1083075"/>
            <a:ext cx="5326602" cy="4962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D3694F-A664-473D-ACB5-010EBC3EF798}"/>
              </a:ext>
            </a:extLst>
          </p:cNvPr>
          <p:cNvCxnSpPr/>
          <p:nvPr/>
        </p:nvCxnSpPr>
        <p:spPr>
          <a:xfrm>
            <a:off x="3432699" y="1340527"/>
            <a:ext cx="53266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4D92F8-880A-487C-BE7E-19A5BF898674}"/>
              </a:ext>
            </a:extLst>
          </p:cNvPr>
          <p:cNvSpPr txBox="1"/>
          <p:nvPr/>
        </p:nvSpPr>
        <p:spPr>
          <a:xfrm>
            <a:off x="3432699" y="1145219"/>
            <a:ext cx="5326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Title 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9FB3AA-2F67-47E6-8391-E1C0B096EB47}"/>
              </a:ext>
            </a:extLst>
          </p:cNvPr>
          <p:cNvSpPr/>
          <p:nvPr/>
        </p:nvSpPr>
        <p:spPr>
          <a:xfrm>
            <a:off x="5350275" y="1468973"/>
            <a:ext cx="1367162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Entry Message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99C0C84-A6D0-43DC-B0F6-2358C3F3E68E}"/>
              </a:ext>
            </a:extLst>
          </p:cNvPr>
          <p:cNvCxnSpPr/>
          <p:nvPr/>
        </p:nvCxnSpPr>
        <p:spPr>
          <a:xfrm>
            <a:off x="2207581" y="1242874"/>
            <a:ext cx="3071673" cy="3592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A50542F-83AB-48DE-B6C0-9AA311DD757C}"/>
              </a:ext>
            </a:extLst>
          </p:cNvPr>
          <p:cNvSpPr txBox="1"/>
          <p:nvPr/>
        </p:nvSpPr>
        <p:spPr>
          <a:xfrm>
            <a:off x="1195526" y="1083075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sp>
        <p:nvSpPr>
          <p:cNvPr id="10" name="Rectangle 9">
            <a:hlinkClick r:id="rId2" action="ppaction://hlinksldjump"/>
            <a:extLst>
              <a:ext uri="{FF2B5EF4-FFF2-40B4-BE49-F238E27FC236}">
                <a16:creationId xmlns:a16="http://schemas.microsoft.com/office/drawing/2014/main" id="{DEEB5B2B-A2AE-40B7-AD02-0F487CE563F0}"/>
              </a:ext>
            </a:extLst>
          </p:cNvPr>
          <p:cNvSpPr/>
          <p:nvPr/>
        </p:nvSpPr>
        <p:spPr>
          <a:xfrm>
            <a:off x="5563339" y="2315398"/>
            <a:ext cx="1313895" cy="5060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Pie Chart</a:t>
            </a:r>
          </a:p>
        </p:txBody>
      </p:sp>
      <p:sp>
        <p:nvSpPr>
          <p:cNvPr id="12" name="Rectangle 11">
            <a:hlinkClick r:id="rId3" action="ppaction://hlinksldjump"/>
            <a:extLst>
              <a:ext uri="{FF2B5EF4-FFF2-40B4-BE49-F238E27FC236}">
                <a16:creationId xmlns:a16="http://schemas.microsoft.com/office/drawing/2014/main" id="{DCF96BB5-4073-470C-A74C-EF15CF8FE506}"/>
              </a:ext>
            </a:extLst>
          </p:cNvPr>
          <p:cNvSpPr/>
          <p:nvPr/>
        </p:nvSpPr>
        <p:spPr>
          <a:xfrm>
            <a:off x="5563339" y="3185425"/>
            <a:ext cx="1313895" cy="5060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Line Graph</a:t>
            </a:r>
          </a:p>
        </p:txBody>
      </p:sp>
      <p:sp>
        <p:nvSpPr>
          <p:cNvPr id="14" name="Rectangle 13">
            <a:hlinkClick r:id="rId4" action="ppaction://hlinksldjump"/>
            <a:extLst>
              <a:ext uri="{FF2B5EF4-FFF2-40B4-BE49-F238E27FC236}">
                <a16:creationId xmlns:a16="http://schemas.microsoft.com/office/drawing/2014/main" id="{478FAB8E-56A4-4065-8303-CA82FC66CA5F}"/>
              </a:ext>
            </a:extLst>
          </p:cNvPr>
          <p:cNvSpPr/>
          <p:nvPr/>
        </p:nvSpPr>
        <p:spPr>
          <a:xfrm>
            <a:off x="5829669" y="4402650"/>
            <a:ext cx="1313895" cy="5060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Averages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DD1DDD4-CE3F-4057-AE8B-9C64B6179F70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2678098" y="1981064"/>
            <a:ext cx="2885241" cy="587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D0362F-4DCC-4388-AAEB-B10E2089DC17}"/>
              </a:ext>
            </a:extLst>
          </p:cNvPr>
          <p:cNvSpPr txBox="1"/>
          <p:nvPr/>
        </p:nvSpPr>
        <p:spPr>
          <a:xfrm>
            <a:off x="1737064" y="1796398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4A48918-70BD-4A3F-BB5D-C2182A9F39EE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>
            <a:off x="2660342" y="3003176"/>
            <a:ext cx="2902997" cy="4352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7C4C13-0305-4A25-8E84-E4E790A733A6}"/>
              </a:ext>
            </a:extLst>
          </p:cNvPr>
          <p:cNvSpPr txBox="1"/>
          <p:nvPr/>
        </p:nvSpPr>
        <p:spPr>
          <a:xfrm>
            <a:off x="1719308" y="2818510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90DAAD-6878-4F0B-868D-E17357BAD0D0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046521" y="4286645"/>
            <a:ext cx="2783148" cy="369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C9D47E-01CF-4EBB-B338-73633C07AE6C}"/>
              </a:ext>
            </a:extLst>
          </p:cNvPr>
          <p:cNvSpPr txBox="1"/>
          <p:nvPr/>
        </p:nvSpPr>
        <p:spPr>
          <a:xfrm>
            <a:off x="2105487" y="4101979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</a:t>
            </a:r>
          </a:p>
        </p:txBody>
      </p:sp>
      <p:sp>
        <p:nvSpPr>
          <p:cNvPr id="32" name="Rectangle 31">
            <a:hlinkClick r:id="rId5" action="ppaction://hlinksldjump"/>
            <a:extLst>
              <a:ext uri="{FF2B5EF4-FFF2-40B4-BE49-F238E27FC236}">
                <a16:creationId xmlns:a16="http://schemas.microsoft.com/office/drawing/2014/main" id="{95D2A1D8-58B7-41D7-8FB7-C7BFAACD19CD}"/>
              </a:ext>
            </a:extLst>
          </p:cNvPr>
          <p:cNvSpPr/>
          <p:nvPr/>
        </p:nvSpPr>
        <p:spPr>
          <a:xfrm>
            <a:off x="7738369" y="1508640"/>
            <a:ext cx="855216" cy="35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Home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7F2648E-9E37-4FFB-AFDB-7736FCBF50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93585" y="1537600"/>
            <a:ext cx="1959008" cy="195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D7CE92F-E0E8-4AD7-9013-9CFC33AEE750}"/>
              </a:ext>
            </a:extLst>
          </p:cNvPr>
          <p:cNvSpPr txBox="1"/>
          <p:nvPr/>
        </p:nvSpPr>
        <p:spPr>
          <a:xfrm>
            <a:off x="10697592" y="1368926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1809182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7478-663C-4360-9EF5-9E508C4EB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841" y="-280309"/>
            <a:ext cx="5492318" cy="1061544"/>
          </a:xfrm>
        </p:spPr>
        <p:txBody>
          <a:bodyPr>
            <a:normAutofit/>
          </a:bodyPr>
          <a:lstStyle/>
          <a:p>
            <a:r>
              <a:rPr lang="en-GB" sz="4000" dirty="0"/>
              <a:t>Pie Chart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5C2F57-0C16-49B1-9915-3B53AD97FC3F}"/>
              </a:ext>
            </a:extLst>
          </p:cNvPr>
          <p:cNvSpPr/>
          <p:nvPr/>
        </p:nvSpPr>
        <p:spPr>
          <a:xfrm>
            <a:off x="3432699" y="1083075"/>
            <a:ext cx="5326602" cy="4962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D3694F-A664-473D-ACB5-010EBC3EF798}"/>
              </a:ext>
            </a:extLst>
          </p:cNvPr>
          <p:cNvCxnSpPr/>
          <p:nvPr/>
        </p:nvCxnSpPr>
        <p:spPr>
          <a:xfrm>
            <a:off x="3432699" y="1340527"/>
            <a:ext cx="53266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4D92F8-880A-487C-BE7E-19A5BF898674}"/>
              </a:ext>
            </a:extLst>
          </p:cNvPr>
          <p:cNvSpPr txBox="1"/>
          <p:nvPr/>
        </p:nvSpPr>
        <p:spPr>
          <a:xfrm>
            <a:off x="3432699" y="1145219"/>
            <a:ext cx="5326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Title Bar</a:t>
            </a:r>
          </a:p>
        </p:txBody>
      </p:sp>
      <p:sp>
        <p:nvSpPr>
          <p:cNvPr id="32" name="Rectangle 31">
            <a:hlinkClick r:id="rId2" action="ppaction://hlinksldjump"/>
            <a:extLst>
              <a:ext uri="{FF2B5EF4-FFF2-40B4-BE49-F238E27FC236}">
                <a16:creationId xmlns:a16="http://schemas.microsoft.com/office/drawing/2014/main" id="{95D2A1D8-58B7-41D7-8FB7-C7BFAACD19CD}"/>
              </a:ext>
            </a:extLst>
          </p:cNvPr>
          <p:cNvSpPr/>
          <p:nvPr/>
        </p:nvSpPr>
        <p:spPr>
          <a:xfrm>
            <a:off x="5668392" y="1535836"/>
            <a:ext cx="855216" cy="35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Home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7F2648E-9E37-4FFB-AFDB-7736FCBF50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23609" y="1537600"/>
            <a:ext cx="4028985" cy="2006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D7CE92F-E0E8-4AD7-9013-9CFC33AEE750}"/>
              </a:ext>
            </a:extLst>
          </p:cNvPr>
          <p:cNvSpPr txBox="1"/>
          <p:nvPr/>
        </p:nvSpPr>
        <p:spPr>
          <a:xfrm>
            <a:off x="10697592" y="1368926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44749A-51B1-4E43-9AD5-5B72BEBE92D8}"/>
              </a:ext>
            </a:extLst>
          </p:cNvPr>
          <p:cNvSpPr/>
          <p:nvPr/>
        </p:nvSpPr>
        <p:spPr>
          <a:xfrm>
            <a:off x="4872360" y="2575439"/>
            <a:ext cx="2866009" cy="2813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53FC84-7BAC-4E2D-BF64-5F45C7150506}"/>
              </a:ext>
            </a:extLst>
          </p:cNvPr>
          <p:cNvSpPr txBox="1"/>
          <p:nvPr/>
        </p:nvSpPr>
        <p:spPr>
          <a:xfrm>
            <a:off x="10256667" y="3881306"/>
            <a:ext cx="128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Pie Chart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E7E5276-109E-4CF9-9F8D-8C8BDC4C22CF}"/>
              </a:ext>
            </a:extLst>
          </p:cNvPr>
          <p:cNvCxnSpPr/>
          <p:nvPr/>
        </p:nvCxnSpPr>
        <p:spPr>
          <a:xfrm rot="10800000">
            <a:off x="7821228" y="4049978"/>
            <a:ext cx="222829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60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7478-663C-4360-9EF5-9E508C4EB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841" y="-280309"/>
            <a:ext cx="5492318" cy="1061544"/>
          </a:xfrm>
        </p:spPr>
        <p:txBody>
          <a:bodyPr>
            <a:normAutofit/>
          </a:bodyPr>
          <a:lstStyle/>
          <a:p>
            <a:r>
              <a:rPr lang="en-GB" sz="4000" dirty="0"/>
              <a:t>Line Graph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5C2F57-0C16-49B1-9915-3B53AD97FC3F}"/>
              </a:ext>
            </a:extLst>
          </p:cNvPr>
          <p:cNvSpPr/>
          <p:nvPr/>
        </p:nvSpPr>
        <p:spPr>
          <a:xfrm>
            <a:off x="3432699" y="1083075"/>
            <a:ext cx="5326602" cy="4962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D3694F-A664-473D-ACB5-010EBC3EF798}"/>
              </a:ext>
            </a:extLst>
          </p:cNvPr>
          <p:cNvCxnSpPr/>
          <p:nvPr/>
        </p:nvCxnSpPr>
        <p:spPr>
          <a:xfrm>
            <a:off x="3432699" y="1340527"/>
            <a:ext cx="53266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4D92F8-880A-487C-BE7E-19A5BF898674}"/>
              </a:ext>
            </a:extLst>
          </p:cNvPr>
          <p:cNvSpPr txBox="1"/>
          <p:nvPr/>
        </p:nvSpPr>
        <p:spPr>
          <a:xfrm>
            <a:off x="3432699" y="1145219"/>
            <a:ext cx="5326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Title Bar</a:t>
            </a:r>
          </a:p>
        </p:txBody>
      </p:sp>
      <p:sp>
        <p:nvSpPr>
          <p:cNvPr id="32" name="Rectangle 31">
            <a:hlinkClick r:id="rId2" action="ppaction://hlinksldjump"/>
            <a:extLst>
              <a:ext uri="{FF2B5EF4-FFF2-40B4-BE49-F238E27FC236}">
                <a16:creationId xmlns:a16="http://schemas.microsoft.com/office/drawing/2014/main" id="{95D2A1D8-58B7-41D7-8FB7-C7BFAACD19CD}"/>
              </a:ext>
            </a:extLst>
          </p:cNvPr>
          <p:cNvSpPr/>
          <p:nvPr/>
        </p:nvSpPr>
        <p:spPr>
          <a:xfrm>
            <a:off x="5668392" y="1535836"/>
            <a:ext cx="855216" cy="35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Home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7F2648E-9E37-4FFB-AFDB-7736FCBF50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23609" y="1537600"/>
            <a:ext cx="4028985" cy="2006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D7CE92F-E0E8-4AD7-9013-9CFC33AEE750}"/>
              </a:ext>
            </a:extLst>
          </p:cNvPr>
          <p:cNvSpPr txBox="1"/>
          <p:nvPr/>
        </p:nvSpPr>
        <p:spPr>
          <a:xfrm>
            <a:off x="10697592" y="1368926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44749A-51B1-4E43-9AD5-5B72BEBE92D8}"/>
              </a:ext>
            </a:extLst>
          </p:cNvPr>
          <p:cNvSpPr/>
          <p:nvPr/>
        </p:nvSpPr>
        <p:spPr>
          <a:xfrm>
            <a:off x="4872360" y="2575439"/>
            <a:ext cx="2866009" cy="2813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53FC84-7BAC-4E2D-BF64-5F45C7150506}"/>
              </a:ext>
            </a:extLst>
          </p:cNvPr>
          <p:cNvSpPr txBox="1"/>
          <p:nvPr/>
        </p:nvSpPr>
        <p:spPr>
          <a:xfrm>
            <a:off x="10256667" y="3881306"/>
            <a:ext cx="128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 Graph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E7E5276-109E-4CF9-9F8D-8C8BDC4C22CF}"/>
              </a:ext>
            </a:extLst>
          </p:cNvPr>
          <p:cNvCxnSpPr/>
          <p:nvPr/>
        </p:nvCxnSpPr>
        <p:spPr>
          <a:xfrm rot="10800000">
            <a:off x="7821228" y="4049978"/>
            <a:ext cx="222829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15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7478-663C-4360-9EF5-9E508C4EB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841" y="-280309"/>
            <a:ext cx="5492318" cy="1061544"/>
          </a:xfrm>
        </p:spPr>
        <p:txBody>
          <a:bodyPr>
            <a:normAutofit/>
          </a:bodyPr>
          <a:lstStyle/>
          <a:p>
            <a:r>
              <a:rPr lang="en-GB" sz="4000" dirty="0"/>
              <a:t>Averages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5C2F57-0C16-49B1-9915-3B53AD97FC3F}"/>
              </a:ext>
            </a:extLst>
          </p:cNvPr>
          <p:cNvSpPr/>
          <p:nvPr/>
        </p:nvSpPr>
        <p:spPr>
          <a:xfrm>
            <a:off x="3432699" y="1083075"/>
            <a:ext cx="5326602" cy="4962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D3694F-A664-473D-ACB5-010EBC3EF798}"/>
              </a:ext>
            </a:extLst>
          </p:cNvPr>
          <p:cNvCxnSpPr/>
          <p:nvPr/>
        </p:nvCxnSpPr>
        <p:spPr>
          <a:xfrm>
            <a:off x="3432699" y="1340527"/>
            <a:ext cx="53266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4D92F8-880A-487C-BE7E-19A5BF898674}"/>
              </a:ext>
            </a:extLst>
          </p:cNvPr>
          <p:cNvSpPr txBox="1"/>
          <p:nvPr/>
        </p:nvSpPr>
        <p:spPr>
          <a:xfrm>
            <a:off x="3432699" y="1145219"/>
            <a:ext cx="5326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Title Bar</a:t>
            </a:r>
          </a:p>
        </p:txBody>
      </p:sp>
      <p:sp>
        <p:nvSpPr>
          <p:cNvPr id="32" name="Rectangle 31">
            <a:hlinkClick r:id="rId2" action="ppaction://hlinksldjump"/>
            <a:extLst>
              <a:ext uri="{FF2B5EF4-FFF2-40B4-BE49-F238E27FC236}">
                <a16:creationId xmlns:a16="http://schemas.microsoft.com/office/drawing/2014/main" id="{95D2A1D8-58B7-41D7-8FB7-C7BFAACD19CD}"/>
              </a:ext>
            </a:extLst>
          </p:cNvPr>
          <p:cNvSpPr/>
          <p:nvPr/>
        </p:nvSpPr>
        <p:spPr>
          <a:xfrm>
            <a:off x="5526350" y="1635883"/>
            <a:ext cx="855216" cy="35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Home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7F2648E-9E37-4FFB-AFDB-7736FCBF50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81567" y="1637647"/>
            <a:ext cx="4028985" cy="2006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D7CE92F-E0E8-4AD7-9013-9CFC33AEE750}"/>
              </a:ext>
            </a:extLst>
          </p:cNvPr>
          <p:cNvSpPr txBox="1"/>
          <p:nvPr/>
        </p:nvSpPr>
        <p:spPr>
          <a:xfrm>
            <a:off x="10555550" y="1468973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60D2B-F4BA-4D04-ACDA-BDCF5D651D63}"/>
              </a:ext>
            </a:extLst>
          </p:cNvPr>
          <p:cNvSpPr/>
          <p:nvPr/>
        </p:nvSpPr>
        <p:spPr>
          <a:xfrm>
            <a:off x="3972016" y="2348424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Genre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AF7E20-EDC7-4D3F-9A4A-19C701DEB5AD}"/>
              </a:ext>
            </a:extLst>
          </p:cNvPr>
          <p:cNvSpPr/>
          <p:nvPr/>
        </p:nvSpPr>
        <p:spPr>
          <a:xfrm>
            <a:off x="5792308" y="2345467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Mode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0C3F68-4BDF-4726-8715-CE9FA82F6483}"/>
              </a:ext>
            </a:extLst>
          </p:cNvPr>
          <p:cNvSpPr/>
          <p:nvPr/>
        </p:nvSpPr>
        <p:spPr>
          <a:xfrm>
            <a:off x="5792308" y="2864526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482CE9-3F66-4157-9408-9DFF4785592D}"/>
              </a:ext>
            </a:extLst>
          </p:cNvPr>
          <p:cNvCxnSpPr/>
          <p:nvPr/>
        </p:nvCxnSpPr>
        <p:spPr>
          <a:xfrm>
            <a:off x="3630967" y="3657600"/>
            <a:ext cx="4980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5A8C7B8-7089-4221-87AB-4E689224A0A8}"/>
              </a:ext>
            </a:extLst>
          </p:cNvPr>
          <p:cNvSpPr/>
          <p:nvPr/>
        </p:nvSpPr>
        <p:spPr>
          <a:xfrm>
            <a:off x="3972016" y="3942252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Pages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2849F5-DD87-4AD5-89B9-1C1E935EC1D3}"/>
              </a:ext>
            </a:extLst>
          </p:cNvPr>
          <p:cNvSpPr/>
          <p:nvPr/>
        </p:nvSpPr>
        <p:spPr>
          <a:xfrm>
            <a:off x="5658033" y="3930412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Mode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FE6775-EC4C-4332-B245-69AF2E90F73C}"/>
              </a:ext>
            </a:extLst>
          </p:cNvPr>
          <p:cNvSpPr/>
          <p:nvPr/>
        </p:nvSpPr>
        <p:spPr>
          <a:xfrm>
            <a:off x="5658033" y="4449471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FB7AEA-08B8-49AF-AA4D-1523FB8999FD}"/>
              </a:ext>
            </a:extLst>
          </p:cNvPr>
          <p:cNvSpPr/>
          <p:nvPr/>
        </p:nvSpPr>
        <p:spPr>
          <a:xfrm>
            <a:off x="7208667" y="3930412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Mode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1DF823-8196-4AAF-9C54-F2FB2FBFE02F}"/>
              </a:ext>
            </a:extLst>
          </p:cNvPr>
          <p:cNvSpPr/>
          <p:nvPr/>
        </p:nvSpPr>
        <p:spPr>
          <a:xfrm>
            <a:off x="7208667" y="4449471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7F965E-BB6E-4910-A9BF-F49678A7A40B}"/>
              </a:ext>
            </a:extLst>
          </p:cNvPr>
          <p:cNvSpPr/>
          <p:nvPr/>
        </p:nvSpPr>
        <p:spPr>
          <a:xfrm>
            <a:off x="5658033" y="4998414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Mode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355E8A-2C47-41C8-BE1A-D0C53AF1FB93}"/>
              </a:ext>
            </a:extLst>
          </p:cNvPr>
          <p:cNvSpPr/>
          <p:nvPr/>
        </p:nvSpPr>
        <p:spPr>
          <a:xfrm>
            <a:off x="5658033" y="5517473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F5CD0B-B7F6-4B70-9C59-2995838ACDE1}"/>
              </a:ext>
            </a:extLst>
          </p:cNvPr>
          <p:cNvSpPr/>
          <p:nvPr/>
        </p:nvSpPr>
        <p:spPr>
          <a:xfrm>
            <a:off x="7208667" y="4973252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Mode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E0F8DB-79E6-4E3E-AD11-D3AD4038606E}"/>
              </a:ext>
            </a:extLst>
          </p:cNvPr>
          <p:cNvSpPr/>
          <p:nvPr/>
        </p:nvSpPr>
        <p:spPr>
          <a:xfrm>
            <a:off x="7208667" y="5492311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32EC3EA-93AD-4C34-971F-975BE7381310}"/>
              </a:ext>
            </a:extLst>
          </p:cNvPr>
          <p:cNvCxnSpPr/>
          <p:nvPr/>
        </p:nvCxnSpPr>
        <p:spPr>
          <a:xfrm>
            <a:off x="1953087" y="2345467"/>
            <a:ext cx="1935332" cy="261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294B1D3-F098-49F3-BEBE-A8FE0ED7C172}"/>
              </a:ext>
            </a:extLst>
          </p:cNvPr>
          <p:cNvSpPr txBox="1"/>
          <p:nvPr/>
        </p:nvSpPr>
        <p:spPr>
          <a:xfrm>
            <a:off x="1058293" y="1976135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4DB08D6-ACD1-45BE-9128-F14C2A33F919}"/>
              </a:ext>
            </a:extLst>
          </p:cNvPr>
          <p:cNvCxnSpPr/>
          <p:nvPr/>
        </p:nvCxnSpPr>
        <p:spPr>
          <a:xfrm>
            <a:off x="1833424" y="3869469"/>
            <a:ext cx="1935332" cy="261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BB3FF7-A6A2-4415-9572-1778754E9D39}"/>
              </a:ext>
            </a:extLst>
          </p:cNvPr>
          <p:cNvSpPr txBox="1"/>
          <p:nvPr/>
        </p:nvSpPr>
        <p:spPr>
          <a:xfrm>
            <a:off x="938630" y="3500137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C71CAF-F06B-4E61-9F9B-6BD623D3C3C3}"/>
              </a:ext>
            </a:extLst>
          </p:cNvPr>
          <p:cNvSpPr txBox="1"/>
          <p:nvPr/>
        </p:nvSpPr>
        <p:spPr>
          <a:xfrm>
            <a:off x="9940035" y="2208210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FB59B60-7AC0-48F6-BA10-D1A54277F242}"/>
              </a:ext>
            </a:extLst>
          </p:cNvPr>
          <p:cNvCxnSpPr/>
          <p:nvPr/>
        </p:nvCxnSpPr>
        <p:spPr>
          <a:xfrm rot="10800000" flipV="1">
            <a:off x="7022605" y="2476272"/>
            <a:ext cx="2645178" cy="870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40AD68-1A8F-4AC0-B9DF-66C7508FE722}"/>
              </a:ext>
            </a:extLst>
          </p:cNvPr>
          <p:cNvSpPr txBox="1"/>
          <p:nvPr/>
        </p:nvSpPr>
        <p:spPr>
          <a:xfrm>
            <a:off x="10078754" y="2734950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1647034-BD04-4023-A338-5142009AAB4E}"/>
              </a:ext>
            </a:extLst>
          </p:cNvPr>
          <p:cNvCxnSpPr/>
          <p:nvPr/>
        </p:nvCxnSpPr>
        <p:spPr>
          <a:xfrm rot="10800000" flipV="1">
            <a:off x="7161324" y="3003012"/>
            <a:ext cx="2645178" cy="870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76E31C3-D078-4230-B9FC-09B908AADA17}"/>
              </a:ext>
            </a:extLst>
          </p:cNvPr>
          <p:cNvSpPr txBox="1"/>
          <p:nvPr/>
        </p:nvSpPr>
        <p:spPr>
          <a:xfrm>
            <a:off x="11026067" y="3774775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E59390C-D3FD-41D5-B949-64D6E4EE7D79}"/>
              </a:ext>
            </a:extLst>
          </p:cNvPr>
          <p:cNvCxnSpPr/>
          <p:nvPr/>
        </p:nvCxnSpPr>
        <p:spPr>
          <a:xfrm rot="10800000" flipV="1">
            <a:off x="8108637" y="4042837"/>
            <a:ext cx="2645178" cy="870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9C32127-FE0F-4096-841B-C7C5423C3773}"/>
              </a:ext>
            </a:extLst>
          </p:cNvPr>
          <p:cNvSpPr txBox="1"/>
          <p:nvPr/>
        </p:nvSpPr>
        <p:spPr>
          <a:xfrm>
            <a:off x="11169590" y="4254733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A39FF07-CC87-496B-8663-6925DF5849F1}"/>
              </a:ext>
            </a:extLst>
          </p:cNvPr>
          <p:cNvCxnSpPr/>
          <p:nvPr/>
        </p:nvCxnSpPr>
        <p:spPr>
          <a:xfrm rot="10800000" flipV="1">
            <a:off x="8252160" y="4522795"/>
            <a:ext cx="2645178" cy="870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ACD3E3E-5C45-4302-8652-C1D6FA4C0DE5}"/>
              </a:ext>
            </a:extLst>
          </p:cNvPr>
          <p:cNvSpPr txBox="1"/>
          <p:nvPr/>
        </p:nvSpPr>
        <p:spPr>
          <a:xfrm>
            <a:off x="11281676" y="4753564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319E1E9-DB4B-42D4-8430-4B3E1A489B4E}"/>
              </a:ext>
            </a:extLst>
          </p:cNvPr>
          <p:cNvCxnSpPr/>
          <p:nvPr/>
        </p:nvCxnSpPr>
        <p:spPr>
          <a:xfrm rot="10800000" flipV="1">
            <a:off x="8364246" y="5021626"/>
            <a:ext cx="2645178" cy="870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789D620-ADDF-452E-8267-8B0EA678BE57}"/>
              </a:ext>
            </a:extLst>
          </p:cNvPr>
          <p:cNvSpPr txBox="1"/>
          <p:nvPr/>
        </p:nvSpPr>
        <p:spPr>
          <a:xfrm>
            <a:off x="11169590" y="5294558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8740365-DEE9-496B-A9DF-F2E5EEC91BD4}"/>
              </a:ext>
            </a:extLst>
          </p:cNvPr>
          <p:cNvCxnSpPr/>
          <p:nvPr/>
        </p:nvCxnSpPr>
        <p:spPr>
          <a:xfrm rot="10800000" flipV="1">
            <a:off x="8252160" y="5562620"/>
            <a:ext cx="2645178" cy="870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0E18156-423C-4989-A50F-DA528525609A}"/>
              </a:ext>
            </a:extLst>
          </p:cNvPr>
          <p:cNvSpPr txBox="1"/>
          <p:nvPr/>
        </p:nvSpPr>
        <p:spPr>
          <a:xfrm>
            <a:off x="1438185" y="4337536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AF89461-4D7B-4452-A909-70E5693D0C97}"/>
              </a:ext>
            </a:extLst>
          </p:cNvPr>
          <p:cNvCxnSpPr/>
          <p:nvPr/>
        </p:nvCxnSpPr>
        <p:spPr>
          <a:xfrm>
            <a:off x="2654423" y="4342947"/>
            <a:ext cx="2731358" cy="2991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00AFAA8-CE3C-4EC7-A861-EFD2AA00FEB3}"/>
              </a:ext>
            </a:extLst>
          </p:cNvPr>
          <p:cNvSpPr txBox="1"/>
          <p:nvPr/>
        </p:nvSpPr>
        <p:spPr>
          <a:xfrm>
            <a:off x="1528810" y="4952771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614198E-F59D-4915-BE5A-165DD1238A97}"/>
              </a:ext>
            </a:extLst>
          </p:cNvPr>
          <p:cNvCxnSpPr/>
          <p:nvPr/>
        </p:nvCxnSpPr>
        <p:spPr>
          <a:xfrm>
            <a:off x="2745048" y="4958182"/>
            <a:ext cx="2731358" cy="2991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D2C51DF-AEE1-44D6-9C15-E28D49DF2580}"/>
              </a:ext>
            </a:extLst>
          </p:cNvPr>
          <p:cNvSpPr txBox="1"/>
          <p:nvPr/>
        </p:nvSpPr>
        <p:spPr>
          <a:xfrm>
            <a:off x="1689719" y="5463801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24AB9A2-98F0-467D-A542-2EC19B26E969}"/>
              </a:ext>
            </a:extLst>
          </p:cNvPr>
          <p:cNvCxnSpPr/>
          <p:nvPr/>
        </p:nvCxnSpPr>
        <p:spPr>
          <a:xfrm>
            <a:off x="2905957" y="5469212"/>
            <a:ext cx="2731358" cy="2991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8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89D788-33E4-4A70-B555-1C6B6FA2860E}"/>
              </a:ext>
            </a:extLst>
          </p:cNvPr>
          <p:cNvSpPr/>
          <p:nvPr/>
        </p:nvSpPr>
        <p:spPr>
          <a:xfrm>
            <a:off x="3432699" y="1083075"/>
            <a:ext cx="5326602" cy="4962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2C781C-8B24-4F13-8E31-DFB875203203}"/>
              </a:ext>
            </a:extLst>
          </p:cNvPr>
          <p:cNvCxnSpPr/>
          <p:nvPr/>
        </p:nvCxnSpPr>
        <p:spPr>
          <a:xfrm>
            <a:off x="3432699" y="1340527"/>
            <a:ext cx="53266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080C67-B932-4F0A-BF76-EA43E9264DCE}"/>
              </a:ext>
            </a:extLst>
          </p:cNvPr>
          <p:cNvSpPr txBox="1"/>
          <p:nvPr/>
        </p:nvSpPr>
        <p:spPr>
          <a:xfrm>
            <a:off x="3432699" y="1145219"/>
            <a:ext cx="5326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Title Bar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B02F66-2BFD-4452-BD87-DA60BEEE9FED}"/>
              </a:ext>
            </a:extLst>
          </p:cNvPr>
          <p:cNvSpPr/>
          <p:nvPr/>
        </p:nvSpPr>
        <p:spPr>
          <a:xfrm>
            <a:off x="5350275" y="1468973"/>
            <a:ext cx="1367162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Entry Message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56B424A-C036-4D2F-B2D0-E49FCF03B52C}"/>
              </a:ext>
            </a:extLst>
          </p:cNvPr>
          <p:cNvCxnSpPr/>
          <p:nvPr/>
        </p:nvCxnSpPr>
        <p:spPr>
          <a:xfrm>
            <a:off x="2207581" y="1242874"/>
            <a:ext cx="3071673" cy="3592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702F6F-90FD-4BD6-9171-D0E8377502E8}"/>
              </a:ext>
            </a:extLst>
          </p:cNvPr>
          <p:cNvSpPr txBox="1"/>
          <p:nvPr/>
        </p:nvSpPr>
        <p:spPr>
          <a:xfrm>
            <a:off x="1195526" y="1083075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sp>
        <p:nvSpPr>
          <p:cNvPr id="12" name="Rectangle 11">
            <a:hlinkClick r:id="rId2" action="ppaction://hlinksldjump"/>
            <a:extLst>
              <a:ext uri="{FF2B5EF4-FFF2-40B4-BE49-F238E27FC236}">
                <a16:creationId xmlns:a16="http://schemas.microsoft.com/office/drawing/2014/main" id="{CF34F9E8-51F7-4B2F-98FD-DFB53A465120}"/>
              </a:ext>
            </a:extLst>
          </p:cNvPr>
          <p:cNvSpPr/>
          <p:nvPr/>
        </p:nvSpPr>
        <p:spPr>
          <a:xfrm>
            <a:off x="3965359" y="2139518"/>
            <a:ext cx="1313895" cy="5060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Add</a:t>
            </a:r>
          </a:p>
        </p:txBody>
      </p:sp>
      <p:sp>
        <p:nvSpPr>
          <p:cNvPr id="13" name="Rectangle 12">
            <a:hlinkClick r:id="rId3" action="ppaction://hlinksldjump"/>
            <a:extLst>
              <a:ext uri="{FF2B5EF4-FFF2-40B4-BE49-F238E27FC236}">
                <a16:creationId xmlns:a16="http://schemas.microsoft.com/office/drawing/2014/main" id="{7225CED2-6661-49A3-B222-D074B263874B}"/>
              </a:ext>
            </a:extLst>
          </p:cNvPr>
          <p:cNvSpPr/>
          <p:nvPr/>
        </p:nvSpPr>
        <p:spPr>
          <a:xfrm>
            <a:off x="6291308" y="2139517"/>
            <a:ext cx="1313895" cy="5060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View</a:t>
            </a:r>
          </a:p>
        </p:txBody>
      </p:sp>
      <p:sp>
        <p:nvSpPr>
          <p:cNvPr id="14" name="Rectangle 13">
            <a:hlinkClick r:id="rId4" action="ppaction://hlinksldjump"/>
            <a:extLst>
              <a:ext uri="{FF2B5EF4-FFF2-40B4-BE49-F238E27FC236}">
                <a16:creationId xmlns:a16="http://schemas.microsoft.com/office/drawing/2014/main" id="{AF520013-5EF8-4CD0-9A48-39DF0745DEBC}"/>
              </a:ext>
            </a:extLst>
          </p:cNvPr>
          <p:cNvSpPr/>
          <p:nvPr/>
        </p:nvSpPr>
        <p:spPr>
          <a:xfrm>
            <a:off x="4036380" y="3122579"/>
            <a:ext cx="1313895" cy="5060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Edit</a:t>
            </a:r>
          </a:p>
        </p:txBody>
      </p:sp>
      <p:sp>
        <p:nvSpPr>
          <p:cNvPr id="15" name="Rectangle 14">
            <a:hlinkClick r:id="rId5" action="ppaction://hlinksldjump"/>
            <a:extLst>
              <a:ext uri="{FF2B5EF4-FFF2-40B4-BE49-F238E27FC236}">
                <a16:creationId xmlns:a16="http://schemas.microsoft.com/office/drawing/2014/main" id="{EFE690F5-B612-4533-A6A2-FF5ED540AA13}"/>
              </a:ext>
            </a:extLst>
          </p:cNvPr>
          <p:cNvSpPr/>
          <p:nvPr/>
        </p:nvSpPr>
        <p:spPr>
          <a:xfrm>
            <a:off x="6291308" y="3115780"/>
            <a:ext cx="1313895" cy="5060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Delete</a:t>
            </a:r>
          </a:p>
        </p:txBody>
      </p:sp>
      <p:sp>
        <p:nvSpPr>
          <p:cNvPr id="16" name="Rectangle 15">
            <a:hlinkClick r:id="rId6" action="ppaction://hlinksldjump"/>
            <a:extLst>
              <a:ext uri="{FF2B5EF4-FFF2-40B4-BE49-F238E27FC236}">
                <a16:creationId xmlns:a16="http://schemas.microsoft.com/office/drawing/2014/main" id="{AD2E5DFD-6275-48E5-BB9C-C1CF3CF40AE1}"/>
              </a:ext>
            </a:extLst>
          </p:cNvPr>
          <p:cNvSpPr/>
          <p:nvPr/>
        </p:nvSpPr>
        <p:spPr>
          <a:xfrm>
            <a:off x="4036380" y="4108281"/>
            <a:ext cx="1313895" cy="5060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Search</a:t>
            </a:r>
          </a:p>
        </p:txBody>
      </p:sp>
      <p:sp>
        <p:nvSpPr>
          <p:cNvPr id="17" name="Rectangle 16">
            <a:hlinkClick r:id="rId7" action="ppaction://hlinksldjump"/>
            <a:extLst>
              <a:ext uri="{FF2B5EF4-FFF2-40B4-BE49-F238E27FC236}">
                <a16:creationId xmlns:a16="http://schemas.microsoft.com/office/drawing/2014/main" id="{577C19FC-5B1D-45FA-89E8-A982A178DE6C}"/>
              </a:ext>
            </a:extLst>
          </p:cNvPr>
          <p:cNvSpPr/>
          <p:nvPr/>
        </p:nvSpPr>
        <p:spPr>
          <a:xfrm>
            <a:off x="6291308" y="4108281"/>
            <a:ext cx="1313895" cy="5060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Stats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3BD2069-4AFA-463E-ACD6-06B2E69F35C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553810" y="1970842"/>
            <a:ext cx="1411549" cy="4216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32B847-1FDC-4BAA-864C-5603B000C668}"/>
              </a:ext>
            </a:extLst>
          </p:cNvPr>
          <p:cNvSpPr txBox="1"/>
          <p:nvPr/>
        </p:nvSpPr>
        <p:spPr>
          <a:xfrm>
            <a:off x="1737064" y="1796398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05AE1A6-6A27-4729-AEA3-FF8E6717516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438400" y="3009529"/>
            <a:ext cx="1597980" cy="366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A82901-A03B-4850-ADD7-6C9E21C08D71}"/>
              </a:ext>
            </a:extLst>
          </p:cNvPr>
          <p:cNvSpPr txBox="1"/>
          <p:nvPr/>
        </p:nvSpPr>
        <p:spPr>
          <a:xfrm>
            <a:off x="1719308" y="2818510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752CD2F-8FD2-4F8F-935B-0FA73AF9A30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207581" y="3992590"/>
            <a:ext cx="1828799" cy="368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8A7E73F-2E75-41FB-A738-B7CAD64B87CF}"/>
              </a:ext>
            </a:extLst>
          </p:cNvPr>
          <p:cNvSpPr txBox="1"/>
          <p:nvPr/>
        </p:nvSpPr>
        <p:spPr>
          <a:xfrm>
            <a:off x="1408589" y="3804839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0B42243-AC2C-4A6F-BD1D-1DE807A9B335}"/>
              </a:ext>
            </a:extLst>
          </p:cNvPr>
          <p:cNvCxnSpPr>
            <a:cxnSpLocks/>
            <a:endCxn id="13" idx="3"/>
          </p:cNvCxnSpPr>
          <p:nvPr/>
        </p:nvCxnSpPr>
        <p:spPr>
          <a:xfrm rot="10800000" flipV="1">
            <a:off x="7605204" y="2139517"/>
            <a:ext cx="2530137" cy="2530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4D77FD9-E570-4826-BA9E-934A2464E386}"/>
              </a:ext>
            </a:extLst>
          </p:cNvPr>
          <p:cNvSpPr txBox="1"/>
          <p:nvPr/>
        </p:nvSpPr>
        <p:spPr>
          <a:xfrm>
            <a:off x="10280341" y="1970842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FB25F8D-1054-4E73-B8BA-FF88A158D6D5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 flipV="1">
            <a:off x="7605203" y="2938508"/>
            <a:ext cx="2423604" cy="430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B1DA730-4485-45E5-A4E2-7671F80F1BF2}"/>
              </a:ext>
            </a:extLst>
          </p:cNvPr>
          <p:cNvSpPr txBox="1"/>
          <p:nvPr/>
        </p:nvSpPr>
        <p:spPr>
          <a:xfrm>
            <a:off x="10055440" y="2784319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FBE5A82-54DD-43B3-9B04-A51894F66B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05205" y="4176628"/>
            <a:ext cx="2379214" cy="130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DC01E7CE-5AA3-4EC4-86A9-529ABC4EE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2699" y="323779"/>
            <a:ext cx="4645981" cy="568832"/>
          </a:xfrm>
        </p:spPr>
        <p:txBody>
          <a:bodyPr>
            <a:normAutofit fontScale="90000"/>
          </a:bodyPr>
          <a:lstStyle/>
          <a:p>
            <a:r>
              <a:rPr lang="en-GB" dirty="0"/>
              <a:t>Home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7ED9D2-5650-42AB-A298-E15BFCC18457}"/>
              </a:ext>
            </a:extLst>
          </p:cNvPr>
          <p:cNvSpPr txBox="1"/>
          <p:nvPr/>
        </p:nvSpPr>
        <p:spPr>
          <a:xfrm>
            <a:off x="9842377" y="3991962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D50004-58D7-40FB-A00B-87654F2CDA0B}"/>
              </a:ext>
            </a:extLst>
          </p:cNvPr>
          <p:cNvSpPr/>
          <p:nvPr/>
        </p:nvSpPr>
        <p:spPr>
          <a:xfrm>
            <a:off x="5992427" y="3879542"/>
            <a:ext cx="5228948" cy="1247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42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E4A407-3535-46F3-8E44-9B5858E6681C}"/>
              </a:ext>
            </a:extLst>
          </p:cNvPr>
          <p:cNvSpPr/>
          <p:nvPr/>
        </p:nvSpPr>
        <p:spPr>
          <a:xfrm>
            <a:off x="3432699" y="1083075"/>
            <a:ext cx="5326602" cy="4962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230628-CAA2-4B59-B026-C615542EF6BB}"/>
              </a:ext>
            </a:extLst>
          </p:cNvPr>
          <p:cNvCxnSpPr/>
          <p:nvPr/>
        </p:nvCxnSpPr>
        <p:spPr>
          <a:xfrm>
            <a:off x="3432699" y="1340527"/>
            <a:ext cx="53266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CA227A0-7449-4DD7-BBD1-8A2C57F65879}"/>
              </a:ext>
            </a:extLst>
          </p:cNvPr>
          <p:cNvSpPr txBox="1"/>
          <p:nvPr/>
        </p:nvSpPr>
        <p:spPr>
          <a:xfrm>
            <a:off x="3432699" y="1145219"/>
            <a:ext cx="5326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Title Bar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1FBBE-DF61-4E5E-8DB4-5A520310999C}"/>
              </a:ext>
            </a:extLst>
          </p:cNvPr>
          <p:cNvSpPr/>
          <p:nvPr/>
        </p:nvSpPr>
        <p:spPr>
          <a:xfrm>
            <a:off x="3628007" y="1602137"/>
            <a:ext cx="1367162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Entry Message</a:t>
            </a:r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C1E4F21F-7CEB-468A-823A-2A6A5DE95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4345" y="280802"/>
            <a:ext cx="2624831" cy="589209"/>
          </a:xfrm>
        </p:spPr>
        <p:txBody>
          <a:bodyPr>
            <a:normAutofit/>
          </a:bodyPr>
          <a:lstStyle/>
          <a:p>
            <a:r>
              <a:rPr lang="en-GB" sz="3200" dirty="0"/>
              <a:t>Add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5DE951E-D0C2-4A90-BD9A-E51A348F0EF5}"/>
              </a:ext>
            </a:extLst>
          </p:cNvPr>
          <p:cNvCxnSpPr>
            <a:endCxn id="5" idx="1"/>
          </p:cNvCxnSpPr>
          <p:nvPr/>
        </p:nvCxnSpPr>
        <p:spPr>
          <a:xfrm>
            <a:off x="2459115" y="1083075"/>
            <a:ext cx="1168892" cy="649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578D6A9-1985-4776-9795-93F1096C58E2}"/>
              </a:ext>
            </a:extLst>
          </p:cNvPr>
          <p:cNvSpPr txBox="1"/>
          <p:nvPr/>
        </p:nvSpPr>
        <p:spPr>
          <a:xfrm>
            <a:off x="1109709" y="870011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sp>
        <p:nvSpPr>
          <p:cNvPr id="38" name="Rectangle 37">
            <a:hlinkClick r:id="rId2" action="ppaction://hlinksldjump"/>
            <a:extLst>
              <a:ext uri="{FF2B5EF4-FFF2-40B4-BE49-F238E27FC236}">
                <a16:creationId xmlns:a16="http://schemas.microsoft.com/office/drawing/2014/main" id="{B2AE7CAA-2E62-477B-B3ED-F88B678BFD18}"/>
              </a:ext>
            </a:extLst>
          </p:cNvPr>
          <p:cNvSpPr/>
          <p:nvPr/>
        </p:nvSpPr>
        <p:spPr>
          <a:xfrm>
            <a:off x="7738369" y="1508640"/>
            <a:ext cx="855216" cy="35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Home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5244801-CDA4-435E-AE35-8EA79DF077B8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93585" y="1537600"/>
            <a:ext cx="1959008" cy="195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C6D983D-C993-406E-B210-F8ABD6E8E98D}"/>
              </a:ext>
            </a:extLst>
          </p:cNvPr>
          <p:cNvSpPr txBox="1"/>
          <p:nvPr/>
        </p:nvSpPr>
        <p:spPr>
          <a:xfrm>
            <a:off x="10697592" y="1368926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456B771-6E03-41E8-BAEC-7AC92D0E10B5}"/>
              </a:ext>
            </a:extLst>
          </p:cNvPr>
          <p:cNvSpPr/>
          <p:nvPr/>
        </p:nvSpPr>
        <p:spPr>
          <a:xfrm>
            <a:off x="3913572" y="2313830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ID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E2F257B-D0C4-41F7-973A-9153FA023FCC}"/>
              </a:ext>
            </a:extLst>
          </p:cNvPr>
          <p:cNvSpPr/>
          <p:nvPr/>
        </p:nvSpPr>
        <p:spPr>
          <a:xfrm>
            <a:off x="3900995" y="2657699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ISBN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933E82-5568-4431-A913-DF220E0EA28F}"/>
              </a:ext>
            </a:extLst>
          </p:cNvPr>
          <p:cNvSpPr/>
          <p:nvPr/>
        </p:nvSpPr>
        <p:spPr>
          <a:xfrm>
            <a:off x="3900995" y="3058637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Title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C3FA1A6-9D4C-4F63-AE40-EFFFBCE5F7C6}"/>
              </a:ext>
            </a:extLst>
          </p:cNvPr>
          <p:cNvSpPr/>
          <p:nvPr/>
        </p:nvSpPr>
        <p:spPr>
          <a:xfrm>
            <a:off x="3913572" y="3493677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Author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1AC150-91C3-4870-8BCD-F06C6E0B6D93}"/>
              </a:ext>
            </a:extLst>
          </p:cNvPr>
          <p:cNvSpPr/>
          <p:nvPr/>
        </p:nvSpPr>
        <p:spPr>
          <a:xfrm>
            <a:off x="3913572" y="3968351"/>
            <a:ext cx="130649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Number of Pages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43E680-E311-490E-83CA-58286F166B11}"/>
              </a:ext>
            </a:extLst>
          </p:cNvPr>
          <p:cNvSpPr/>
          <p:nvPr/>
        </p:nvSpPr>
        <p:spPr>
          <a:xfrm>
            <a:off x="3900995" y="4532347"/>
            <a:ext cx="130649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Genre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8CB0AE-C758-466F-933B-9ACD8636B6A2}"/>
              </a:ext>
            </a:extLst>
          </p:cNvPr>
          <p:cNvCxnSpPr/>
          <p:nvPr/>
        </p:nvCxnSpPr>
        <p:spPr>
          <a:xfrm>
            <a:off x="2308194" y="2157274"/>
            <a:ext cx="1592801" cy="2873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33B18C-48A4-4D65-88DF-AD08829F4386}"/>
              </a:ext>
            </a:extLst>
          </p:cNvPr>
          <p:cNvSpPr txBox="1"/>
          <p:nvPr/>
        </p:nvSpPr>
        <p:spPr>
          <a:xfrm>
            <a:off x="1492188" y="1972608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453D30F3-8063-4904-8EA1-C34841BF4630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2456525" y="2738162"/>
            <a:ext cx="1444470" cy="503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FF41638-DC85-4BEA-9390-9459B7A4FD2D}"/>
              </a:ext>
            </a:extLst>
          </p:cNvPr>
          <p:cNvSpPr txBox="1"/>
          <p:nvPr/>
        </p:nvSpPr>
        <p:spPr>
          <a:xfrm>
            <a:off x="1708951" y="2509735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E8E11BC-92DB-4FE0-80E7-9DFEF15D6475}"/>
              </a:ext>
            </a:extLst>
          </p:cNvPr>
          <p:cNvCxnSpPr>
            <a:cxnSpLocks/>
          </p:cNvCxnSpPr>
          <p:nvPr/>
        </p:nvCxnSpPr>
        <p:spPr>
          <a:xfrm>
            <a:off x="2673288" y="3189442"/>
            <a:ext cx="122770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23C5ADA-EFF8-4A80-944A-2D7D66A1E610}"/>
              </a:ext>
            </a:extLst>
          </p:cNvPr>
          <p:cNvSpPr txBox="1"/>
          <p:nvPr/>
        </p:nvSpPr>
        <p:spPr>
          <a:xfrm>
            <a:off x="2040939" y="2987928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7FD920A-D8F4-4D04-9341-2BA36D497F2A}"/>
              </a:ext>
            </a:extLst>
          </p:cNvPr>
          <p:cNvCxnSpPr/>
          <p:nvPr/>
        </p:nvCxnSpPr>
        <p:spPr>
          <a:xfrm>
            <a:off x="2907436" y="3624482"/>
            <a:ext cx="99355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74E6F2E-BAD7-417F-A30E-BD08785C89D0}"/>
              </a:ext>
            </a:extLst>
          </p:cNvPr>
          <p:cNvSpPr txBox="1"/>
          <p:nvPr/>
        </p:nvSpPr>
        <p:spPr>
          <a:xfrm>
            <a:off x="2192414" y="3452516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4B02F413-BDAD-4F28-BCD4-B78C9783207A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640181" y="4099156"/>
            <a:ext cx="127339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28E1343-803B-4C7A-8812-2E7D9300AEE6}"/>
              </a:ext>
            </a:extLst>
          </p:cNvPr>
          <p:cNvSpPr txBox="1"/>
          <p:nvPr/>
        </p:nvSpPr>
        <p:spPr>
          <a:xfrm>
            <a:off x="1837955" y="3914490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3E58D7E-F872-4811-9521-11A58A47229D}"/>
              </a:ext>
            </a:extLst>
          </p:cNvPr>
          <p:cNvCxnSpPr>
            <a:cxnSpLocks/>
          </p:cNvCxnSpPr>
          <p:nvPr/>
        </p:nvCxnSpPr>
        <p:spPr>
          <a:xfrm>
            <a:off x="2627604" y="4697963"/>
            <a:ext cx="127339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205A236-A16A-4139-B297-8139DD222CE1}"/>
              </a:ext>
            </a:extLst>
          </p:cNvPr>
          <p:cNvSpPr txBox="1"/>
          <p:nvPr/>
        </p:nvSpPr>
        <p:spPr>
          <a:xfrm>
            <a:off x="1542772" y="4506376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3FC7E7-F85F-4BCD-AED9-73FED6F84595}"/>
              </a:ext>
            </a:extLst>
          </p:cNvPr>
          <p:cNvSpPr/>
          <p:nvPr/>
        </p:nvSpPr>
        <p:spPr>
          <a:xfrm>
            <a:off x="6184777" y="2313830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8E5BD60-8111-499E-9FBB-5B6B986682C1}"/>
              </a:ext>
            </a:extLst>
          </p:cNvPr>
          <p:cNvSpPr/>
          <p:nvPr/>
        </p:nvSpPr>
        <p:spPr>
          <a:xfrm>
            <a:off x="6184777" y="2694401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19E4FE0-5A4C-4C5B-AF67-60498DC28FC1}"/>
              </a:ext>
            </a:extLst>
          </p:cNvPr>
          <p:cNvSpPr/>
          <p:nvPr/>
        </p:nvSpPr>
        <p:spPr>
          <a:xfrm>
            <a:off x="6172200" y="3092474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496971B-9BD3-4484-AF81-E34059B0C2C6}"/>
              </a:ext>
            </a:extLst>
          </p:cNvPr>
          <p:cNvSpPr/>
          <p:nvPr/>
        </p:nvSpPr>
        <p:spPr>
          <a:xfrm>
            <a:off x="6172200" y="3560238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2F2C14A-561A-4511-A34A-17D82FA8901B}"/>
              </a:ext>
            </a:extLst>
          </p:cNvPr>
          <p:cNvSpPr/>
          <p:nvPr/>
        </p:nvSpPr>
        <p:spPr>
          <a:xfrm>
            <a:off x="6172200" y="4073591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346B27A-48B7-480A-A488-8A78BD650884}"/>
              </a:ext>
            </a:extLst>
          </p:cNvPr>
          <p:cNvSpPr/>
          <p:nvPr/>
        </p:nvSpPr>
        <p:spPr>
          <a:xfrm>
            <a:off x="6172200" y="4532347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6AF3C50E-FB24-4970-B4B5-53E6A75635B0}"/>
              </a:ext>
            </a:extLst>
          </p:cNvPr>
          <p:cNvCxnSpPr/>
          <p:nvPr/>
        </p:nvCxnSpPr>
        <p:spPr>
          <a:xfrm rot="10800000">
            <a:off x="7331478" y="2444635"/>
            <a:ext cx="197232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AA409DB-3BAA-440F-AD96-80DD1500CD88}"/>
              </a:ext>
            </a:extLst>
          </p:cNvPr>
          <p:cNvSpPr txBox="1"/>
          <p:nvPr/>
        </p:nvSpPr>
        <p:spPr>
          <a:xfrm>
            <a:off x="9262368" y="2259969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F5D5E1BD-580A-47F7-9099-960D1951675A}"/>
              </a:ext>
            </a:extLst>
          </p:cNvPr>
          <p:cNvCxnSpPr/>
          <p:nvPr/>
        </p:nvCxnSpPr>
        <p:spPr>
          <a:xfrm rot="10800000">
            <a:off x="7352192" y="2826667"/>
            <a:ext cx="197232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53C1C83-AC9C-4471-A099-442C730FC13D}"/>
              </a:ext>
            </a:extLst>
          </p:cNvPr>
          <p:cNvSpPr txBox="1"/>
          <p:nvPr/>
        </p:nvSpPr>
        <p:spPr>
          <a:xfrm>
            <a:off x="9283082" y="2642001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B9F913BA-3754-4046-8EA1-E91595BA4D93}"/>
              </a:ext>
            </a:extLst>
          </p:cNvPr>
          <p:cNvCxnSpPr/>
          <p:nvPr/>
        </p:nvCxnSpPr>
        <p:spPr>
          <a:xfrm rot="10800000">
            <a:off x="7291899" y="3255168"/>
            <a:ext cx="197232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06DF85A-AD5B-441C-B678-8C62B27A76EB}"/>
              </a:ext>
            </a:extLst>
          </p:cNvPr>
          <p:cNvSpPr txBox="1"/>
          <p:nvPr/>
        </p:nvSpPr>
        <p:spPr>
          <a:xfrm>
            <a:off x="9222789" y="3070502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9B257B7F-5EC6-4A36-86B7-A599E3E2DDB8}"/>
              </a:ext>
            </a:extLst>
          </p:cNvPr>
          <p:cNvCxnSpPr/>
          <p:nvPr/>
        </p:nvCxnSpPr>
        <p:spPr>
          <a:xfrm rot="10800000">
            <a:off x="7352192" y="3729824"/>
            <a:ext cx="197232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8D5A6D8-E297-42DE-A62A-93DF9CFEA9F6}"/>
              </a:ext>
            </a:extLst>
          </p:cNvPr>
          <p:cNvSpPr txBox="1"/>
          <p:nvPr/>
        </p:nvSpPr>
        <p:spPr>
          <a:xfrm>
            <a:off x="9283082" y="3545158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78AE3C0-CB2D-4A2E-8DE1-9C8D26DA47D3}"/>
              </a:ext>
            </a:extLst>
          </p:cNvPr>
          <p:cNvCxnSpPr/>
          <p:nvPr/>
        </p:nvCxnSpPr>
        <p:spPr>
          <a:xfrm rot="10800000">
            <a:off x="7352192" y="4250367"/>
            <a:ext cx="197232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BE64AE9-F36B-4294-89F1-E68E13D39896}"/>
              </a:ext>
            </a:extLst>
          </p:cNvPr>
          <p:cNvSpPr txBox="1"/>
          <p:nvPr/>
        </p:nvSpPr>
        <p:spPr>
          <a:xfrm>
            <a:off x="9283082" y="4065701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1EBB0ED2-A7E1-445C-A654-948251137A68}"/>
              </a:ext>
            </a:extLst>
          </p:cNvPr>
          <p:cNvCxnSpPr/>
          <p:nvPr/>
        </p:nvCxnSpPr>
        <p:spPr>
          <a:xfrm rot="10800000">
            <a:off x="7357002" y="4717013"/>
            <a:ext cx="197232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1545D14-3D6A-488C-B3C1-7E786FD5ACF1}"/>
              </a:ext>
            </a:extLst>
          </p:cNvPr>
          <p:cNvSpPr txBox="1"/>
          <p:nvPr/>
        </p:nvSpPr>
        <p:spPr>
          <a:xfrm>
            <a:off x="9287891" y="4532347"/>
            <a:ext cx="149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Dropdown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A773200-5A32-4BF7-8D8C-760FBD0F5774}"/>
              </a:ext>
            </a:extLst>
          </p:cNvPr>
          <p:cNvSpPr/>
          <p:nvPr/>
        </p:nvSpPr>
        <p:spPr>
          <a:xfrm>
            <a:off x="5668392" y="5242271"/>
            <a:ext cx="855216" cy="35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Save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11A47F8-009F-47C2-87CA-921673252D28}"/>
              </a:ext>
            </a:extLst>
          </p:cNvPr>
          <p:cNvSpPr txBox="1"/>
          <p:nvPr/>
        </p:nvSpPr>
        <p:spPr>
          <a:xfrm>
            <a:off x="9450743" y="5412712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D8D8FA60-58B2-475B-BD79-FE58E3CD18E8}"/>
              </a:ext>
            </a:extLst>
          </p:cNvPr>
          <p:cNvCxnSpPr>
            <a:cxnSpLocks/>
            <a:stCxn id="89" idx="1"/>
          </p:cNvCxnSpPr>
          <p:nvPr/>
        </p:nvCxnSpPr>
        <p:spPr>
          <a:xfrm rot="10800000">
            <a:off x="6434095" y="5412712"/>
            <a:ext cx="3016648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91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4DD913-6941-4AF2-97EC-9DB0C56B58DB}"/>
              </a:ext>
            </a:extLst>
          </p:cNvPr>
          <p:cNvSpPr/>
          <p:nvPr/>
        </p:nvSpPr>
        <p:spPr>
          <a:xfrm>
            <a:off x="3432699" y="1083075"/>
            <a:ext cx="5326602" cy="4962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91CDC2-8138-4F55-87D6-6F6174B54524}"/>
              </a:ext>
            </a:extLst>
          </p:cNvPr>
          <p:cNvCxnSpPr/>
          <p:nvPr/>
        </p:nvCxnSpPr>
        <p:spPr>
          <a:xfrm>
            <a:off x="3432699" y="1340527"/>
            <a:ext cx="53266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1BFBB07-7C7E-4D8E-A527-1080DE0E20F8}"/>
              </a:ext>
            </a:extLst>
          </p:cNvPr>
          <p:cNvSpPr txBox="1"/>
          <p:nvPr/>
        </p:nvSpPr>
        <p:spPr>
          <a:xfrm>
            <a:off x="3432699" y="1145219"/>
            <a:ext cx="5326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Title 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2FA3BC-33B4-47F9-83F6-2D1D16B279E8}"/>
              </a:ext>
            </a:extLst>
          </p:cNvPr>
          <p:cNvSpPr/>
          <p:nvPr/>
        </p:nvSpPr>
        <p:spPr>
          <a:xfrm>
            <a:off x="3628007" y="1602137"/>
            <a:ext cx="1367162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Entry Message</a:t>
            </a:r>
          </a:p>
        </p:txBody>
      </p:sp>
      <p:sp>
        <p:nvSpPr>
          <p:cNvPr id="8" name="Title 31">
            <a:extLst>
              <a:ext uri="{FF2B5EF4-FFF2-40B4-BE49-F238E27FC236}">
                <a16:creationId xmlns:a16="http://schemas.microsoft.com/office/drawing/2014/main" id="{6AFBA693-3F09-4383-AA64-FF4F7D026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4345" y="280802"/>
            <a:ext cx="2624831" cy="589209"/>
          </a:xfrm>
        </p:spPr>
        <p:txBody>
          <a:bodyPr>
            <a:normAutofit/>
          </a:bodyPr>
          <a:lstStyle/>
          <a:p>
            <a:r>
              <a:rPr lang="en-GB" sz="3200" dirty="0"/>
              <a:t>View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825FA65-5214-4E10-B8E2-00A01C602234}"/>
              </a:ext>
            </a:extLst>
          </p:cNvPr>
          <p:cNvCxnSpPr>
            <a:endCxn id="7" idx="1"/>
          </p:cNvCxnSpPr>
          <p:nvPr/>
        </p:nvCxnSpPr>
        <p:spPr>
          <a:xfrm>
            <a:off x="2459115" y="1083075"/>
            <a:ext cx="1168892" cy="649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ED6822-E88E-495A-AF7A-C6571580EC95}"/>
              </a:ext>
            </a:extLst>
          </p:cNvPr>
          <p:cNvSpPr txBox="1"/>
          <p:nvPr/>
        </p:nvSpPr>
        <p:spPr>
          <a:xfrm>
            <a:off x="1109709" y="870011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sp>
        <p:nvSpPr>
          <p:cNvPr id="11" name="Rectangle 10">
            <a:hlinkClick r:id="rId2" action="ppaction://hlinksldjump"/>
            <a:extLst>
              <a:ext uri="{FF2B5EF4-FFF2-40B4-BE49-F238E27FC236}">
                <a16:creationId xmlns:a16="http://schemas.microsoft.com/office/drawing/2014/main" id="{1344AA94-21E8-4D69-99BB-93E14ACCD9BF}"/>
              </a:ext>
            </a:extLst>
          </p:cNvPr>
          <p:cNvSpPr/>
          <p:nvPr/>
        </p:nvSpPr>
        <p:spPr>
          <a:xfrm>
            <a:off x="7738369" y="1508640"/>
            <a:ext cx="855216" cy="35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Home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59F3922-F992-4DCE-9AE4-E31A57B8EEA6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93585" y="1537600"/>
            <a:ext cx="1959008" cy="195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F05F98-5AE7-4C7F-93EA-86DECF89AD02}"/>
              </a:ext>
            </a:extLst>
          </p:cNvPr>
          <p:cNvSpPr txBox="1"/>
          <p:nvPr/>
        </p:nvSpPr>
        <p:spPr>
          <a:xfrm>
            <a:off x="10697592" y="1368926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</a:t>
            </a:r>
          </a:p>
        </p:txBody>
      </p:sp>
      <p:sp>
        <p:nvSpPr>
          <p:cNvPr id="53" name="Rectangle 52">
            <a:hlinkClick r:id="rId3" action="ppaction://hlinksldjump"/>
            <a:extLst>
              <a:ext uri="{FF2B5EF4-FFF2-40B4-BE49-F238E27FC236}">
                <a16:creationId xmlns:a16="http://schemas.microsoft.com/office/drawing/2014/main" id="{F889E8C0-581B-4EEB-8824-C1E6137B058A}"/>
              </a:ext>
            </a:extLst>
          </p:cNvPr>
          <p:cNvSpPr/>
          <p:nvPr/>
        </p:nvSpPr>
        <p:spPr>
          <a:xfrm>
            <a:off x="3790765" y="2539013"/>
            <a:ext cx="4438835" cy="28541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AF1C62A-DC5B-4819-8A97-9F3786C22984}"/>
              </a:ext>
            </a:extLst>
          </p:cNvPr>
          <p:cNvCxnSpPr/>
          <p:nvPr/>
        </p:nvCxnSpPr>
        <p:spPr>
          <a:xfrm rot="10800000" flipV="1">
            <a:off x="8229600" y="3142694"/>
            <a:ext cx="1669002" cy="5770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83F6D1B-030E-45B4-ACB2-7AF2B1C7E2DC}"/>
              </a:ext>
            </a:extLst>
          </p:cNvPr>
          <p:cNvSpPr txBox="1"/>
          <p:nvPr/>
        </p:nvSpPr>
        <p:spPr>
          <a:xfrm>
            <a:off x="10082075" y="2860375"/>
            <a:ext cx="129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TableView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D5DB83-B327-49C4-B0BD-799F53DA85E6}"/>
              </a:ext>
            </a:extLst>
          </p:cNvPr>
          <p:cNvSpPr txBox="1"/>
          <p:nvPr/>
        </p:nvSpPr>
        <p:spPr>
          <a:xfrm>
            <a:off x="10164932" y="3429000"/>
            <a:ext cx="1216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Right click a record to view details</a:t>
            </a:r>
          </a:p>
        </p:txBody>
      </p:sp>
    </p:spTree>
    <p:extLst>
      <p:ext uri="{BB962C8B-B14F-4D97-AF65-F5344CB8AC3E}">
        <p14:creationId xmlns:p14="http://schemas.microsoft.com/office/powerpoint/2010/main" val="371343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4618-2AB0-45C7-8A04-A7A9708E3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0559" y="261229"/>
            <a:ext cx="4870882" cy="546639"/>
          </a:xfrm>
        </p:spPr>
        <p:txBody>
          <a:bodyPr>
            <a:normAutofit fontScale="90000"/>
          </a:bodyPr>
          <a:lstStyle/>
          <a:p>
            <a:r>
              <a:rPr lang="en-GB" dirty="0"/>
              <a:t>View Specific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D29A6-0DAA-4A30-83A0-50DB4D1CF908}"/>
              </a:ext>
            </a:extLst>
          </p:cNvPr>
          <p:cNvSpPr/>
          <p:nvPr/>
        </p:nvSpPr>
        <p:spPr>
          <a:xfrm>
            <a:off x="3432699" y="1083075"/>
            <a:ext cx="5326602" cy="4962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5D1E61-6417-4E7C-85E8-22848899D463}"/>
              </a:ext>
            </a:extLst>
          </p:cNvPr>
          <p:cNvCxnSpPr/>
          <p:nvPr/>
        </p:nvCxnSpPr>
        <p:spPr>
          <a:xfrm>
            <a:off x="3432699" y="1340527"/>
            <a:ext cx="53266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41CDC5-BAE5-41FF-BE32-41344163855F}"/>
              </a:ext>
            </a:extLst>
          </p:cNvPr>
          <p:cNvSpPr txBox="1"/>
          <p:nvPr/>
        </p:nvSpPr>
        <p:spPr>
          <a:xfrm>
            <a:off x="3432699" y="1145219"/>
            <a:ext cx="5326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Title 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BFCF1-D5DC-46FF-8C2E-6E27F6BE9899}"/>
              </a:ext>
            </a:extLst>
          </p:cNvPr>
          <p:cNvSpPr/>
          <p:nvPr/>
        </p:nvSpPr>
        <p:spPr>
          <a:xfrm>
            <a:off x="3628007" y="1602137"/>
            <a:ext cx="1367162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Entry Message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68682AF-E5CD-4DB1-B3D5-72F9F6181215}"/>
              </a:ext>
            </a:extLst>
          </p:cNvPr>
          <p:cNvCxnSpPr>
            <a:endCxn id="7" idx="1"/>
          </p:cNvCxnSpPr>
          <p:nvPr/>
        </p:nvCxnSpPr>
        <p:spPr>
          <a:xfrm>
            <a:off x="2459115" y="1083075"/>
            <a:ext cx="1168892" cy="649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7951538-39D5-4B52-8479-9FF8F2D02098}"/>
              </a:ext>
            </a:extLst>
          </p:cNvPr>
          <p:cNvSpPr txBox="1"/>
          <p:nvPr/>
        </p:nvSpPr>
        <p:spPr>
          <a:xfrm>
            <a:off x="1109709" y="870011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sp>
        <p:nvSpPr>
          <p:cNvPr id="10" name="Rectangle 9">
            <a:hlinkClick r:id="rId2" action="ppaction://hlinksldjump"/>
            <a:extLst>
              <a:ext uri="{FF2B5EF4-FFF2-40B4-BE49-F238E27FC236}">
                <a16:creationId xmlns:a16="http://schemas.microsoft.com/office/drawing/2014/main" id="{4014B673-3B4E-4ACB-A1B0-FA4D5499BCF5}"/>
              </a:ext>
            </a:extLst>
          </p:cNvPr>
          <p:cNvSpPr/>
          <p:nvPr/>
        </p:nvSpPr>
        <p:spPr>
          <a:xfrm>
            <a:off x="7738369" y="1508640"/>
            <a:ext cx="855216" cy="35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Home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DE5C683-66FB-4E39-B0EA-2C3CA884A4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93585" y="1537600"/>
            <a:ext cx="1959008" cy="195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D7FB7A-B2A3-4B01-8A84-A8C612EBCE73}"/>
              </a:ext>
            </a:extLst>
          </p:cNvPr>
          <p:cNvSpPr txBox="1"/>
          <p:nvPr/>
        </p:nvSpPr>
        <p:spPr>
          <a:xfrm>
            <a:off x="10697592" y="1368926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E454EA-9448-487E-BD13-C63E15ED7CA9}"/>
              </a:ext>
            </a:extLst>
          </p:cNvPr>
          <p:cNvSpPr/>
          <p:nvPr/>
        </p:nvSpPr>
        <p:spPr>
          <a:xfrm>
            <a:off x="3913572" y="2313830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E101CB-B7BA-483A-8312-DFD702DFAC82}"/>
              </a:ext>
            </a:extLst>
          </p:cNvPr>
          <p:cNvSpPr/>
          <p:nvPr/>
        </p:nvSpPr>
        <p:spPr>
          <a:xfrm>
            <a:off x="3900995" y="2657699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ISBN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C7A4D-33A8-4169-ABD8-9F40DC72521D}"/>
              </a:ext>
            </a:extLst>
          </p:cNvPr>
          <p:cNvSpPr/>
          <p:nvPr/>
        </p:nvSpPr>
        <p:spPr>
          <a:xfrm>
            <a:off x="3900995" y="3058637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B57A1A-6296-42C1-91DD-C05196C8ACFA}"/>
              </a:ext>
            </a:extLst>
          </p:cNvPr>
          <p:cNvSpPr/>
          <p:nvPr/>
        </p:nvSpPr>
        <p:spPr>
          <a:xfrm>
            <a:off x="3913572" y="3493677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Author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7381C5-82BC-456B-820D-B9E702D9B9B4}"/>
              </a:ext>
            </a:extLst>
          </p:cNvPr>
          <p:cNvSpPr/>
          <p:nvPr/>
        </p:nvSpPr>
        <p:spPr>
          <a:xfrm>
            <a:off x="3913572" y="3968351"/>
            <a:ext cx="130649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Number of Pages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B40F40-36E9-4FA3-9FE9-97881E01D471}"/>
              </a:ext>
            </a:extLst>
          </p:cNvPr>
          <p:cNvSpPr/>
          <p:nvPr/>
        </p:nvSpPr>
        <p:spPr>
          <a:xfrm>
            <a:off x="3900995" y="4532347"/>
            <a:ext cx="130649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Genre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8ED5A00-0A44-4EEB-9DBA-D7F9CB709AED}"/>
              </a:ext>
            </a:extLst>
          </p:cNvPr>
          <p:cNvCxnSpPr/>
          <p:nvPr/>
        </p:nvCxnSpPr>
        <p:spPr>
          <a:xfrm>
            <a:off x="2308194" y="2157274"/>
            <a:ext cx="1592801" cy="2873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5B0FF0-C649-48C6-970C-BF7CB673A07A}"/>
              </a:ext>
            </a:extLst>
          </p:cNvPr>
          <p:cNvSpPr txBox="1"/>
          <p:nvPr/>
        </p:nvSpPr>
        <p:spPr>
          <a:xfrm>
            <a:off x="1492188" y="1972608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2F9B2F5-9CB2-4BDA-BF67-D9BA55E5738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456525" y="2738162"/>
            <a:ext cx="1444470" cy="503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29A584-45E9-46B1-8892-B10B513E9776}"/>
              </a:ext>
            </a:extLst>
          </p:cNvPr>
          <p:cNvSpPr txBox="1"/>
          <p:nvPr/>
        </p:nvSpPr>
        <p:spPr>
          <a:xfrm>
            <a:off x="1708951" y="2509735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606FD59-D65F-42EA-B8E7-FF0486A3683E}"/>
              </a:ext>
            </a:extLst>
          </p:cNvPr>
          <p:cNvCxnSpPr>
            <a:cxnSpLocks/>
          </p:cNvCxnSpPr>
          <p:nvPr/>
        </p:nvCxnSpPr>
        <p:spPr>
          <a:xfrm>
            <a:off x="2673288" y="3189442"/>
            <a:ext cx="122770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F4BE2A0-8501-4C69-81A1-4C9D69F8DF05}"/>
              </a:ext>
            </a:extLst>
          </p:cNvPr>
          <p:cNvSpPr txBox="1"/>
          <p:nvPr/>
        </p:nvSpPr>
        <p:spPr>
          <a:xfrm>
            <a:off x="2040939" y="2987928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031357C-8169-402C-BEF1-651E8B8ACAA6}"/>
              </a:ext>
            </a:extLst>
          </p:cNvPr>
          <p:cNvCxnSpPr/>
          <p:nvPr/>
        </p:nvCxnSpPr>
        <p:spPr>
          <a:xfrm>
            <a:off x="2907436" y="3624482"/>
            <a:ext cx="99355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7C5BAF-4398-4557-A8B2-7ED6C0CDD65F}"/>
              </a:ext>
            </a:extLst>
          </p:cNvPr>
          <p:cNvSpPr txBox="1"/>
          <p:nvPr/>
        </p:nvSpPr>
        <p:spPr>
          <a:xfrm>
            <a:off x="2192414" y="3452516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45E137A-D06B-42F3-B259-77F45270229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640181" y="4099156"/>
            <a:ext cx="127339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2A65AF5-CA16-4B41-B1BB-CC5D51860060}"/>
              </a:ext>
            </a:extLst>
          </p:cNvPr>
          <p:cNvSpPr txBox="1"/>
          <p:nvPr/>
        </p:nvSpPr>
        <p:spPr>
          <a:xfrm>
            <a:off x="1837955" y="3914490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07EA4C1-D3B5-46D0-9101-2B435AA3B27E}"/>
              </a:ext>
            </a:extLst>
          </p:cNvPr>
          <p:cNvCxnSpPr>
            <a:cxnSpLocks/>
          </p:cNvCxnSpPr>
          <p:nvPr/>
        </p:nvCxnSpPr>
        <p:spPr>
          <a:xfrm>
            <a:off x="2627604" y="4697963"/>
            <a:ext cx="127339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C727729-6395-4113-8A6D-66E8CF0C5D3D}"/>
              </a:ext>
            </a:extLst>
          </p:cNvPr>
          <p:cNvSpPr txBox="1"/>
          <p:nvPr/>
        </p:nvSpPr>
        <p:spPr>
          <a:xfrm>
            <a:off x="1542772" y="4506376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C1BA24-9F62-4C7D-90CE-C632B6BF5187}"/>
              </a:ext>
            </a:extLst>
          </p:cNvPr>
          <p:cNvSpPr/>
          <p:nvPr/>
        </p:nvSpPr>
        <p:spPr>
          <a:xfrm>
            <a:off x="6184777" y="2313830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0EFC12-B024-4578-A28B-888947CFE323}"/>
              </a:ext>
            </a:extLst>
          </p:cNvPr>
          <p:cNvSpPr/>
          <p:nvPr/>
        </p:nvSpPr>
        <p:spPr>
          <a:xfrm>
            <a:off x="6184777" y="2694401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A7591A-B761-4720-803F-BDA05F31A0CE}"/>
              </a:ext>
            </a:extLst>
          </p:cNvPr>
          <p:cNvSpPr/>
          <p:nvPr/>
        </p:nvSpPr>
        <p:spPr>
          <a:xfrm>
            <a:off x="6172200" y="3092474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AE0FEA-E759-420A-B96F-794F72AD3E15}"/>
              </a:ext>
            </a:extLst>
          </p:cNvPr>
          <p:cNvSpPr/>
          <p:nvPr/>
        </p:nvSpPr>
        <p:spPr>
          <a:xfrm>
            <a:off x="6172200" y="3560238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78B447-6461-4081-9E11-3954ADC51ABF}"/>
              </a:ext>
            </a:extLst>
          </p:cNvPr>
          <p:cNvSpPr/>
          <p:nvPr/>
        </p:nvSpPr>
        <p:spPr>
          <a:xfrm>
            <a:off x="6172200" y="4073591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B51623-63C8-43EE-B9C8-F985FAAD5407}"/>
              </a:ext>
            </a:extLst>
          </p:cNvPr>
          <p:cNvSpPr/>
          <p:nvPr/>
        </p:nvSpPr>
        <p:spPr>
          <a:xfrm>
            <a:off x="6172200" y="4532347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372D74F-B570-44CA-9E8C-80D887322B3A}"/>
              </a:ext>
            </a:extLst>
          </p:cNvPr>
          <p:cNvCxnSpPr/>
          <p:nvPr/>
        </p:nvCxnSpPr>
        <p:spPr>
          <a:xfrm rot="10800000">
            <a:off x="7331478" y="2444635"/>
            <a:ext cx="197232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23496BC-6F48-4EAA-9F06-88D9E42F8194}"/>
              </a:ext>
            </a:extLst>
          </p:cNvPr>
          <p:cNvCxnSpPr/>
          <p:nvPr/>
        </p:nvCxnSpPr>
        <p:spPr>
          <a:xfrm rot="10800000">
            <a:off x="7352192" y="2826667"/>
            <a:ext cx="197232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C3003D-B3DD-4AEF-8D82-B19A4B1A6970}"/>
              </a:ext>
            </a:extLst>
          </p:cNvPr>
          <p:cNvSpPr txBox="1"/>
          <p:nvPr/>
        </p:nvSpPr>
        <p:spPr>
          <a:xfrm>
            <a:off x="9283082" y="2642001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8D67EF2-86C1-4F25-A35F-52556C6245F1}"/>
              </a:ext>
            </a:extLst>
          </p:cNvPr>
          <p:cNvCxnSpPr/>
          <p:nvPr/>
        </p:nvCxnSpPr>
        <p:spPr>
          <a:xfrm rot="10800000">
            <a:off x="7291899" y="3255168"/>
            <a:ext cx="197232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FDA9B88-CDDA-40E8-8026-883098230B45}"/>
              </a:ext>
            </a:extLst>
          </p:cNvPr>
          <p:cNvSpPr txBox="1"/>
          <p:nvPr/>
        </p:nvSpPr>
        <p:spPr>
          <a:xfrm>
            <a:off x="9222789" y="3070502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C469057-0487-4CE7-BE48-1B059F69D7D6}"/>
              </a:ext>
            </a:extLst>
          </p:cNvPr>
          <p:cNvCxnSpPr/>
          <p:nvPr/>
        </p:nvCxnSpPr>
        <p:spPr>
          <a:xfrm rot="10800000">
            <a:off x="7352192" y="3729824"/>
            <a:ext cx="197232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D4C52CF-2524-44CE-AA79-E9488C3D7898}"/>
              </a:ext>
            </a:extLst>
          </p:cNvPr>
          <p:cNvSpPr txBox="1"/>
          <p:nvPr/>
        </p:nvSpPr>
        <p:spPr>
          <a:xfrm>
            <a:off x="9283082" y="3545158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C9C08E0-1BB1-4840-B138-BFD5ABB88991}"/>
              </a:ext>
            </a:extLst>
          </p:cNvPr>
          <p:cNvCxnSpPr/>
          <p:nvPr/>
        </p:nvCxnSpPr>
        <p:spPr>
          <a:xfrm rot="10800000">
            <a:off x="7352192" y="4250367"/>
            <a:ext cx="197232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51C5DA3-1F4C-4AA5-9C95-2CB09C1E7B07}"/>
              </a:ext>
            </a:extLst>
          </p:cNvPr>
          <p:cNvSpPr txBox="1"/>
          <p:nvPr/>
        </p:nvSpPr>
        <p:spPr>
          <a:xfrm>
            <a:off x="9283082" y="4065701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4E9888B-1B79-4E24-AD6A-0277B0E6AFF1}"/>
              </a:ext>
            </a:extLst>
          </p:cNvPr>
          <p:cNvCxnSpPr/>
          <p:nvPr/>
        </p:nvCxnSpPr>
        <p:spPr>
          <a:xfrm rot="10800000">
            <a:off x="7357002" y="4717013"/>
            <a:ext cx="197232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AD49B1-2E51-4F56-9A57-D735EDC90E88}"/>
              </a:ext>
            </a:extLst>
          </p:cNvPr>
          <p:cNvSpPr txBox="1"/>
          <p:nvPr/>
        </p:nvSpPr>
        <p:spPr>
          <a:xfrm>
            <a:off x="9287891" y="4532347"/>
            <a:ext cx="149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174772-559C-4528-A839-8F968B1A24F3}"/>
              </a:ext>
            </a:extLst>
          </p:cNvPr>
          <p:cNvSpPr/>
          <p:nvPr/>
        </p:nvSpPr>
        <p:spPr>
          <a:xfrm>
            <a:off x="5668392" y="5242271"/>
            <a:ext cx="855216" cy="35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Save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97543D-2A16-473E-A193-77DFA17A3A95}"/>
              </a:ext>
            </a:extLst>
          </p:cNvPr>
          <p:cNvSpPr txBox="1"/>
          <p:nvPr/>
        </p:nvSpPr>
        <p:spPr>
          <a:xfrm>
            <a:off x="9450743" y="5412712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B11D4B9-D023-41D1-A306-BBCBD3922305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>
            <a:off x="6434095" y="5412712"/>
            <a:ext cx="3016648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49B1293-89EC-4603-9FDB-9A84C7076508}"/>
              </a:ext>
            </a:extLst>
          </p:cNvPr>
          <p:cNvSpPr txBox="1"/>
          <p:nvPr/>
        </p:nvSpPr>
        <p:spPr>
          <a:xfrm>
            <a:off x="9324513" y="2249592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162163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0E44-DDB6-4C09-8621-0F24A013E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0804" y="101431"/>
            <a:ext cx="6430392" cy="848480"/>
          </a:xfrm>
        </p:spPr>
        <p:txBody>
          <a:bodyPr>
            <a:normAutofit/>
          </a:bodyPr>
          <a:lstStyle/>
          <a:p>
            <a:r>
              <a:rPr lang="en-GB" sz="3600" dirty="0"/>
              <a:t>Select Item To Edit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014F26-ACD5-46E2-A8EA-651F388D09EA}"/>
              </a:ext>
            </a:extLst>
          </p:cNvPr>
          <p:cNvSpPr/>
          <p:nvPr/>
        </p:nvSpPr>
        <p:spPr>
          <a:xfrm>
            <a:off x="3432699" y="1083075"/>
            <a:ext cx="5326602" cy="4962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888610-8555-4CEF-A8D0-F1C0387324D2}"/>
              </a:ext>
            </a:extLst>
          </p:cNvPr>
          <p:cNvCxnSpPr/>
          <p:nvPr/>
        </p:nvCxnSpPr>
        <p:spPr>
          <a:xfrm>
            <a:off x="3432699" y="1340527"/>
            <a:ext cx="53266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38FC88-9389-4A67-B5BA-3B26C9FAAB60}"/>
              </a:ext>
            </a:extLst>
          </p:cNvPr>
          <p:cNvSpPr txBox="1"/>
          <p:nvPr/>
        </p:nvSpPr>
        <p:spPr>
          <a:xfrm>
            <a:off x="3432699" y="1145219"/>
            <a:ext cx="5326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Title Bar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168381-18D4-4EA1-8EB8-951006DE4B4E}"/>
              </a:ext>
            </a:extLst>
          </p:cNvPr>
          <p:cNvSpPr/>
          <p:nvPr/>
        </p:nvSpPr>
        <p:spPr>
          <a:xfrm>
            <a:off x="3628007" y="1602137"/>
            <a:ext cx="1367162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Entry Message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0CB6AA6-C818-4147-B72D-EEED9132FF11}"/>
              </a:ext>
            </a:extLst>
          </p:cNvPr>
          <p:cNvCxnSpPr>
            <a:endCxn id="9" idx="1"/>
          </p:cNvCxnSpPr>
          <p:nvPr/>
        </p:nvCxnSpPr>
        <p:spPr>
          <a:xfrm>
            <a:off x="2459115" y="1083075"/>
            <a:ext cx="1168892" cy="649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84A4AD-6FEF-4E75-AC1F-A0141FBA44D5}"/>
              </a:ext>
            </a:extLst>
          </p:cNvPr>
          <p:cNvSpPr txBox="1"/>
          <p:nvPr/>
        </p:nvSpPr>
        <p:spPr>
          <a:xfrm>
            <a:off x="1109709" y="870011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sp>
        <p:nvSpPr>
          <p:cNvPr id="12" name="Rectangle 11">
            <a:hlinkClick r:id="rId2" action="ppaction://hlinksldjump"/>
            <a:extLst>
              <a:ext uri="{FF2B5EF4-FFF2-40B4-BE49-F238E27FC236}">
                <a16:creationId xmlns:a16="http://schemas.microsoft.com/office/drawing/2014/main" id="{C19CA537-58A0-4A6E-B275-8E3E6858068A}"/>
              </a:ext>
            </a:extLst>
          </p:cNvPr>
          <p:cNvSpPr/>
          <p:nvPr/>
        </p:nvSpPr>
        <p:spPr>
          <a:xfrm>
            <a:off x="7738369" y="1508640"/>
            <a:ext cx="855216" cy="35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Home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522E900-30F9-4162-A65A-40391060EC5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93585" y="1537600"/>
            <a:ext cx="1959008" cy="195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0F06FB-802D-4B10-9D5E-175C3FDCABD6}"/>
              </a:ext>
            </a:extLst>
          </p:cNvPr>
          <p:cNvSpPr txBox="1"/>
          <p:nvPr/>
        </p:nvSpPr>
        <p:spPr>
          <a:xfrm>
            <a:off x="10697592" y="1368926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</a:t>
            </a:r>
          </a:p>
        </p:txBody>
      </p:sp>
      <p:sp>
        <p:nvSpPr>
          <p:cNvPr id="15" name="Rectangle 14">
            <a:hlinkClick r:id="rId3" action="ppaction://hlinksldjump"/>
            <a:extLst>
              <a:ext uri="{FF2B5EF4-FFF2-40B4-BE49-F238E27FC236}">
                <a16:creationId xmlns:a16="http://schemas.microsoft.com/office/drawing/2014/main" id="{401290F0-411B-425E-90BE-5155DE71F112}"/>
              </a:ext>
            </a:extLst>
          </p:cNvPr>
          <p:cNvSpPr/>
          <p:nvPr/>
        </p:nvSpPr>
        <p:spPr>
          <a:xfrm>
            <a:off x="3790765" y="2539013"/>
            <a:ext cx="4438835" cy="28541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EA3E63D-9640-45AB-B19A-97857C3CC36A}"/>
              </a:ext>
            </a:extLst>
          </p:cNvPr>
          <p:cNvCxnSpPr/>
          <p:nvPr/>
        </p:nvCxnSpPr>
        <p:spPr>
          <a:xfrm rot="10800000" flipV="1">
            <a:off x="8229600" y="3142694"/>
            <a:ext cx="1669002" cy="5770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EA4BDD-EE4B-4393-9252-DEA4931143EE}"/>
              </a:ext>
            </a:extLst>
          </p:cNvPr>
          <p:cNvSpPr txBox="1"/>
          <p:nvPr/>
        </p:nvSpPr>
        <p:spPr>
          <a:xfrm>
            <a:off x="10082075" y="2860375"/>
            <a:ext cx="129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TableView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ECB297-531A-4A9B-ACAA-45FC497BC90B}"/>
              </a:ext>
            </a:extLst>
          </p:cNvPr>
          <p:cNvSpPr txBox="1"/>
          <p:nvPr/>
        </p:nvSpPr>
        <p:spPr>
          <a:xfrm>
            <a:off x="10164932" y="3429000"/>
            <a:ext cx="1216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Right click a record to edit details</a:t>
            </a:r>
          </a:p>
        </p:txBody>
      </p:sp>
    </p:spTree>
    <p:extLst>
      <p:ext uri="{BB962C8B-B14F-4D97-AF65-F5344CB8AC3E}">
        <p14:creationId xmlns:p14="http://schemas.microsoft.com/office/powerpoint/2010/main" val="14332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665D-EC9D-4E2E-B89B-B05C1933E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4234" y="0"/>
            <a:ext cx="4684450" cy="848480"/>
          </a:xfrm>
        </p:spPr>
        <p:txBody>
          <a:bodyPr>
            <a:normAutofit/>
          </a:bodyPr>
          <a:lstStyle/>
          <a:p>
            <a:r>
              <a:rPr lang="en-GB" sz="4000" dirty="0"/>
              <a:t>Edit Item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2050C0-18B8-40B8-A646-C9C6526F352E}"/>
              </a:ext>
            </a:extLst>
          </p:cNvPr>
          <p:cNvSpPr/>
          <p:nvPr/>
        </p:nvSpPr>
        <p:spPr>
          <a:xfrm>
            <a:off x="3432699" y="1083075"/>
            <a:ext cx="5326602" cy="4962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46239A-7D96-4E4B-A9D9-68341B48E1DB}"/>
              </a:ext>
            </a:extLst>
          </p:cNvPr>
          <p:cNvCxnSpPr/>
          <p:nvPr/>
        </p:nvCxnSpPr>
        <p:spPr>
          <a:xfrm>
            <a:off x="3432699" y="1340527"/>
            <a:ext cx="53266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D67375-1663-420B-92A2-7C857C825574}"/>
              </a:ext>
            </a:extLst>
          </p:cNvPr>
          <p:cNvSpPr txBox="1"/>
          <p:nvPr/>
        </p:nvSpPr>
        <p:spPr>
          <a:xfrm>
            <a:off x="3432699" y="1145219"/>
            <a:ext cx="5326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Title 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634F8-B5FD-443C-9864-20BAA67D7813}"/>
              </a:ext>
            </a:extLst>
          </p:cNvPr>
          <p:cNvSpPr/>
          <p:nvPr/>
        </p:nvSpPr>
        <p:spPr>
          <a:xfrm>
            <a:off x="3628007" y="1602137"/>
            <a:ext cx="1367162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Entry Message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D115F8E-950C-41F7-B6C3-FCB1151AE75F}"/>
              </a:ext>
            </a:extLst>
          </p:cNvPr>
          <p:cNvCxnSpPr>
            <a:endCxn id="7" idx="1"/>
          </p:cNvCxnSpPr>
          <p:nvPr/>
        </p:nvCxnSpPr>
        <p:spPr>
          <a:xfrm>
            <a:off x="2459115" y="1083075"/>
            <a:ext cx="1168892" cy="649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983F0B-2C7C-4766-9DEC-23158E997B85}"/>
              </a:ext>
            </a:extLst>
          </p:cNvPr>
          <p:cNvSpPr txBox="1"/>
          <p:nvPr/>
        </p:nvSpPr>
        <p:spPr>
          <a:xfrm>
            <a:off x="1109709" y="870011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sp>
        <p:nvSpPr>
          <p:cNvPr id="10" name="Rectangle 9">
            <a:hlinkClick r:id="rId2" action="ppaction://hlinksldjump"/>
            <a:extLst>
              <a:ext uri="{FF2B5EF4-FFF2-40B4-BE49-F238E27FC236}">
                <a16:creationId xmlns:a16="http://schemas.microsoft.com/office/drawing/2014/main" id="{53389AF0-55ED-4303-B19D-BAEBD2789656}"/>
              </a:ext>
            </a:extLst>
          </p:cNvPr>
          <p:cNvSpPr/>
          <p:nvPr/>
        </p:nvSpPr>
        <p:spPr>
          <a:xfrm>
            <a:off x="7738369" y="1508640"/>
            <a:ext cx="855216" cy="35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Home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B7A87DB-3EB1-4FA3-BB82-FAE406CAC3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93585" y="1537600"/>
            <a:ext cx="1959008" cy="195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83BF19B-6617-4193-AD23-2632477BF1C5}"/>
              </a:ext>
            </a:extLst>
          </p:cNvPr>
          <p:cNvSpPr txBox="1"/>
          <p:nvPr/>
        </p:nvSpPr>
        <p:spPr>
          <a:xfrm>
            <a:off x="10697592" y="1368926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515FB-8B90-4CE5-B241-864603D35218}"/>
              </a:ext>
            </a:extLst>
          </p:cNvPr>
          <p:cNvSpPr/>
          <p:nvPr/>
        </p:nvSpPr>
        <p:spPr>
          <a:xfrm>
            <a:off x="3913572" y="2313830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99B105-6197-4D38-92B4-8028BC6A5E7C}"/>
              </a:ext>
            </a:extLst>
          </p:cNvPr>
          <p:cNvSpPr/>
          <p:nvPr/>
        </p:nvSpPr>
        <p:spPr>
          <a:xfrm>
            <a:off x="3900995" y="2657699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ISBN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22FF69-CB63-4DAE-AC07-FC965E4269B4}"/>
              </a:ext>
            </a:extLst>
          </p:cNvPr>
          <p:cNvSpPr/>
          <p:nvPr/>
        </p:nvSpPr>
        <p:spPr>
          <a:xfrm>
            <a:off x="3900995" y="3058637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A7E920-D263-4351-91B3-175125CAC31E}"/>
              </a:ext>
            </a:extLst>
          </p:cNvPr>
          <p:cNvSpPr/>
          <p:nvPr/>
        </p:nvSpPr>
        <p:spPr>
          <a:xfrm>
            <a:off x="3913572" y="3493677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Author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C4CB2E-1C8D-41DB-95FF-1EB94095E664}"/>
              </a:ext>
            </a:extLst>
          </p:cNvPr>
          <p:cNvSpPr/>
          <p:nvPr/>
        </p:nvSpPr>
        <p:spPr>
          <a:xfrm>
            <a:off x="3913572" y="3968351"/>
            <a:ext cx="130649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Number of Pages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F02C3-1052-432B-B370-5DA46B332CC9}"/>
              </a:ext>
            </a:extLst>
          </p:cNvPr>
          <p:cNvSpPr/>
          <p:nvPr/>
        </p:nvSpPr>
        <p:spPr>
          <a:xfrm>
            <a:off x="3900995" y="4532347"/>
            <a:ext cx="130649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Genre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CA1B6AE-7BB7-4FBB-A0BD-AA44A9A6CD48}"/>
              </a:ext>
            </a:extLst>
          </p:cNvPr>
          <p:cNvCxnSpPr/>
          <p:nvPr/>
        </p:nvCxnSpPr>
        <p:spPr>
          <a:xfrm>
            <a:off x="2308194" y="2157274"/>
            <a:ext cx="1592801" cy="2873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341B89-4D38-4769-97A5-7C6268017901}"/>
              </a:ext>
            </a:extLst>
          </p:cNvPr>
          <p:cNvSpPr txBox="1"/>
          <p:nvPr/>
        </p:nvSpPr>
        <p:spPr>
          <a:xfrm>
            <a:off x="1492188" y="1972608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70515BF-5AF9-4F9C-93C9-BF27243D0D7F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456525" y="2738162"/>
            <a:ext cx="1444470" cy="503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8AFEDB-38FF-4168-9862-F9DADA82C7EA}"/>
              </a:ext>
            </a:extLst>
          </p:cNvPr>
          <p:cNvSpPr txBox="1"/>
          <p:nvPr/>
        </p:nvSpPr>
        <p:spPr>
          <a:xfrm>
            <a:off x="1708951" y="2509735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C81CAB2-822D-4411-8842-6E14959CC7BC}"/>
              </a:ext>
            </a:extLst>
          </p:cNvPr>
          <p:cNvCxnSpPr>
            <a:cxnSpLocks/>
          </p:cNvCxnSpPr>
          <p:nvPr/>
        </p:nvCxnSpPr>
        <p:spPr>
          <a:xfrm>
            <a:off x="2673288" y="3189442"/>
            <a:ext cx="122770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A2C4542-28AE-4033-9BB1-4AFD8B532FCB}"/>
              </a:ext>
            </a:extLst>
          </p:cNvPr>
          <p:cNvSpPr txBox="1"/>
          <p:nvPr/>
        </p:nvSpPr>
        <p:spPr>
          <a:xfrm>
            <a:off x="2040939" y="2987928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D403D6E-34B1-40D9-BD62-2AD46A815314}"/>
              </a:ext>
            </a:extLst>
          </p:cNvPr>
          <p:cNvCxnSpPr/>
          <p:nvPr/>
        </p:nvCxnSpPr>
        <p:spPr>
          <a:xfrm>
            <a:off x="2907436" y="3624482"/>
            <a:ext cx="99355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DBB130-1F15-46D2-B2DC-3C76530B4E04}"/>
              </a:ext>
            </a:extLst>
          </p:cNvPr>
          <p:cNvSpPr txBox="1"/>
          <p:nvPr/>
        </p:nvSpPr>
        <p:spPr>
          <a:xfrm>
            <a:off x="2192414" y="3452516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D990C7D-E7B7-48E1-89B1-22C648E9CFC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640181" y="4099156"/>
            <a:ext cx="127339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A62D717-5D9D-4C16-B61D-BD8EA8DB6AC3}"/>
              </a:ext>
            </a:extLst>
          </p:cNvPr>
          <p:cNvSpPr txBox="1"/>
          <p:nvPr/>
        </p:nvSpPr>
        <p:spPr>
          <a:xfrm>
            <a:off x="1837955" y="3914490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9D55099-51DF-4686-AD03-8CE132E271DD}"/>
              </a:ext>
            </a:extLst>
          </p:cNvPr>
          <p:cNvCxnSpPr>
            <a:cxnSpLocks/>
          </p:cNvCxnSpPr>
          <p:nvPr/>
        </p:nvCxnSpPr>
        <p:spPr>
          <a:xfrm>
            <a:off x="2627604" y="4697963"/>
            <a:ext cx="127339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545E65E-36E9-4681-AC00-8CB670B6FA6C}"/>
              </a:ext>
            </a:extLst>
          </p:cNvPr>
          <p:cNvSpPr txBox="1"/>
          <p:nvPr/>
        </p:nvSpPr>
        <p:spPr>
          <a:xfrm>
            <a:off x="1542772" y="4506376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9F3043-C6FE-4E4F-A156-119317E6A96E}"/>
              </a:ext>
            </a:extLst>
          </p:cNvPr>
          <p:cNvSpPr/>
          <p:nvPr/>
        </p:nvSpPr>
        <p:spPr>
          <a:xfrm>
            <a:off x="6184777" y="2313830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8E639A-DD58-4DA5-9696-236C7963BABE}"/>
              </a:ext>
            </a:extLst>
          </p:cNvPr>
          <p:cNvSpPr/>
          <p:nvPr/>
        </p:nvSpPr>
        <p:spPr>
          <a:xfrm>
            <a:off x="6184777" y="2694401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C5E45B-E959-4C62-8271-C26BAF292AE4}"/>
              </a:ext>
            </a:extLst>
          </p:cNvPr>
          <p:cNvSpPr/>
          <p:nvPr/>
        </p:nvSpPr>
        <p:spPr>
          <a:xfrm>
            <a:off x="6172200" y="3092474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D1AA5A-6DDD-4CBF-AD3A-48E628469579}"/>
              </a:ext>
            </a:extLst>
          </p:cNvPr>
          <p:cNvSpPr/>
          <p:nvPr/>
        </p:nvSpPr>
        <p:spPr>
          <a:xfrm>
            <a:off x="6172200" y="3560238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B462F09-7FDF-4EE4-B07E-254D09ACE9C0}"/>
              </a:ext>
            </a:extLst>
          </p:cNvPr>
          <p:cNvSpPr/>
          <p:nvPr/>
        </p:nvSpPr>
        <p:spPr>
          <a:xfrm>
            <a:off x="6172200" y="4073591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4DE1B7-F055-48D7-A7E9-A232386A748A}"/>
              </a:ext>
            </a:extLst>
          </p:cNvPr>
          <p:cNvSpPr/>
          <p:nvPr/>
        </p:nvSpPr>
        <p:spPr>
          <a:xfrm>
            <a:off x="6172200" y="4532347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9B55CCC-14AA-436D-BF37-71136019F6C7}"/>
              </a:ext>
            </a:extLst>
          </p:cNvPr>
          <p:cNvCxnSpPr/>
          <p:nvPr/>
        </p:nvCxnSpPr>
        <p:spPr>
          <a:xfrm rot="10800000">
            <a:off x="7331478" y="2444635"/>
            <a:ext cx="197232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F46FCD-E212-4EF3-85B2-1DEC4472CA0B}"/>
              </a:ext>
            </a:extLst>
          </p:cNvPr>
          <p:cNvSpPr txBox="1"/>
          <p:nvPr/>
        </p:nvSpPr>
        <p:spPr>
          <a:xfrm>
            <a:off x="9262368" y="2259969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B5184B5-B52E-43D4-A369-61464435E097}"/>
              </a:ext>
            </a:extLst>
          </p:cNvPr>
          <p:cNvCxnSpPr/>
          <p:nvPr/>
        </p:nvCxnSpPr>
        <p:spPr>
          <a:xfrm rot="10800000">
            <a:off x="7352192" y="2826667"/>
            <a:ext cx="197232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7041AB-53FF-451A-B546-661D2D9F20EF}"/>
              </a:ext>
            </a:extLst>
          </p:cNvPr>
          <p:cNvSpPr txBox="1"/>
          <p:nvPr/>
        </p:nvSpPr>
        <p:spPr>
          <a:xfrm>
            <a:off x="9283082" y="2642001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7C2D9AC-FBC6-4EA9-84E0-EAF222DD1659}"/>
              </a:ext>
            </a:extLst>
          </p:cNvPr>
          <p:cNvCxnSpPr/>
          <p:nvPr/>
        </p:nvCxnSpPr>
        <p:spPr>
          <a:xfrm rot="10800000">
            <a:off x="7291899" y="3255168"/>
            <a:ext cx="197232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9E479C-234B-48C4-86C4-61A5648A32BD}"/>
              </a:ext>
            </a:extLst>
          </p:cNvPr>
          <p:cNvSpPr txBox="1"/>
          <p:nvPr/>
        </p:nvSpPr>
        <p:spPr>
          <a:xfrm>
            <a:off x="9222789" y="3070502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758E5CA-D27A-4C97-A3BA-0DD87E098CEE}"/>
              </a:ext>
            </a:extLst>
          </p:cNvPr>
          <p:cNvCxnSpPr/>
          <p:nvPr/>
        </p:nvCxnSpPr>
        <p:spPr>
          <a:xfrm rot="10800000">
            <a:off x="7352192" y="3729824"/>
            <a:ext cx="197232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63701F7-047A-4710-97C5-63EE7E8ED110}"/>
              </a:ext>
            </a:extLst>
          </p:cNvPr>
          <p:cNvSpPr txBox="1"/>
          <p:nvPr/>
        </p:nvSpPr>
        <p:spPr>
          <a:xfrm>
            <a:off x="9283082" y="3545158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D8C9355-DFA5-42C5-9BF5-0279008961E7}"/>
              </a:ext>
            </a:extLst>
          </p:cNvPr>
          <p:cNvCxnSpPr/>
          <p:nvPr/>
        </p:nvCxnSpPr>
        <p:spPr>
          <a:xfrm rot="10800000">
            <a:off x="7352192" y="4250367"/>
            <a:ext cx="197232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1167610-C43F-4902-BF9C-CFBA96854D93}"/>
              </a:ext>
            </a:extLst>
          </p:cNvPr>
          <p:cNvSpPr txBox="1"/>
          <p:nvPr/>
        </p:nvSpPr>
        <p:spPr>
          <a:xfrm>
            <a:off x="9283082" y="4065701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EB72856-0BE7-488E-8E3C-7F9BA88ED431}"/>
              </a:ext>
            </a:extLst>
          </p:cNvPr>
          <p:cNvCxnSpPr/>
          <p:nvPr/>
        </p:nvCxnSpPr>
        <p:spPr>
          <a:xfrm rot="10800000">
            <a:off x="7357002" y="4717013"/>
            <a:ext cx="197232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058B2C3-82AD-4C62-979E-FDED4BB92034}"/>
              </a:ext>
            </a:extLst>
          </p:cNvPr>
          <p:cNvSpPr txBox="1"/>
          <p:nvPr/>
        </p:nvSpPr>
        <p:spPr>
          <a:xfrm>
            <a:off x="9287891" y="4532347"/>
            <a:ext cx="149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Dropdown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67BE3CA-C66A-464C-ADDD-F884CB0EE7AE}"/>
              </a:ext>
            </a:extLst>
          </p:cNvPr>
          <p:cNvSpPr/>
          <p:nvPr/>
        </p:nvSpPr>
        <p:spPr>
          <a:xfrm>
            <a:off x="5668392" y="5242271"/>
            <a:ext cx="855216" cy="35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Save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176AAC-86DA-44E0-841E-A1C25992CA5B}"/>
              </a:ext>
            </a:extLst>
          </p:cNvPr>
          <p:cNvSpPr txBox="1"/>
          <p:nvPr/>
        </p:nvSpPr>
        <p:spPr>
          <a:xfrm>
            <a:off x="9450743" y="5412712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9209566-8BCB-4DFE-8BF4-9F4866AFFEBD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>
            <a:off x="6434095" y="5412712"/>
            <a:ext cx="3016648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71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3AA2-E629-40E7-86C1-EFEF9F8D1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1977" y="0"/>
            <a:ext cx="7276730" cy="786336"/>
          </a:xfrm>
        </p:spPr>
        <p:txBody>
          <a:bodyPr>
            <a:noAutofit/>
          </a:bodyPr>
          <a:lstStyle/>
          <a:p>
            <a:r>
              <a:rPr lang="en-GB" sz="3600" dirty="0"/>
              <a:t>Select Item To Delete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F10B02-FC85-410D-994A-75BE7EECE4C3}"/>
              </a:ext>
            </a:extLst>
          </p:cNvPr>
          <p:cNvSpPr/>
          <p:nvPr/>
        </p:nvSpPr>
        <p:spPr>
          <a:xfrm>
            <a:off x="3432699" y="1083075"/>
            <a:ext cx="5326602" cy="4962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FA9C57-B8FC-44F2-9CA4-61D635EB9687}"/>
              </a:ext>
            </a:extLst>
          </p:cNvPr>
          <p:cNvCxnSpPr/>
          <p:nvPr/>
        </p:nvCxnSpPr>
        <p:spPr>
          <a:xfrm>
            <a:off x="3432699" y="1340527"/>
            <a:ext cx="53266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82AE52A-2170-4B82-B543-88F5A1D9F42E}"/>
              </a:ext>
            </a:extLst>
          </p:cNvPr>
          <p:cNvSpPr txBox="1"/>
          <p:nvPr/>
        </p:nvSpPr>
        <p:spPr>
          <a:xfrm>
            <a:off x="3432699" y="1145219"/>
            <a:ext cx="5326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Title 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4934C-D3F5-41B4-B16E-8622A77C0EB9}"/>
              </a:ext>
            </a:extLst>
          </p:cNvPr>
          <p:cNvSpPr/>
          <p:nvPr/>
        </p:nvSpPr>
        <p:spPr>
          <a:xfrm>
            <a:off x="3628007" y="1602137"/>
            <a:ext cx="1367162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Entry Message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650E7D5-902A-4CE2-A27D-1E3C3F9CB237}"/>
              </a:ext>
            </a:extLst>
          </p:cNvPr>
          <p:cNvCxnSpPr>
            <a:endCxn id="7" idx="1"/>
          </p:cNvCxnSpPr>
          <p:nvPr/>
        </p:nvCxnSpPr>
        <p:spPr>
          <a:xfrm>
            <a:off x="2459115" y="1083075"/>
            <a:ext cx="1168892" cy="649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D2FCF9-7FD2-4741-BA83-BD3B40E38DFE}"/>
              </a:ext>
            </a:extLst>
          </p:cNvPr>
          <p:cNvSpPr txBox="1"/>
          <p:nvPr/>
        </p:nvSpPr>
        <p:spPr>
          <a:xfrm>
            <a:off x="1109709" y="870011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sp>
        <p:nvSpPr>
          <p:cNvPr id="10" name="Rectangle 9">
            <a:hlinkClick r:id="rId2" action="ppaction://hlinksldjump"/>
            <a:extLst>
              <a:ext uri="{FF2B5EF4-FFF2-40B4-BE49-F238E27FC236}">
                <a16:creationId xmlns:a16="http://schemas.microsoft.com/office/drawing/2014/main" id="{F0E3D994-33B5-4923-A73C-BCAB5018474A}"/>
              </a:ext>
            </a:extLst>
          </p:cNvPr>
          <p:cNvSpPr/>
          <p:nvPr/>
        </p:nvSpPr>
        <p:spPr>
          <a:xfrm>
            <a:off x="7738369" y="1508640"/>
            <a:ext cx="855216" cy="35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Home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437A46E-D5E1-4FDF-A235-DD3B7EDDDD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93585" y="1537600"/>
            <a:ext cx="1959008" cy="195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7BF5A0-E005-433B-AE51-A84C3F15346A}"/>
              </a:ext>
            </a:extLst>
          </p:cNvPr>
          <p:cNvSpPr txBox="1"/>
          <p:nvPr/>
        </p:nvSpPr>
        <p:spPr>
          <a:xfrm>
            <a:off x="10697592" y="1368926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58644D-65E4-4F6A-BE2C-7C0B24E0930C}"/>
              </a:ext>
            </a:extLst>
          </p:cNvPr>
          <p:cNvSpPr/>
          <p:nvPr/>
        </p:nvSpPr>
        <p:spPr>
          <a:xfrm>
            <a:off x="3790765" y="2539013"/>
            <a:ext cx="4438835" cy="28541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6E9CE71-B483-4445-BD32-2ABCFB4EBE89}"/>
              </a:ext>
            </a:extLst>
          </p:cNvPr>
          <p:cNvCxnSpPr/>
          <p:nvPr/>
        </p:nvCxnSpPr>
        <p:spPr>
          <a:xfrm rot="10800000" flipV="1">
            <a:off x="8229600" y="3142694"/>
            <a:ext cx="1669002" cy="5770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47ABA0E-4AC4-4BF0-9AE2-5144003C815C}"/>
              </a:ext>
            </a:extLst>
          </p:cNvPr>
          <p:cNvSpPr txBox="1"/>
          <p:nvPr/>
        </p:nvSpPr>
        <p:spPr>
          <a:xfrm>
            <a:off x="10082075" y="2860375"/>
            <a:ext cx="129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TableView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CF1BDB-C84C-4764-AF1C-5902BEA414C6}"/>
              </a:ext>
            </a:extLst>
          </p:cNvPr>
          <p:cNvSpPr txBox="1"/>
          <p:nvPr/>
        </p:nvSpPr>
        <p:spPr>
          <a:xfrm>
            <a:off x="10164932" y="3429000"/>
            <a:ext cx="1216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Right click a record to delete item</a:t>
            </a:r>
          </a:p>
        </p:txBody>
      </p:sp>
    </p:spTree>
    <p:extLst>
      <p:ext uri="{BB962C8B-B14F-4D97-AF65-F5344CB8AC3E}">
        <p14:creationId xmlns:p14="http://schemas.microsoft.com/office/powerpoint/2010/main" val="164983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AAC2-2570-4B0C-A47F-7D0535C81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9731" y="-244798"/>
            <a:ext cx="6326819" cy="1061544"/>
          </a:xfrm>
        </p:spPr>
        <p:txBody>
          <a:bodyPr>
            <a:normAutofit/>
          </a:bodyPr>
          <a:lstStyle/>
          <a:p>
            <a:r>
              <a:rPr lang="en-GB" sz="4000" dirty="0"/>
              <a:t>Search Form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3374EC-E914-4F02-8DD0-938EB0D5A1B6}"/>
              </a:ext>
            </a:extLst>
          </p:cNvPr>
          <p:cNvSpPr/>
          <p:nvPr/>
        </p:nvSpPr>
        <p:spPr>
          <a:xfrm>
            <a:off x="3432699" y="1083075"/>
            <a:ext cx="5326602" cy="4962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0CF5E8-7DE7-425D-86F0-9F1E153DE1BC}"/>
              </a:ext>
            </a:extLst>
          </p:cNvPr>
          <p:cNvCxnSpPr/>
          <p:nvPr/>
        </p:nvCxnSpPr>
        <p:spPr>
          <a:xfrm>
            <a:off x="3432699" y="1340527"/>
            <a:ext cx="53266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E61F36-F3C8-40A1-8EE6-F222F4131F62}"/>
              </a:ext>
            </a:extLst>
          </p:cNvPr>
          <p:cNvSpPr txBox="1"/>
          <p:nvPr/>
        </p:nvSpPr>
        <p:spPr>
          <a:xfrm>
            <a:off x="3432699" y="1145219"/>
            <a:ext cx="5326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Title 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F8A088-4824-432D-BD5A-F1B591EF8306}"/>
              </a:ext>
            </a:extLst>
          </p:cNvPr>
          <p:cNvSpPr/>
          <p:nvPr/>
        </p:nvSpPr>
        <p:spPr>
          <a:xfrm>
            <a:off x="3628007" y="1602137"/>
            <a:ext cx="1367162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Entry Message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B4AF703-8EC1-491C-9E05-B7332A86F578}"/>
              </a:ext>
            </a:extLst>
          </p:cNvPr>
          <p:cNvCxnSpPr>
            <a:endCxn id="7" idx="1"/>
          </p:cNvCxnSpPr>
          <p:nvPr/>
        </p:nvCxnSpPr>
        <p:spPr>
          <a:xfrm>
            <a:off x="2459115" y="1083075"/>
            <a:ext cx="1168892" cy="649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hlinkClick r:id="rId2" action="ppaction://hlinksldjump"/>
            <a:extLst>
              <a:ext uri="{FF2B5EF4-FFF2-40B4-BE49-F238E27FC236}">
                <a16:creationId xmlns:a16="http://schemas.microsoft.com/office/drawing/2014/main" id="{13EFC0D3-68BB-41A2-B8F7-34BA7F537DA1}"/>
              </a:ext>
            </a:extLst>
          </p:cNvPr>
          <p:cNvSpPr/>
          <p:nvPr/>
        </p:nvSpPr>
        <p:spPr>
          <a:xfrm>
            <a:off x="7738369" y="1508640"/>
            <a:ext cx="855216" cy="35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Home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7915CFC-0554-4FAC-8479-A580B40D8C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93585" y="1537600"/>
            <a:ext cx="1959008" cy="195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A64005-B255-4E0C-8E9E-012C7D7FD33A}"/>
              </a:ext>
            </a:extLst>
          </p:cNvPr>
          <p:cNvSpPr txBox="1"/>
          <p:nvPr/>
        </p:nvSpPr>
        <p:spPr>
          <a:xfrm>
            <a:off x="10697592" y="1368926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D9C4C5-CA60-4E4D-B743-1C7010D4AB95}"/>
              </a:ext>
            </a:extLst>
          </p:cNvPr>
          <p:cNvSpPr/>
          <p:nvPr/>
        </p:nvSpPr>
        <p:spPr>
          <a:xfrm>
            <a:off x="3913572" y="2313830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82956B-C8EF-48A8-9243-323EF71F35FB}"/>
              </a:ext>
            </a:extLst>
          </p:cNvPr>
          <p:cNvSpPr/>
          <p:nvPr/>
        </p:nvSpPr>
        <p:spPr>
          <a:xfrm>
            <a:off x="3900995" y="2657699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ISBN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301CAD-7450-4AB7-9A2F-1D0745B71D55}"/>
              </a:ext>
            </a:extLst>
          </p:cNvPr>
          <p:cNvSpPr/>
          <p:nvPr/>
        </p:nvSpPr>
        <p:spPr>
          <a:xfrm>
            <a:off x="3900995" y="3058637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Title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747A0E-C60A-42A1-815A-159A05215406}"/>
              </a:ext>
            </a:extLst>
          </p:cNvPr>
          <p:cNvSpPr/>
          <p:nvPr/>
        </p:nvSpPr>
        <p:spPr>
          <a:xfrm>
            <a:off x="3913572" y="3493677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Author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EF6203-D058-4D95-BDF7-CEBBCEE0AA4F}"/>
              </a:ext>
            </a:extLst>
          </p:cNvPr>
          <p:cNvSpPr/>
          <p:nvPr/>
        </p:nvSpPr>
        <p:spPr>
          <a:xfrm>
            <a:off x="3913572" y="3968351"/>
            <a:ext cx="130649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Number of Pages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C8D74C-8A54-4DFD-93F3-1EAB43F7719D}"/>
              </a:ext>
            </a:extLst>
          </p:cNvPr>
          <p:cNvSpPr/>
          <p:nvPr/>
        </p:nvSpPr>
        <p:spPr>
          <a:xfrm>
            <a:off x="3900995" y="4532347"/>
            <a:ext cx="130649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Genre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EB03EAA-2D9E-41E7-BAC5-C1123AB30A1B}"/>
              </a:ext>
            </a:extLst>
          </p:cNvPr>
          <p:cNvCxnSpPr/>
          <p:nvPr/>
        </p:nvCxnSpPr>
        <p:spPr>
          <a:xfrm>
            <a:off x="2308194" y="2157274"/>
            <a:ext cx="1592801" cy="2873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DEBE33-DEA2-4D1E-9E43-3C4AFFF55894}"/>
              </a:ext>
            </a:extLst>
          </p:cNvPr>
          <p:cNvSpPr txBox="1"/>
          <p:nvPr/>
        </p:nvSpPr>
        <p:spPr>
          <a:xfrm>
            <a:off x="1492188" y="1972608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00BA18D-DAB8-4F0B-9711-74EEDF958E7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56525" y="2738162"/>
            <a:ext cx="1444470" cy="503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8871A4-A117-4905-AE14-8E5516376AEE}"/>
              </a:ext>
            </a:extLst>
          </p:cNvPr>
          <p:cNvSpPr txBox="1"/>
          <p:nvPr/>
        </p:nvSpPr>
        <p:spPr>
          <a:xfrm>
            <a:off x="1708951" y="2509735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1DEC4D4-B2B9-402E-81E7-A7BECFE1867D}"/>
              </a:ext>
            </a:extLst>
          </p:cNvPr>
          <p:cNvCxnSpPr>
            <a:cxnSpLocks/>
          </p:cNvCxnSpPr>
          <p:nvPr/>
        </p:nvCxnSpPr>
        <p:spPr>
          <a:xfrm>
            <a:off x="2673288" y="3189442"/>
            <a:ext cx="122770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049240E-E52D-4DB9-B88D-3D1A9F88044C}"/>
              </a:ext>
            </a:extLst>
          </p:cNvPr>
          <p:cNvSpPr txBox="1"/>
          <p:nvPr/>
        </p:nvSpPr>
        <p:spPr>
          <a:xfrm>
            <a:off x="2040939" y="2987928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07B94F0-2AAB-474B-8FC7-9A6E256852E4}"/>
              </a:ext>
            </a:extLst>
          </p:cNvPr>
          <p:cNvCxnSpPr/>
          <p:nvPr/>
        </p:nvCxnSpPr>
        <p:spPr>
          <a:xfrm>
            <a:off x="2907436" y="3624482"/>
            <a:ext cx="99355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2352FC-3BB7-40D9-B838-AF5041B78FB9}"/>
              </a:ext>
            </a:extLst>
          </p:cNvPr>
          <p:cNvSpPr txBox="1"/>
          <p:nvPr/>
        </p:nvSpPr>
        <p:spPr>
          <a:xfrm>
            <a:off x="2192414" y="3452516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10AC88A-A90B-49B6-9813-45069A469D2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640181" y="4099156"/>
            <a:ext cx="127339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1734F0-C9A3-4B0F-9BD4-A25F8CE2F289}"/>
              </a:ext>
            </a:extLst>
          </p:cNvPr>
          <p:cNvSpPr txBox="1"/>
          <p:nvPr/>
        </p:nvSpPr>
        <p:spPr>
          <a:xfrm>
            <a:off x="1837955" y="3914490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E368ECB-CAE7-41BA-83A7-A06303469615}"/>
              </a:ext>
            </a:extLst>
          </p:cNvPr>
          <p:cNvCxnSpPr>
            <a:cxnSpLocks/>
          </p:cNvCxnSpPr>
          <p:nvPr/>
        </p:nvCxnSpPr>
        <p:spPr>
          <a:xfrm>
            <a:off x="2627604" y="4697963"/>
            <a:ext cx="127339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E57A7FB-7D78-4506-AF5D-00485B495C49}"/>
              </a:ext>
            </a:extLst>
          </p:cNvPr>
          <p:cNvSpPr txBox="1"/>
          <p:nvPr/>
        </p:nvSpPr>
        <p:spPr>
          <a:xfrm>
            <a:off x="1542772" y="4506376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F8BE0B-E22A-49EA-A3E1-6556FFF4686F}"/>
              </a:ext>
            </a:extLst>
          </p:cNvPr>
          <p:cNvSpPr/>
          <p:nvPr/>
        </p:nvSpPr>
        <p:spPr>
          <a:xfrm>
            <a:off x="6184777" y="2313830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01CF85-59FD-462B-ADBB-A2D2E0379A3D}"/>
              </a:ext>
            </a:extLst>
          </p:cNvPr>
          <p:cNvSpPr/>
          <p:nvPr/>
        </p:nvSpPr>
        <p:spPr>
          <a:xfrm>
            <a:off x="6184777" y="2694401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C3CD4B-349E-4FA5-83B8-6207779EC983}"/>
              </a:ext>
            </a:extLst>
          </p:cNvPr>
          <p:cNvSpPr/>
          <p:nvPr/>
        </p:nvSpPr>
        <p:spPr>
          <a:xfrm>
            <a:off x="6172200" y="3092474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B3C349-B976-4554-B43E-352580B84D49}"/>
              </a:ext>
            </a:extLst>
          </p:cNvPr>
          <p:cNvSpPr/>
          <p:nvPr/>
        </p:nvSpPr>
        <p:spPr>
          <a:xfrm>
            <a:off x="6172200" y="3560238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99CD4D-ADF5-49A2-B870-9334FCBBA56F}"/>
              </a:ext>
            </a:extLst>
          </p:cNvPr>
          <p:cNvSpPr/>
          <p:nvPr/>
        </p:nvSpPr>
        <p:spPr>
          <a:xfrm>
            <a:off x="6172200" y="4073591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C5E955-1BF6-486E-AAEC-120107D7687D}"/>
              </a:ext>
            </a:extLst>
          </p:cNvPr>
          <p:cNvSpPr/>
          <p:nvPr/>
        </p:nvSpPr>
        <p:spPr>
          <a:xfrm>
            <a:off x="6172200" y="4532347"/>
            <a:ext cx="114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F2C37AE-9252-43A5-AAEB-9B1A89D09203}"/>
              </a:ext>
            </a:extLst>
          </p:cNvPr>
          <p:cNvCxnSpPr/>
          <p:nvPr/>
        </p:nvCxnSpPr>
        <p:spPr>
          <a:xfrm rot="10800000">
            <a:off x="7331478" y="2444635"/>
            <a:ext cx="197232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BCF55D5-4ACC-4058-8E46-EAD5A7CFEA4C}"/>
              </a:ext>
            </a:extLst>
          </p:cNvPr>
          <p:cNvCxnSpPr/>
          <p:nvPr/>
        </p:nvCxnSpPr>
        <p:spPr>
          <a:xfrm rot="10800000">
            <a:off x="7352192" y="2826667"/>
            <a:ext cx="197232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9B552B2-9496-4B55-8ACC-F187DC51B896}"/>
              </a:ext>
            </a:extLst>
          </p:cNvPr>
          <p:cNvSpPr txBox="1"/>
          <p:nvPr/>
        </p:nvSpPr>
        <p:spPr>
          <a:xfrm>
            <a:off x="9283082" y="2642001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BA7674D-38F6-4D45-A606-67C2899A0E7D}"/>
              </a:ext>
            </a:extLst>
          </p:cNvPr>
          <p:cNvCxnSpPr/>
          <p:nvPr/>
        </p:nvCxnSpPr>
        <p:spPr>
          <a:xfrm rot="10800000">
            <a:off x="7291899" y="3255168"/>
            <a:ext cx="197232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AC69885-29BC-4AB7-BC8E-B8FF6D064A9E}"/>
              </a:ext>
            </a:extLst>
          </p:cNvPr>
          <p:cNvSpPr txBox="1"/>
          <p:nvPr/>
        </p:nvSpPr>
        <p:spPr>
          <a:xfrm>
            <a:off x="9222789" y="3070502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4FA9079-C781-476B-A094-DDF23067E15C}"/>
              </a:ext>
            </a:extLst>
          </p:cNvPr>
          <p:cNvCxnSpPr/>
          <p:nvPr/>
        </p:nvCxnSpPr>
        <p:spPr>
          <a:xfrm rot="10800000">
            <a:off x="7352192" y="3729824"/>
            <a:ext cx="197232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A018EC1-26B8-45B9-8DE5-3E2F3ABFB811}"/>
              </a:ext>
            </a:extLst>
          </p:cNvPr>
          <p:cNvSpPr txBox="1"/>
          <p:nvPr/>
        </p:nvSpPr>
        <p:spPr>
          <a:xfrm>
            <a:off x="9283082" y="3545158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8070CD0-4422-43DF-85E6-09D6A6032F8C}"/>
              </a:ext>
            </a:extLst>
          </p:cNvPr>
          <p:cNvCxnSpPr/>
          <p:nvPr/>
        </p:nvCxnSpPr>
        <p:spPr>
          <a:xfrm rot="10800000">
            <a:off x="7352192" y="4250367"/>
            <a:ext cx="197232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D10F254-97DD-4C22-8772-2386B6BB37AB}"/>
              </a:ext>
            </a:extLst>
          </p:cNvPr>
          <p:cNvSpPr txBox="1"/>
          <p:nvPr/>
        </p:nvSpPr>
        <p:spPr>
          <a:xfrm>
            <a:off x="9283082" y="4065701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58C7E4F-1C66-433D-B75D-4D3AA6F7C997}"/>
              </a:ext>
            </a:extLst>
          </p:cNvPr>
          <p:cNvCxnSpPr/>
          <p:nvPr/>
        </p:nvCxnSpPr>
        <p:spPr>
          <a:xfrm rot="10800000">
            <a:off x="7357002" y="4717013"/>
            <a:ext cx="197232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B7F9BD1-0C34-44B4-B002-C181E6EE6418}"/>
              </a:ext>
            </a:extLst>
          </p:cNvPr>
          <p:cNvSpPr txBox="1"/>
          <p:nvPr/>
        </p:nvSpPr>
        <p:spPr>
          <a:xfrm>
            <a:off x="9287891" y="4532347"/>
            <a:ext cx="149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Dropdown</a:t>
            </a:r>
            <a:endParaRPr lang="en-GB" dirty="0"/>
          </a:p>
        </p:txBody>
      </p:sp>
      <p:sp>
        <p:nvSpPr>
          <p:cNvPr id="47" name="Rectangle 46">
            <a:hlinkClick r:id="rId3" action="ppaction://hlinksldjump"/>
            <a:extLst>
              <a:ext uri="{FF2B5EF4-FFF2-40B4-BE49-F238E27FC236}">
                <a16:creationId xmlns:a16="http://schemas.microsoft.com/office/drawing/2014/main" id="{C5D6FFB0-EFAB-481C-8DB4-4D9DEF4057D6}"/>
              </a:ext>
            </a:extLst>
          </p:cNvPr>
          <p:cNvSpPr/>
          <p:nvPr/>
        </p:nvSpPr>
        <p:spPr>
          <a:xfrm>
            <a:off x="5668392" y="5242271"/>
            <a:ext cx="855216" cy="35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Search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A1C373-47F3-4EA0-92DA-0B60BE057E86}"/>
              </a:ext>
            </a:extLst>
          </p:cNvPr>
          <p:cNvSpPr txBox="1"/>
          <p:nvPr/>
        </p:nvSpPr>
        <p:spPr>
          <a:xfrm>
            <a:off x="9450743" y="5412712"/>
            <a:ext cx="9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F63B57A-1B6D-4858-A7DC-AD4FC4F1265D}"/>
              </a:ext>
            </a:extLst>
          </p:cNvPr>
          <p:cNvCxnSpPr>
            <a:cxnSpLocks/>
            <a:stCxn id="48" idx="1"/>
          </p:cNvCxnSpPr>
          <p:nvPr/>
        </p:nvCxnSpPr>
        <p:spPr>
          <a:xfrm rot="10800000">
            <a:off x="6434095" y="5412712"/>
            <a:ext cx="3016648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BEC8CC6-B4C2-4B09-93AB-F004C807E825}"/>
              </a:ext>
            </a:extLst>
          </p:cNvPr>
          <p:cNvSpPr txBox="1"/>
          <p:nvPr/>
        </p:nvSpPr>
        <p:spPr>
          <a:xfrm>
            <a:off x="9324513" y="2249592"/>
            <a:ext cx="11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92187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306</Words>
  <Application>Microsoft Office PowerPoint</Application>
  <PresentationFormat>Widescreen</PresentationFormat>
  <Paragraphs>199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Office Theme</vt:lpstr>
      <vt:lpstr>Slide Design</vt:lpstr>
      <vt:lpstr>Home</vt:lpstr>
      <vt:lpstr>Add</vt:lpstr>
      <vt:lpstr>View</vt:lpstr>
      <vt:lpstr>View Specific</vt:lpstr>
      <vt:lpstr>Select Item To Edit</vt:lpstr>
      <vt:lpstr>Edit Item</vt:lpstr>
      <vt:lpstr>Select Item To Delete</vt:lpstr>
      <vt:lpstr>Search Form</vt:lpstr>
      <vt:lpstr>Search Results</vt:lpstr>
      <vt:lpstr>Stats Home</vt:lpstr>
      <vt:lpstr>Pie Chart</vt:lpstr>
      <vt:lpstr>Line Graph</vt:lpstr>
      <vt:lpstr>Averages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</dc:title>
  <dc:creator>Jack Jones</dc:creator>
  <cp:lastModifiedBy>Jack Jones</cp:lastModifiedBy>
  <cp:revision>8</cp:revision>
  <dcterms:created xsi:type="dcterms:W3CDTF">2021-05-08T13:42:18Z</dcterms:created>
  <dcterms:modified xsi:type="dcterms:W3CDTF">2021-05-10T09:26:40Z</dcterms:modified>
</cp:coreProperties>
</file>