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“Introduction to Biocomputing Tutorial!”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The Unix Shell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5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95387" y="255111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cat Clines2017.Dow.1.95.str | </a:t>
            </a:r>
            <a:r>
              <a:rPr lang="en-US" sz="3200" dirty="0" err="1"/>
              <a:t>awk</a:t>
            </a:r>
            <a:r>
              <a:rPr lang="en-US" sz="3200" dirty="0"/>
              <a:t> '{print $1}' | </a:t>
            </a:r>
            <a:r>
              <a:rPr lang="en-US" sz="3200" dirty="0" err="1"/>
              <a:t>uniq</a:t>
            </a:r>
            <a:r>
              <a:rPr lang="en-US" sz="3200" dirty="0"/>
              <a:t> | </a:t>
            </a:r>
            <a:r>
              <a:rPr lang="en-US" sz="3200" dirty="0" err="1"/>
              <a:t>sed</a:t>
            </a:r>
            <a:r>
              <a:rPr lang="en-US" sz="3200" dirty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r 's</a:t>
            </a:r>
            <a:r>
              <a:rPr lang="en-US" sz="3200" dirty="0"/>
              <a:t>/[[:digit:]]{4}\.</a:t>
            </a:r>
            <a:r>
              <a:rPr lang="en-US" sz="3200" dirty="0" err="1"/>
              <a:t>Rpomonella</a:t>
            </a:r>
            <a:r>
              <a:rPr lang="en-US" sz="3200" dirty="0"/>
              <a:t>\.apple\.</a:t>
            </a:r>
            <a:r>
              <a:rPr lang="en-US" sz="3200" dirty="0" smtClean="0"/>
              <a:t>Dowagiac</a:t>
            </a:r>
            <a:br>
              <a:rPr lang="en-US" sz="3200" dirty="0" smtClean="0"/>
            </a:br>
            <a:r>
              <a:rPr lang="en-US" sz="3200" dirty="0" smtClean="0"/>
              <a:t>\.MI\.[[:</a:t>
            </a:r>
            <a:r>
              <a:rPr lang="en-US" sz="3200" dirty="0"/>
              <a:t>alpha:]]+/</a:t>
            </a:r>
            <a:r>
              <a:rPr lang="en-US" sz="3200" dirty="0" err="1"/>
              <a:t>DowApp</a:t>
            </a:r>
            <a:r>
              <a:rPr lang="en-US" sz="3200" dirty="0"/>
              <a:t>/g' | </a:t>
            </a:r>
            <a:r>
              <a:rPr lang="en-US" sz="3200" dirty="0" err="1"/>
              <a:t>sed</a:t>
            </a:r>
            <a:r>
              <a:rPr lang="en-US" sz="3200" dirty="0"/>
              <a:t> -r 's/[[:digit:]]{4}\.</a:t>
            </a:r>
            <a:r>
              <a:rPr lang="en-US" sz="3200" dirty="0" err="1"/>
              <a:t>Rpomonella</a:t>
            </a:r>
            <a:r>
              <a:rPr lang="en-US" sz="3200" dirty="0"/>
              <a:t>\.</a:t>
            </a:r>
            <a:r>
              <a:rPr lang="en-US" sz="3200" dirty="0" smtClean="0"/>
              <a:t>haw\.Dowagiac\.</a:t>
            </a:r>
            <a:r>
              <a:rPr lang="en-US" sz="3200" dirty="0"/>
              <a:t>MI\.[[:alpha:]]+/</a:t>
            </a:r>
            <a:r>
              <a:rPr lang="en-US" sz="3200" dirty="0" err="1"/>
              <a:t>DowHaw</a:t>
            </a:r>
            <a:r>
              <a:rPr lang="en-US" sz="3200" dirty="0"/>
              <a:t>/g' &gt; pop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0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pPr lvl="1"/>
            <a:r>
              <a:rPr lang="en-US" dirty="0" smtClean="0"/>
              <a:t>After 6:00pm, answered by 10:00am following morning</a:t>
            </a:r>
          </a:p>
          <a:p>
            <a:pPr lvl="1"/>
            <a:r>
              <a:rPr lang="en-US" dirty="0" smtClean="0"/>
              <a:t>Weekend, answered by 10:00am Monday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  <a:p>
            <a:pPr lvl="1"/>
            <a:r>
              <a:rPr lang="en-US" dirty="0" smtClean="0"/>
              <a:t>Look out for a doodle poll</a:t>
            </a: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 smtClean="0"/>
              <a:t>Exercises due Monday</a:t>
            </a:r>
          </a:p>
          <a:p>
            <a:pPr lvl="1"/>
            <a:r>
              <a:rPr lang="en-US" dirty="0" smtClean="0"/>
              <a:t>Returned Friday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Navigating Files and Directories</a:t>
            </a:r>
          </a:p>
          <a:p>
            <a:endParaRPr lang="en-US" dirty="0"/>
          </a:p>
          <a:p>
            <a:r>
              <a:rPr lang="en-US" dirty="0" smtClean="0"/>
              <a:t>Working with Files and Directories</a:t>
            </a:r>
          </a:p>
          <a:p>
            <a:endParaRPr lang="en-US" dirty="0"/>
          </a:p>
          <a:p>
            <a:r>
              <a:rPr lang="en-US" dirty="0" smtClean="0"/>
              <a:t>Begin Exercise 1</a:t>
            </a:r>
          </a:p>
          <a:p>
            <a:endParaRPr lang="en-US" dirty="0"/>
          </a:p>
          <a:p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steps in the shell’s read-run-print cycle.</a:t>
            </a:r>
          </a:p>
          <a:p>
            <a:endParaRPr lang="en-US" dirty="0" smtClean="0"/>
          </a:p>
          <a:p>
            <a:r>
              <a:rPr lang="en-US" dirty="0" smtClean="0"/>
              <a:t>Navigate directory structure using absolute and relative paths.</a:t>
            </a:r>
          </a:p>
          <a:p>
            <a:endParaRPr lang="en-US" dirty="0" smtClean="0"/>
          </a:p>
          <a:p>
            <a:r>
              <a:rPr lang="en-US" dirty="0" smtClean="0"/>
              <a:t>Execute a </a:t>
            </a:r>
            <a:r>
              <a:rPr lang="en-US" dirty="0"/>
              <a:t>U</a:t>
            </a:r>
            <a:r>
              <a:rPr lang="en-US" dirty="0" smtClean="0"/>
              <a:t>nix command, including flags and arguments.</a:t>
            </a:r>
          </a:p>
          <a:p>
            <a:endParaRPr lang="en-US" dirty="0" smtClean="0"/>
          </a:p>
          <a:p>
            <a:r>
              <a:rPr lang="en-US" dirty="0" smtClean="0"/>
              <a:t>Create, copy, and delete files and directories, using Unix commands.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Monday!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1: Files and Directories with The Unix Shell</a:t>
            </a:r>
          </a:p>
          <a:p>
            <a:pPr lvl="1"/>
            <a:r>
              <a:rPr lang="en-US" dirty="0" smtClean="0"/>
              <a:t>Work through the questions together</a:t>
            </a:r>
          </a:p>
          <a:p>
            <a:pPr lvl="1"/>
            <a:r>
              <a:rPr lang="en-US" dirty="0" smtClean="0"/>
              <a:t>Record and turn in your own answers!</a:t>
            </a:r>
          </a:p>
          <a:p>
            <a:pPr lvl="1"/>
            <a:r>
              <a:rPr lang="en-US" dirty="0" smtClean="0"/>
              <a:t>Turn in at the beginning of lecture</a:t>
            </a:r>
          </a:p>
          <a:p>
            <a:pPr lvl="1"/>
            <a:endParaRPr lang="en-US" dirty="0"/>
          </a:p>
          <a:p>
            <a:r>
              <a:rPr lang="en-US" dirty="0" smtClean="0"/>
              <a:t>Work through Software Carpentry Unix Shell </a:t>
            </a:r>
            <a:r>
              <a:rPr lang="mr-IN" dirty="0" smtClean="0"/>
              <a:t>–</a:t>
            </a:r>
            <a:r>
              <a:rPr lang="en-US" dirty="0" smtClean="0"/>
              <a:t> Pipes and Filters before lecture</a:t>
            </a:r>
          </a:p>
          <a:p>
            <a:pPr lvl="1"/>
            <a:r>
              <a:rPr lang="en-US" dirty="0" smtClean="0"/>
              <a:t>Quiz at the beginning of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176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Welcome to “Introduction to Biocomputing Tutorial!”</vt:lpstr>
      <vt:lpstr>cat Clines2017.Dow.1.95.str | awk '{print $1}' | uniq | sed –r 's/[[:digit:]]{4}\.Rpomonella\.apple\.Dowagiac \.MI\.[[:alpha:]]+/DowApp/g' | sed -r 's/[[:digit:]]{4}\.Rpomonella\.haw\.Dowagiac\.MI\.[[:alpha:]]+/DowHaw/g' &gt; pop </vt:lpstr>
      <vt:lpstr>Housekeeping</vt:lpstr>
      <vt:lpstr>Today’s Class</vt:lpstr>
      <vt:lpstr>Learning Outcomes</vt:lpstr>
      <vt:lpstr>Due Monday!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13</cp:revision>
  <dcterms:created xsi:type="dcterms:W3CDTF">2017-08-25T13:04:49Z</dcterms:created>
  <dcterms:modified xsi:type="dcterms:W3CDTF">2017-09-22T16:07:41Z</dcterms:modified>
</cp:coreProperties>
</file>