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6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56"/>
  </p:normalViewPr>
  <p:slideViewPr>
    <p:cSldViewPr snapToGrid="0" snapToObjects="1">
      <p:cViewPr varScale="1">
        <p:scale>
          <a:sx n="89" d="100"/>
          <a:sy n="89" d="100"/>
        </p:scale>
        <p:origin x="89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01C3-55E0-DE41-9D32-5938E0AF0947}" type="datetimeFigureOut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0F5-7E71-574E-80D4-D70386B26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594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01C3-55E0-DE41-9D32-5938E0AF0947}" type="datetimeFigureOut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0F5-7E71-574E-80D4-D70386B26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32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01C3-55E0-DE41-9D32-5938E0AF0947}" type="datetimeFigureOut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0F5-7E71-574E-80D4-D70386B26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22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01C3-55E0-DE41-9D32-5938E0AF0947}" type="datetimeFigureOut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0F5-7E71-574E-80D4-D70386B26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27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01C3-55E0-DE41-9D32-5938E0AF0947}" type="datetimeFigureOut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0F5-7E71-574E-80D4-D70386B26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29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01C3-55E0-DE41-9D32-5938E0AF0947}" type="datetimeFigureOut">
              <a:rPr lang="en-US" smtClean="0"/>
              <a:t>9/22/17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0F5-7E71-574E-80D4-D70386B26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88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01C3-55E0-DE41-9D32-5938E0AF0947}" type="datetimeFigureOut">
              <a:rPr lang="en-US" smtClean="0"/>
              <a:t>9/22/17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0F5-7E71-574E-80D4-D70386B26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166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01C3-55E0-DE41-9D32-5938E0AF0947}" type="datetimeFigureOut">
              <a:rPr lang="en-US" smtClean="0"/>
              <a:t>9/22/17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0F5-7E71-574E-80D4-D70386B26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1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01C3-55E0-DE41-9D32-5938E0AF0947}" type="datetimeFigureOut">
              <a:rPr lang="en-US" smtClean="0"/>
              <a:t>9/22/17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0F5-7E71-574E-80D4-D70386B26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237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01C3-55E0-DE41-9D32-5938E0AF0947}" type="datetimeFigureOut">
              <a:rPr lang="en-US" smtClean="0"/>
              <a:t>9/22/17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0F5-7E71-574E-80D4-D70386B26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19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01C3-55E0-DE41-9D32-5938E0AF0947}" type="datetimeFigureOut">
              <a:rPr lang="en-US" smtClean="0"/>
              <a:t>9/22/17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0F5-7E71-574E-80D4-D70386B26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16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001C3-55E0-DE41-9D32-5938E0AF0947}" type="datetimeFigureOut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90F5-7E71-574E-80D4-D70386B26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217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mdoellma@nd.ed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Housekeeping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8763"/>
            <a:ext cx="10515600" cy="5129212"/>
          </a:xfrm>
        </p:spPr>
        <p:txBody>
          <a:bodyPr>
            <a:normAutofit/>
          </a:bodyPr>
          <a:lstStyle/>
          <a:p>
            <a:r>
              <a:rPr lang="en-US" dirty="0" smtClean="0"/>
              <a:t>Meredith Doellman</a:t>
            </a:r>
          </a:p>
          <a:p>
            <a:r>
              <a:rPr lang="en-US" dirty="0" smtClean="0"/>
              <a:t>Office: </a:t>
            </a:r>
            <a:r>
              <a:rPr lang="en-US" dirty="0"/>
              <a:t>290E Galvin Life Sciences </a:t>
            </a:r>
            <a:r>
              <a:rPr lang="en-US" dirty="0" smtClean="0"/>
              <a:t>Center</a:t>
            </a:r>
          </a:p>
          <a:p>
            <a:r>
              <a:rPr lang="en-US" dirty="0" smtClean="0"/>
              <a:t>Email: </a:t>
            </a:r>
            <a:r>
              <a:rPr lang="en-US" u="sng" dirty="0" smtClean="0">
                <a:hlinkClick r:id="rId2"/>
              </a:rPr>
              <a:t>mdoellma@nd.edu</a:t>
            </a:r>
            <a:endParaRPr lang="en-US" u="sng" dirty="0" smtClean="0"/>
          </a:p>
          <a:p>
            <a:r>
              <a:rPr lang="en-US" dirty="0"/>
              <a:t> </a:t>
            </a:r>
            <a:r>
              <a:rPr lang="en-US" dirty="0" smtClean="0"/>
              <a:t>Office hours: </a:t>
            </a:r>
          </a:p>
          <a:p>
            <a:pPr lvl="1"/>
            <a:r>
              <a:rPr lang="en-US" dirty="0" smtClean="0"/>
              <a:t>3:00-5:00pm Thursday, Jordan Cafe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ppointment by email</a:t>
            </a:r>
          </a:p>
        </p:txBody>
      </p:sp>
    </p:spTree>
    <p:extLst>
      <p:ext uri="{BB962C8B-B14F-4D97-AF65-F5344CB8AC3E}">
        <p14:creationId xmlns:p14="http://schemas.microsoft.com/office/powerpoint/2010/main" val="66193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95387" y="2551113"/>
            <a:ext cx="9144000" cy="2387600"/>
          </a:xfrm>
        </p:spPr>
        <p:txBody>
          <a:bodyPr>
            <a:noAutofit/>
          </a:bodyPr>
          <a:lstStyle/>
          <a:p>
            <a:pPr algn="l"/>
            <a:r>
              <a:rPr lang="en-US" sz="3200" b="1" dirty="0"/>
              <a:t>cat</a:t>
            </a:r>
            <a:r>
              <a:rPr lang="en-US" sz="3200" dirty="0"/>
              <a:t> Clines2017.Dow.1.95.str </a:t>
            </a:r>
            <a:r>
              <a:rPr lang="en-US" sz="3200" b="1" dirty="0"/>
              <a:t>|</a:t>
            </a:r>
            <a:r>
              <a:rPr lang="en-US" sz="3200" dirty="0"/>
              <a:t> </a:t>
            </a:r>
            <a:r>
              <a:rPr lang="en-US" sz="3200" dirty="0" err="1"/>
              <a:t>awk</a:t>
            </a:r>
            <a:r>
              <a:rPr lang="en-US" sz="3200" dirty="0"/>
              <a:t> '{print $1}' </a:t>
            </a:r>
            <a:r>
              <a:rPr lang="en-US" sz="3200" b="1" dirty="0"/>
              <a:t>| </a:t>
            </a:r>
            <a:r>
              <a:rPr lang="en-US" sz="3200" b="1" dirty="0" err="1"/>
              <a:t>uniq</a:t>
            </a:r>
            <a:r>
              <a:rPr lang="en-US" sz="3200" b="1" dirty="0"/>
              <a:t> | </a:t>
            </a:r>
            <a:r>
              <a:rPr lang="en-US" sz="3200" b="1" dirty="0" err="1"/>
              <a:t>sed</a:t>
            </a:r>
            <a:r>
              <a:rPr lang="en-US" sz="3200" dirty="0"/>
              <a:t> </a:t>
            </a:r>
            <a:r>
              <a:rPr lang="mr-IN" sz="3200" dirty="0" smtClean="0"/>
              <a:t>–</a:t>
            </a:r>
            <a:r>
              <a:rPr lang="en-US" sz="3200" dirty="0" smtClean="0"/>
              <a:t>r </a:t>
            </a:r>
            <a:r>
              <a:rPr lang="en-US" sz="3200" b="1" dirty="0" smtClean="0"/>
              <a:t>'s</a:t>
            </a:r>
            <a:r>
              <a:rPr lang="en-US" sz="3200" b="1" dirty="0"/>
              <a:t>/</a:t>
            </a:r>
            <a:r>
              <a:rPr lang="en-US" sz="3200" dirty="0"/>
              <a:t>[[:digit:]]{4}\.</a:t>
            </a:r>
            <a:r>
              <a:rPr lang="en-US" sz="3200" dirty="0" err="1"/>
              <a:t>Rpomonella</a:t>
            </a:r>
            <a:r>
              <a:rPr lang="en-US" sz="3200" dirty="0"/>
              <a:t>\.apple\.</a:t>
            </a:r>
            <a:r>
              <a:rPr lang="en-US" sz="3200" dirty="0" smtClean="0"/>
              <a:t>Dowagiac</a:t>
            </a:r>
            <a:br>
              <a:rPr lang="en-US" sz="3200" dirty="0" smtClean="0"/>
            </a:br>
            <a:r>
              <a:rPr lang="en-US" sz="3200" dirty="0" smtClean="0"/>
              <a:t>\.MI\.[[:</a:t>
            </a:r>
            <a:r>
              <a:rPr lang="en-US" sz="3200" dirty="0"/>
              <a:t>alpha:]]+</a:t>
            </a:r>
            <a:r>
              <a:rPr lang="en-US" sz="3200" b="1" dirty="0"/>
              <a:t>/</a:t>
            </a:r>
            <a:r>
              <a:rPr lang="en-US" sz="3200" dirty="0" err="1"/>
              <a:t>DowApp</a:t>
            </a:r>
            <a:r>
              <a:rPr lang="en-US" sz="3200" b="1" dirty="0"/>
              <a:t>/g'</a:t>
            </a:r>
            <a:r>
              <a:rPr lang="en-US" sz="3200" dirty="0"/>
              <a:t> </a:t>
            </a:r>
            <a:r>
              <a:rPr lang="en-US" sz="3200" b="1" dirty="0"/>
              <a:t>| </a:t>
            </a:r>
            <a:r>
              <a:rPr lang="en-US" sz="3200" b="1" dirty="0" err="1"/>
              <a:t>sed</a:t>
            </a:r>
            <a:r>
              <a:rPr lang="en-US" sz="3200" b="1" dirty="0"/>
              <a:t> </a:t>
            </a:r>
            <a:r>
              <a:rPr lang="en-US" sz="3200" dirty="0"/>
              <a:t>-r </a:t>
            </a:r>
            <a:r>
              <a:rPr lang="en-US" sz="3200" b="1" dirty="0"/>
              <a:t>'s/</a:t>
            </a:r>
            <a:r>
              <a:rPr lang="en-US" sz="3200" dirty="0"/>
              <a:t>[[:digit:]]{4}\.</a:t>
            </a:r>
            <a:r>
              <a:rPr lang="en-US" sz="3200" dirty="0" err="1"/>
              <a:t>Rpomonella</a:t>
            </a:r>
            <a:r>
              <a:rPr lang="en-US" sz="3200" dirty="0"/>
              <a:t>\.</a:t>
            </a:r>
            <a:r>
              <a:rPr lang="en-US" sz="3200" dirty="0" smtClean="0"/>
              <a:t>haw\.Dowagiac\.</a:t>
            </a:r>
            <a:r>
              <a:rPr lang="en-US" sz="3200" dirty="0"/>
              <a:t>MI\.[[:alpha:]]+</a:t>
            </a:r>
            <a:r>
              <a:rPr lang="en-US" sz="3200" b="1" dirty="0"/>
              <a:t>/</a:t>
            </a:r>
            <a:r>
              <a:rPr lang="en-US" sz="3200" dirty="0" err="1"/>
              <a:t>DowHaw</a:t>
            </a:r>
            <a:r>
              <a:rPr lang="en-US" sz="3200" b="1" dirty="0"/>
              <a:t>/g' &gt; pop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3308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Combine existing commands into a pipeline to do new things!</a:t>
            </a:r>
          </a:p>
          <a:p>
            <a:endParaRPr lang="en-US" dirty="0"/>
          </a:p>
          <a:p>
            <a:r>
              <a:rPr lang="en-US" dirty="0" smtClean="0"/>
              <a:t>Use grep, </a:t>
            </a:r>
            <a:r>
              <a:rPr lang="en-US" dirty="0" err="1" smtClean="0"/>
              <a:t>sed</a:t>
            </a:r>
            <a:r>
              <a:rPr lang="en-US" dirty="0" smtClean="0"/>
              <a:t>, </a:t>
            </a:r>
            <a:r>
              <a:rPr lang="en-US" dirty="0" err="1" smtClean="0"/>
              <a:t>tr</a:t>
            </a:r>
            <a:r>
              <a:rPr lang="en-US" dirty="0" smtClean="0"/>
              <a:t>, sort, </a:t>
            </a:r>
            <a:r>
              <a:rPr lang="en-US" dirty="0" err="1" smtClean="0"/>
              <a:t>uniq</a:t>
            </a:r>
            <a:r>
              <a:rPr lang="en-US" dirty="0" smtClean="0"/>
              <a:t>, etc. to filter text files</a:t>
            </a:r>
          </a:p>
        </p:txBody>
      </p:sp>
    </p:spTree>
    <p:extLst>
      <p:ext uri="{BB962C8B-B14F-4D97-AF65-F5344CB8AC3E}">
        <p14:creationId xmlns:p14="http://schemas.microsoft.com/office/powerpoint/2010/main" val="31263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</a:t>
            </a:r>
            <a:r>
              <a:rPr lang="en-US" dirty="0" smtClean="0"/>
              <a:t>ind</a:t>
            </a:r>
          </a:p>
          <a:p>
            <a:endParaRPr lang="en-US" dirty="0"/>
          </a:p>
          <a:p>
            <a:r>
              <a:rPr lang="en-US" dirty="0" smtClean="0"/>
              <a:t>grep review</a:t>
            </a:r>
          </a:p>
          <a:p>
            <a:endParaRPr lang="en-US" dirty="0"/>
          </a:p>
          <a:p>
            <a:r>
              <a:rPr lang="en-US" dirty="0" err="1" smtClean="0"/>
              <a:t>sed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Exercise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91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Due Monday!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Exercise 2: Pipes, filters, and finding things with The Unix Shell</a:t>
            </a:r>
          </a:p>
          <a:p>
            <a:pPr lvl="1"/>
            <a:r>
              <a:rPr lang="en-US" dirty="0" smtClean="0"/>
              <a:t>Work through the questions together</a:t>
            </a:r>
          </a:p>
          <a:p>
            <a:pPr lvl="1"/>
            <a:r>
              <a:rPr lang="en-US" dirty="0" smtClean="0"/>
              <a:t>Record and turn in your own answers!</a:t>
            </a:r>
          </a:p>
          <a:p>
            <a:pPr lvl="1"/>
            <a:r>
              <a:rPr lang="en-US" dirty="0" smtClean="0"/>
              <a:t>Turn in at the beginning of lecture</a:t>
            </a:r>
          </a:p>
          <a:p>
            <a:pPr lvl="1"/>
            <a:endParaRPr lang="en-US" dirty="0"/>
          </a:p>
          <a:p>
            <a:r>
              <a:rPr lang="en-US" dirty="0" smtClean="0"/>
              <a:t>Work through Software Carpentry Unix Shell </a:t>
            </a:r>
            <a:r>
              <a:rPr lang="mr-IN" dirty="0" smtClean="0"/>
              <a:t>–</a:t>
            </a:r>
            <a:r>
              <a:rPr lang="en-US" dirty="0" smtClean="0"/>
              <a:t> Loops before lecture</a:t>
            </a:r>
          </a:p>
          <a:p>
            <a:pPr lvl="1"/>
            <a:r>
              <a:rPr lang="en-US" dirty="0" smtClean="0"/>
              <a:t>Quiz at the beginning of lecture!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81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4696</TotalTime>
  <Words>131</Words>
  <Application>Microsoft Macintosh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Mangal</vt:lpstr>
      <vt:lpstr>Office Theme</vt:lpstr>
      <vt:lpstr>Housekeeping</vt:lpstr>
      <vt:lpstr>cat Clines2017.Dow.1.95.str | awk '{print $1}' | uniq | sed –r 's/[[:digit:]]{4}\.Rpomonella\.apple\.Dowagiac \.MI\.[[:alpha:]]+/DowApp/g' | sed -r 's/[[:digit:]]{4}\.Rpomonella\.haw\.Dowagiac\.MI\.[[:alpha:]]+/DowHaw/g' &gt; pop </vt:lpstr>
      <vt:lpstr>Learning Outcomes</vt:lpstr>
      <vt:lpstr>Today’s Class</vt:lpstr>
      <vt:lpstr>Due Monday!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Meredith Doellman</dc:creator>
  <cp:lastModifiedBy>Meredith Doellman</cp:lastModifiedBy>
  <cp:revision>29</cp:revision>
  <dcterms:created xsi:type="dcterms:W3CDTF">2017-08-25T13:04:49Z</dcterms:created>
  <dcterms:modified xsi:type="dcterms:W3CDTF">2017-09-22T16:07:19Z</dcterms:modified>
</cp:coreProperties>
</file>