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6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8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6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1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doellma@nd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763"/>
            <a:ext cx="10515600" cy="5129212"/>
          </a:xfrm>
        </p:spPr>
        <p:txBody>
          <a:bodyPr>
            <a:normAutofit/>
          </a:bodyPr>
          <a:lstStyle/>
          <a:p>
            <a:r>
              <a:rPr lang="en-US" dirty="0" smtClean="0"/>
              <a:t>Meredith Doellman</a:t>
            </a:r>
          </a:p>
          <a:p>
            <a:r>
              <a:rPr lang="en-US" dirty="0" smtClean="0"/>
              <a:t>Office: </a:t>
            </a:r>
            <a:r>
              <a:rPr lang="en-US" dirty="0"/>
              <a:t>290E Galvin Life Sciences </a:t>
            </a:r>
            <a:r>
              <a:rPr lang="en-US" dirty="0" smtClean="0"/>
              <a:t>Center</a:t>
            </a:r>
          </a:p>
          <a:p>
            <a:r>
              <a:rPr lang="en-US" dirty="0" smtClean="0"/>
              <a:t>Email: </a:t>
            </a:r>
            <a:r>
              <a:rPr lang="en-US" u="sng" dirty="0" smtClean="0">
                <a:hlinkClick r:id="rId2"/>
              </a:rPr>
              <a:t>mdoellma@nd.edu</a:t>
            </a:r>
            <a:endParaRPr lang="en-US" u="sng" dirty="0" smtClean="0"/>
          </a:p>
          <a:p>
            <a:r>
              <a:rPr lang="en-US" dirty="0"/>
              <a:t> </a:t>
            </a:r>
            <a:r>
              <a:rPr lang="en-US" dirty="0" smtClean="0"/>
              <a:t>Office hours: </a:t>
            </a:r>
          </a:p>
          <a:p>
            <a:pPr lvl="1"/>
            <a:r>
              <a:rPr lang="en-US" dirty="0" smtClean="0"/>
              <a:t>3:00-5:00pm Thursday, Jordan Cafe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ppointment by email</a:t>
            </a:r>
          </a:p>
        </p:txBody>
      </p:sp>
    </p:spTree>
    <p:extLst>
      <p:ext uri="{BB962C8B-B14F-4D97-AF65-F5344CB8AC3E}">
        <p14:creationId xmlns:p14="http://schemas.microsoft.com/office/powerpoint/2010/main" val="6619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shell script to filter files</a:t>
            </a:r>
          </a:p>
          <a:p>
            <a:endParaRPr lang="en-US" dirty="0"/>
          </a:p>
          <a:p>
            <a:r>
              <a:rPr lang="en-US" dirty="0" smtClean="0"/>
              <a:t>Implement version control with </a:t>
            </a:r>
            <a:r>
              <a:rPr lang="en-US" dirty="0" err="1" smtClean="0"/>
              <a:t>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7648575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30 minutes</a:t>
            </a:r>
          </a:p>
          <a:p>
            <a:endParaRPr lang="en-US" dirty="0" smtClean="0"/>
          </a:p>
          <a:p>
            <a:r>
              <a:rPr lang="en-US" dirty="0" smtClean="0"/>
              <a:t>Setting Up </a:t>
            </a:r>
            <a:r>
              <a:rPr lang="en-US" dirty="0" err="1" smtClean="0"/>
              <a:t>Git</a:t>
            </a:r>
            <a:r>
              <a:rPr lang="en-US" dirty="0" smtClean="0"/>
              <a:t> (2)</a:t>
            </a:r>
          </a:p>
          <a:p>
            <a:pPr lvl="1"/>
            <a:r>
              <a:rPr lang="en-US" dirty="0" smtClean="0"/>
              <a:t>STOP @ ‘Exiting Vim’</a:t>
            </a:r>
          </a:p>
          <a:p>
            <a:endParaRPr lang="en-US" dirty="0" smtClean="0"/>
          </a:p>
          <a:p>
            <a:r>
              <a:rPr lang="en-US" dirty="0" smtClean="0"/>
              <a:t>Creating a Repository (3)</a:t>
            </a:r>
          </a:p>
          <a:p>
            <a:pPr lvl="1"/>
            <a:r>
              <a:rPr lang="en-US" dirty="0" smtClean="0"/>
              <a:t>STOP @ ‘Places to Create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Repositories’</a:t>
            </a:r>
          </a:p>
          <a:p>
            <a:endParaRPr lang="en-US" dirty="0" smtClean="0"/>
          </a:p>
          <a:p>
            <a:r>
              <a:rPr lang="en-US" dirty="0" smtClean="0"/>
              <a:t>Tracking Changes (4)</a:t>
            </a:r>
          </a:p>
          <a:p>
            <a:pPr lvl="1"/>
            <a:r>
              <a:rPr lang="en-US" dirty="0" smtClean="0"/>
              <a:t>STOP @ ‘Committing Changes to 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86678" y="1825624"/>
            <a:ext cx="3614760" cy="4351338"/>
          </a:xfrm>
        </p:spPr>
        <p:txBody>
          <a:bodyPr/>
          <a:lstStyle/>
          <a:p>
            <a:r>
              <a:rPr lang="en-US" dirty="0"/>
              <a:t>20 </a:t>
            </a:r>
            <a:r>
              <a:rPr lang="en-US" dirty="0" smtClean="0"/>
              <a:t>minutes</a:t>
            </a:r>
          </a:p>
          <a:p>
            <a:endParaRPr lang="en-US" dirty="0"/>
          </a:p>
          <a:p>
            <a:r>
              <a:rPr lang="en-US" dirty="0"/>
              <a:t>Exercise </a:t>
            </a:r>
            <a:r>
              <a:rPr lang="en-US" dirty="0" smtClean="0"/>
              <a:t>3</a:t>
            </a:r>
          </a:p>
          <a:p>
            <a:endParaRPr lang="en-US" dirty="0"/>
          </a:p>
          <a:p>
            <a:r>
              <a:rPr lang="en-US" dirty="0" smtClean="0"/>
              <a:t>*.</a:t>
            </a:r>
            <a:r>
              <a:rPr lang="en-US" dirty="0" err="1" smtClean="0"/>
              <a:t>pdb</a:t>
            </a:r>
            <a:r>
              <a:rPr lang="en-US" dirty="0" smtClean="0"/>
              <a:t> files in</a:t>
            </a:r>
          </a:p>
          <a:p>
            <a:r>
              <a:rPr lang="en-US" dirty="0" smtClean="0"/>
              <a:t>/data-shell/molecules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Monday!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3: Unix shell scripts and version control</a:t>
            </a:r>
          </a:p>
          <a:p>
            <a:pPr lvl="1"/>
            <a:r>
              <a:rPr lang="en-US" dirty="0" smtClean="0"/>
              <a:t>Work through the questions together</a:t>
            </a:r>
          </a:p>
          <a:p>
            <a:pPr lvl="1"/>
            <a:r>
              <a:rPr lang="en-US" dirty="0" smtClean="0"/>
              <a:t>Record and turn in your own answers!</a:t>
            </a:r>
          </a:p>
          <a:p>
            <a:pPr lvl="1"/>
            <a:r>
              <a:rPr lang="en-US" dirty="0" smtClean="0"/>
              <a:t>Turn in at the beginning of lecture</a:t>
            </a:r>
          </a:p>
          <a:p>
            <a:pPr lvl="1"/>
            <a:endParaRPr lang="en-US" dirty="0"/>
          </a:p>
          <a:p>
            <a:r>
              <a:rPr lang="en-US" dirty="0" smtClean="0"/>
              <a:t>Reading about version control and </a:t>
            </a:r>
            <a:r>
              <a:rPr lang="en-US" dirty="0" err="1" smtClean="0"/>
              <a:t>Git</a:t>
            </a:r>
            <a:r>
              <a:rPr lang="en-US" dirty="0" smtClean="0"/>
              <a:t> (on Sakai)</a:t>
            </a:r>
          </a:p>
          <a:p>
            <a:pPr lvl="1"/>
            <a:r>
              <a:rPr lang="en-US" dirty="0" smtClean="0"/>
              <a:t>Quiz at the beginning of lecture!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9447</TotalTime>
  <Words>131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Contact Information</vt:lpstr>
      <vt:lpstr>Learning Outcomes</vt:lpstr>
      <vt:lpstr>Today’s Class</vt:lpstr>
      <vt:lpstr>Due Monday!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Doellman</dc:creator>
  <cp:lastModifiedBy>Meredith Doellman</cp:lastModifiedBy>
  <cp:revision>49</cp:revision>
  <dcterms:created xsi:type="dcterms:W3CDTF">2017-08-25T13:04:49Z</dcterms:created>
  <dcterms:modified xsi:type="dcterms:W3CDTF">2017-09-22T16:07:11Z</dcterms:modified>
</cp:coreProperties>
</file>