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a remote repository.</a:t>
            </a:r>
          </a:p>
          <a:p>
            <a:endParaRPr lang="en-US" dirty="0" smtClean="0"/>
          </a:p>
          <a:p>
            <a:r>
              <a:rPr lang="en-US" dirty="0" smtClean="0"/>
              <a:t>Collaborate </a:t>
            </a:r>
            <a:r>
              <a:rPr lang="en-US" dirty="0"/>
              <a:t>pushing to a common repository.</a:t>
            </a:r>
          </a:p>
          <a:p>
            <a:endParaRPr lang="en-US" dirty="0"/>
          </a:p>
          <a:p>
            <a:r>
              <a:rPr lang="en-US" dirty="0" smtClean="0"/>
              <a:t>Resolve </a:t>
            </a:r>
            <a:r>
              <a:rPr lang="en-US" dirty="0"/>
              <a:t>conflicts resulting from a merge.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forking and pull requests</a:t>
            </a:r>
          </a:p>
          <a:p>
            <a:endParaRPr lang="en-US" dirty="0"/>
          </a:p>
          <a:p>
            <a:r>
              <a:rPr lang="en-US" dirty="0" smtClean="0"/>
              <a:t>Work through Exercise 4 </a:t>
            </a:r>
            <a:r>
              <a:rPr lang="en-US" smtClean="0"/>
              <a:t>in </a:t>
            </a:r>
            <a:r>
              <a:rPr lang="en-US" b="1" smtClean="0"/>
              <a:t>pairs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Monday!</a:t>
            </a:r>
          </a:p>
          <a:p>
            <a:r>
              <a:rPr lang="en-US" dirty="0" smtClean="0"/>
              <a:t>Two readings on Sakai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ired.com</a:t>
            </a:r>
            <a:r>
              <a:rPr lang="en-US" dirty="0" smtClean="0"/>
              <a:t> article</a:t>
            </a:r>
            <a:endParaRPr lang="en-US" dirty="0"/>
          </a:p>
          <a:p>
            <a:pPr lvl="1"/>
            <a:r>
              <a:rPr lang="en-US" dirty="0" smtClean="0"/>
              <a:t>NSF paper</a:t>
            </a:r>
            <a:endParaRPr lang="en-US" dirty="0"/>
          </a:p>
          <a:p>
            <a:pPr lvl="1"/>
            <a:r>
              <a:rPr lang="en-US" dirty="0"/>
              <a:t>Quiz 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Friday!</a:t>
            </a:r>
          </a:p>
          <a:p>
            <a:r>
              <a:rPr lang="en-US" dirty="0" smtClean="0"/>
              <a:t>Exercise </a:t>
            </a:r>
            <a:r>
              <a:rPr lang="en-US" dirty="0"/>
              <a:t>4</a:t>
            </a:r>
            <a:r>
              <a:rPr lang="en-US" dirty="0" smtClean="0"/>
              <a:t>: Collaboration and conflict with GitHub</a:t>
            </a:r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your own version of someone else’s GitHub repo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require permission</a:t>
            </a:r>
          </a:p>
          <a:p>
            <a:pPr lvl="1"/>
            <a:r>
              <a:rPr lang="en-US" dirty="0" smtClean="0"/>
              <a:t>initial </a:t>
            </a:r>
            <a:r>
              <a:rPr lang="en-US" dirty="0"/>
              <a:t>forking occurs on GitHub web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to link your local </a:t>
            </a:r>
            <a:r>
              <a:rPr lang="en-US" dirty="0" err="1"/>
              <a:t>Git</a:t>
            </a:r>
            <a:r>
              <a:rPr lang="en-US" dirty="0"/>
              <a:t> repository to original GitHub </a:t>
            </a:r>
            <a:r>
              <a:rPr lang="en-US" dirty="0" smtClean="0"/>
              <a:t>repo, after </a:t>
            </a:r>
            <a:r>
              <a:rPr lang="en-US" dirty="0"/>
              <a:t>forking and pulling the repo: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upstream </a:t>
            </a:r>
            <a:r>
              <a:rPr lang="en-US" dirty="0" err="1"/>
              <a:t>url_for_repo_forked_from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fetch </a:t>
            </a:r>
            <a:r>
              <a:rPr lang="en-US" dirty="0" smtClean="0"/>
              <a:t>upstream</a:t>
            </a:r>
          </a:p>
          <a:p>
            <a:pPr lvl="1"/>
            <a:r>
              <a:rPr lang="en-US" dirty="0" smtClean="0"/>
              <a:t>(note: we have not really used this functionality in class)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made changes to your GitHub repo that </a:t>
            </a:r>
            <a:r>
              <a:rPr lang="en-US" dirty="0" smtClean="0"/>
              <a:t>you think </a:t>
            </a:r>
            <a:r>
              <a:rPr lang="en-US" dirty="0"/>
              <a:t>the original owner would like</a:t>
            </a:r>
          </a:p>
          <a:p>
            <a:r>
              <a:rPr lang="en-US" dirty="0" smtClean="0"/>
              <a:t>must </a:t>
            </a:r>
            <a:r>
              <a:rPr lang="en-US" dirty="0"/>
              <a:t>be approved by original repo owner/user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Collaborative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practice, it is good to be sure that you have an updated version of the repository you are collaborating on, so you should </a:t>
            </a:r>
            <a:r>
              <a:rPr lang="en-US" dirty="0" err="1"/>
              <a:t>git</a:t>
            </a:r>
            <a:r>
              <a:rPr lang="en-US" dirty="0"/>
              <a:t> pull before making our changes. The basic collaborative workflow would be:</a:t>
            </a:r>
          </a:p>
          <a:p>
            <a:r>
              <a:rPr lang="en-US" dirty="0"/>
              <a:t>update your local repo with </a:t>
            </a:r>
            <a:r>
              <a:rPr lang="en-US" dirty="0" err="1"/>
              <a:t>git</a:t>
            </a:r>
            <a:r>
              <a:rPr lang="en-US" dirty="0"/>
              <a:t> pull origin master,</a:t>
            </a:r>
          </a:p>
          <a:p>
            <a:r>
              <a:rPr lang="en-US" dirty="0"/>
              <a:t>make your changes and stage them with </a:t>
            </a:r>
            <a:r>
              <a:rPr lang="en-US" dirty="0" err="1"/>
              <a:t>git</a:t>
            </a:r>
            <a:r>
              <a:rPr lang="en-US" dirty="0"/>
              <a:t> add,</a:t>
            </a:r>
          </a:p>
          <a:p>
            <a:r>
              <a:rPr lang="en-US" dirty="0"/>
              <a:t>commit your changes with </a:t>
            </a:r>
            <a:r>
              <a:rPr lang="en-US" dirty="0" err="1"/>
              <a:t>git</a:t>
            </a:r>
            <a:r>
              <a:rPr lang="en-US" dirty="0"/>
              <a:t> commit -m, and</a:t>
            </a:r>
          </a:p>
          <a:p>
            <a:r>
              <a:rPr lang="en-US" dirty="0"/>
              <a:t>upload the changes to GitHub with 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/>
              <a:t>It is better to make many commits with smaller changes rather than of one commit with massive changes: small commits are easier to read and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230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Contact Information</vt:lpstr>
      <vt:lpstr>Learning Outcomes</vt:lpstr>
      <vt:lpstr>Today’s Class</vt:lpstr>
      <vt:lpstr>For Next Week</vt:lpstr>
      <vt:lpstr>forking</vt:lpstr>
      <vt:lpstr>pull requests</vt:lpstr>
      <vt:lpstr>function review</vt:lpstr>
      <vt:lpstr>A Basic Collaborative Workflow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62</cp:revision>
  <dcterms:created xsi:type="dcterms:W3CDTF">2017-08-25T13:04:49Z</dcterms:created>
  <dcterms:modified xsi:type="dcterms:W3CDTF">2017-09-22T16:10:30Z</dcterms:modified>
</cp:coreProperties>
</file>