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75" r:id="rId6"/>
    <p:sldId id="27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6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doellma@nd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5129212"/>
          </a:xfrm>
        </p:spPr>
        <p:txBody>
          <a:bodyPr>
            <a:normAutofit/>
          </a:bodyPr>
          <a:lstStyle/>
          <a:p>
            <a:r>
              <a:rPr lang="en-US" dirty="0" smtClean="0"/>
              <a:t>Meredith Doellman</a:t>
            </a:r>
          </a:p>
          <a:p>
            <a:r>
              <a:rPr lang="en-US" dirty="0" smtClean="0"/>
              <a:t>Office: </a:t>
            </a:r>
            <a:r>
              <a:rPr lang="en-US" dirty="0"/>
              <a:t>290E Galvin Life Sciences </a:t>
            </a:r>
            <a:r>
              <a:rPr lang="en-US" dirty="0" smtClean="0"/>
              <a:t>Center</a:t>
            </a:r>
          </a:p>
          <a:p>
            <a:r>
              <a:rPr lang="en-US" dirty="0" smtClean="0"/>
              <a:t>Email: </a:t>
            </a:r>
            <a:r>
              <a:rPr lang="en-US" u="sng" dirty="0" smtClean="0">
                <a:hlinkClick r:id="rId2"/>
              </a:rPr>
              <a:t>mdoellma@nd.edu</a:t>
            </a:r>
            <a:endParaRPr lang="en-US" u="sng" dirty="0" smtClean="0"/>
          </a:p>
          <a:p>
            <a:r>
              <a:rPr lang="en-US" dirty="0"/>
              <a:t> </a:t>
            </a:r>
            <a:r>
              <a:rPr lang="en-US" dirty="0" smtClean="0"/>
              <a:t>Office hours: </a:t>
            </a:r>
          </a:p>
          <a:p>
            <a:pPr lvl="1"/>
            <a:r>
              <a:rPr lang="en-US" dirty="0" smtClean="0"/>
              <a:t>3:00-5:00pm Thursday, Jordan Cafe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ppointment by email</a:t>
            </a:r>
          </a:p>
        </p:txBody>
      </p:sp>
    </p:spTree>
    <p:extLst>
      <p:ext uri="{BB962C8B-B14F-4D97-AF65-F5344CB8AC3E}">
        <p14:creationId xmlns:p14="http://schemas.microsoft.com/office/powerpoint/2010/main" val="6619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 basic functions in python to filter a data file</a:t>
            </a:r>
          </a:p>
          <a:p>
            <a:endParaRPr lang="en-US" dirty="0"/>
          </a:p>
          <a:p>
            <a:r>
              <a:rPr lang="en-US" dirty="0" smtClean="0"/>
              <a:t>Repeat last week’s bash challenges in python</a:t>
            </a:r>
          </a:p>
          <a:p>
            <a:endParaRPr lang="en-US" dirty="0"/>
          </a:p>
          <a:p>
            <a:r>
              <a:rPr lang="en-US" dirty="0" smtClean="0"/>
              <a:t>Practice using a remote repository and local </a:t>
            </a:r>
            <a:r>
              <a:rPr lang="en-US" dirty="0" err="1" smtClean="0"/>
              <a:t>git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SWC: Analyzing Patient Data (~25 min.)</a:t>
            </a:r>
          </a:p>
          <a:p>
            <a:pPr lvl="1"/>
            <a:r>
              <a:rPr lang="en-US" dirty="0" smtClean="0"/>
              <a:t>Download data from Programming with Python “Setup” </a:t>
            </a:r>
          </a:p>
          <a:p>
            <a:pPr lvl="1"/>
            <a:r>
              <a:rPr lang="en-US" dirty="0" smtClean="0"/>
              <a:t>Skip exercises in orange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 through Exercise 5 in </a:t>
            </a:r>
            <a:r>
              <a:rPr lang="en-US" b="1" dirty="0" smtClean="0"/>
              <a:t>pairs</a:t>
            </a:r>
            <a:r>
              <a:rPr lang="en-US" dirty="0" smtClean="0"/>
              <a:t> (~20 min. in class)</a:t>
            </a:r>
          </a:p>
          <a:p>
            <a:pPr lvl="1"/>
            <a:r>
              <a:rPr lang="en-US" dirty="0"/>
              <a:t>Fork from </a:t>
            </a:r>
            <a:r>
              <a:rPr lang="en-US" dirty="0" err="1"/>
              <a:t>mdoellma</a:t>
            </a:r>
            <a:r>
              <a:rPr lang="en-US" dirty="0"/>
              <a:t>/Intro_Biocomp_ND_318_Tutorial5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Monday (9/25)</a:t>
            </a:r>
          </a:p>
          <a:p>
            <a:r>
              <a:rPr lang="en-US" dirty="0" smtClean="0"/>
              <a:t>Work through “Making Choices”</a:t>
            </a:r>
          </a:p>
          <a:p>
            <a:pPr lvl="1"/>
            <a:r>
              <a:rPr lang="en-US" dirty="0" smtClean="0"/>
              <a:t>Unit 5 of SWC Programming with Python</a:t>
            </a:r>
            <a:endParaRPr lang="en-US" dirty="0"/>
          </a:p>
          <a:p>
            <a:pPr lvl="1"/>
            <a:r>
              <a:rPr lang="en-US" dirty="0"/>
              <a:t>Quiz at the beginning of lecture!</a:t>
            </a:r>
          </a:p>
          <a:p>
            <a:endParaRPr lang="en-US" dirty="0" smtClean="0"/>
          </a:p>
          <a:p>
            <a:r>
              <a:rPr lang="en-US" dirty="0" smtClean="0"/>
              <a:t>Friday (9/29)</a:t>
            </a:r>
          </a:p>
          <a:p>
            <a:r>
              <a:rPr lang="en-US" dirty="0" smtClean="0"/>
              <a:t>Exercise </a:t>
            </a:r>
            <a:r>
              <a:rPr lang="en-US" dirty="0"/>
              <a:t>5</a:t>
            </a:r>
            <a:r>
              <a:rPr lang="en-US" dirty="0" smtClean="0"/>
              <a:t>: Introduction to Python Scripting using GitHub</a:t>
            </a:r>
          </a:p>
          <a:p>
            <a:pPr lvl="1"/>
            <a:r>
              <a:rPr lang="en-US" dirty="0" smtClean="0"/>
              <a:t>Work through the exercise together</a:t>
            </a:r>
          </a:p>
          <a:p>
            <a:pPr lvl="1"/>
            <a:r>
              <a:rPr lang="en-US" dirty="0" smtClean="0"/>
              <a:t>One member of each team submits a pull request</a:t>
            </a:r>
          </a:p>
          <a:p>
            <a:pPr lvl="1"/>
            <a:r>
              <a:rPr lang="en-US" dirty="0" smtClean="0"/>
              <a:t>Due by start of next tutorial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4375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13462"/>
              </p:ext>
            </p:extLst>
          </p:nvPr>
        </p:nvGraphicFramePr>
        <p:xfrm>
          <a:off x="1088570" y="2452912"/>
          <a:ext cx="10014858" cy="40204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38286"/>
                <a:gridCol w="3338286"/>
                <a:gridCol w="3338286"/>
              </a:tblGrid>
              <a:tr h="100511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English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Unix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Python</a:t>
                      </a:r>
                      <a:endParaRPr lang="en-US" sz="3200" dirty="0"/>
                    </a:p>
                  </a:txBody>
                  <a:tcPr/>
                </a:tc>
              </a:tr>
              <a:tr h="100511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Where am I?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pwd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os.getcwd</a:t>
                      </a:r>
                      <a:r>
                        <a:rPr lang="en-US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</a:tr>
              <a:tr h="100511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What is in here?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os.listdir</a:t>
                      </a:r>
                      <a:r>
                        <a:rPr lang="en-US" sz="3200" dirty="0" smtClean="0"/>
                        <a:t>(‘.’)</a:t>
                      </a:r>
                      <a:endParaRPr lang="en-US" sz="3200" dirty="0"/>
                    </a:p>
                  </a:txBody>
                  <a:tcPr/>
                </a:tc>
              </a:tr>
              <a:tr h="100511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Go over there</a:t>
                      </a:r>
                      <a:r>
                        <a:rPr lang="mr-IN" sz="3200" dirty="0" smtClean="0"/>
                        <a:t>…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os.chdir</a:t>
                      </a:r>
                      <a:r>
                        <a:rPr lang="en-US" sz="3200" dirty="0" smtClean="0"/>
                        <a:t>(‘path’)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2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 that this will not work with Cygwin (my bad for not realizing this before class)! You must use the Cygwin terminal to use </a:t>
            </a: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(local and remote)!</a:t>
            </a:r>
          </a:p>
          <a:p>
            <a:r>
              <a:rPr lang="en-US" dirty="0" err="1" smtClean="0"/>
              <a:t>os.system</a:t>
            </a:r>
            <a:r>
              <a:rPr lang="en-US" dirty="0"/>
              <a:t>("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os.system</a:t>
            </a:r>
            <a:r>
              <a:rPr lang="en-US" dirty="0"/>
              <a:t>("</a:t>
            </a:r>
            <a:r>
              <a:rPr lang="en-US" dirty="0" err="1"/>
              <a:t>git</a:t>
            </a:r>
            <a:r>
              <a:rPr lang="en-US" dirty="0"/>
              <a:t> add -A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os.system</a:t>
            </a:r>
            <a:r>
              <a:rPr lang="en-US" dirty="0"/>
              <a:t>("</a:t>
            </a:r>
            <a:r>
              <a:rPr lang="en-US" dirty="0" err="1"/>
              <a:t>git</a:t>
            </a:r>
            <a:r>
              <a:rPr lang="en-US" dirty="0"/>
              <a:t> commit -m 'commit message</a:t>
            </a:r>
            <a:r>
              <a:rPr lang="en-US" dirty="0" smtClean="0"/>
              <a:t>'")</a:t>
            </a:r>
          </a:p>
          <a:p>
            <a:pPr lvl="1"/>
            <a:r>
              <a:rPr lang="en-US" dirty="0" smtClean="0"/>
              <a:t>Note single quotes!!</a:t>
            </a:r>
          </a:p>
          <a:p>
            <a:endParaRPr lang="en-US" dirty="0" smtClean="0"/>
          </a:p>
          <a:p>
            <a:r>
              <a:rPr lang="en-US" dirty="0" err="1" smtClean="0"/>
              <a:t>os.system</a:t>
            </a:r>
            <a:r>
              <a:rPr lang="en-US" dirty="0"/>
              <a:t>("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clone &lt;</a:t>
            </a:r>
            <a:r>
              <a:rPr lang="en-US" dirty="0" err="1" smtClean="0"/>
              <a:t>url</a:t>
            </a:r>
            <a:r>
              <a:rPr lang="en-US" dirty="0" smtClean="0"/>
              <a:t> for remote&gt;")</a:t>
            </a:r>
          </a:p>
          <a:p>
            <a:r>
              <a:rPr lang="en-US" dirty="0" err="1"/>
              <a:t>os.system</a:t>
            </a:r>
            <a:r>
              <a:rPr lang="en-US" dirty="0"/>
              <a:t>("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pull origin master")</a:t>
            </a:r>
            <a:endParaRPr lang="en-US" dirty="0"/>
          </a:p>
          <a:p>
            <a:r>
              <a:rPr lang="en-US" dirty="0" err="1"/>
              <a:t>os.system</a:t>
            </a:r>
            <a:r>
              <a:rPr lang="en-US" dirty="0"/>
              <a:t>("</a:t>
            </a:r>
            <a:r>
              <a:rPr lang="en-US" dirty="0" err="1"/>
              <a:t>git</a:t>
            </a:r>
            <a:r>
              <a:rPr lang="en-US" dirty="0"/>
              <a:t> push origin master")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Collaborative Workflow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/>
              <a:t>your local repo with </a:t>
            </a:r>
            <a:r>
              <a:rPr lang="en-US" dirty="0" err="1"/>
              <a:t>git</a:t>
            </a:r>
            <a:r>
              <a:rPr lang="en-US" dirty="0"/>
              <a:t> pull origin master,</a:t>
            </a:r>
          </a:p>
          <a:p>
            <a:r>
              <a:rPr lang="en-US" dirty="0"/>
              <a:t>make your changes and stage them with </a:t>
            </a:r>
            <a:r>
              <a:rPr lang="en-US" dirty="0" err="1"/>
              <a:t>git</a:t>
            </a:r>
            <a:r>
              <a:rPr lang="en-US" dirty="0"/>
              <a:t> add,</a:t>
            </a:r>
          </a:p>
          <a:p>
            <a:r>
              <a:rPr lang="en-US" dirty="0"/>
              <a:t>commit your changes with </a:t>
            </a:r>
            <a:r>
              <a:rPr lang="en-US" dirty="0" err="1"/>
              <a:t>git</a:t>
            </a:r>
            <a:r>
              <a:rPr lang="en-US" dirty="0"/>
              <a:t> commit -m, and</a:t>
            </a:r>
          </a:p>
          <a:p>
            <a:r>
              <a:rPr lang="en-US" dirty="0"/>
              <a:t>upload the changes to GitHub with </a:t>
            </a:r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r>
              <a:rPr lang="en-US" dirty="0"/>
              <a:t>It is better to make many commits with smaller changes rather than of one commit with massive changes: small commits are easier to read and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10370</TotalTime>
  <Words>265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Contact Information</vt:lpstr>
      <vt:lpstr>Learning Outcomes</vt:lpstr>
      <vt:lpstr>Today’s Class</vt:lpstr>
      <vt:lpstr>For Next Week</vt:lpstr>
      <vt:lpstr>Navigating in python</vt:lpstr>
      <vt:lpstr>Git in python</vt:lpstr>
      <vt:lpstr>A Basic Collaborative Workflow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Doellman</dc:creator>
  <cp:lastModifiedBy>Meredith Doellman</cp:lastModifiedBy>
  <cp:revision>73</cp:revision>
  <dcterms:created xsi:type="dcterms:W3CDTF">2017-08-25T13:04:49Z</dcterms:created>
  <dcterms:modified xsi:type="dcterms:W3CDTF">2017-09-22T16:05:48Z</dcterms:modified>
</cp:coreProperties>
</file>