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41b9cd1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41b9cd1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41b9cd1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41b9cd1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841b9cd1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841b9cd1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41b9cd1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41b9cd1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841b9cd1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841b9cd1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841b9cd1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841b9cd1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841b9cd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841b9cd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41b9cd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41b9cd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thanjones@su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 with Python and Jupyter Notebook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800700"/>
            <a:ext cx="76881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Jones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nathanjones@suu.edu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@jonesnc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Programmer Analyst at SUU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Joined the team in 2018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Python, Django, JavaScript, Vue.js, SQL, Docker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Jupyter Notebook (now referred to as Jupyter Lab)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Live </a:t>
            </a: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853850"/>
            <a:ext cx="77169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analysis and manipulation tool, built on top of the Python programming language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Series:</a:t>
            </a:r>
            <a:r>
              <a:rPr lang="en"/>
              <a:t> One-dimensional array of values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DataFrame:</a:t>
            </a:r>
            <a:r>
              <a:rPr lang="en"/>
              <a:t> Two-dimensional tabular data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52675"/>
            <a:ext cx="1324212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pandas?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query is not easy to optimize (large number of joins, group by on fields that are not indexed)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datawarehouse doesn’t make sense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transform step in an ETL process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 processing of uploaded CSV files in a web application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Familiarizing new data analysts and programmers on the nature of the data in your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Tradeoffs of pandas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will probably use more memory than SQL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already have a large library of PL/SQL functions, you might end up having to re-implement them in Python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can be more or less expressive than SQL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Tradeoffs of pandas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SQL to extract data from the database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pandas for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Tradeoffs of pandas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allows you to join DataFrames, just as you would join SQL tables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Supports inner, outer, left and right joins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very expensive SQL queries, you can leave out the most expensive joins from the SQL query, and perform the join with pandas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729450" y="2111250"/>
            <a:ext cx="76881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Lab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