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57" r:id="rId3"/>
    <p:sldId id="258" r:id="rId4"/>
    <p:sldId id="259" r:id="rId5"/>
    <p:sldId id="261" r:id="rId6"/>
    <p:sldId id="262" r:id="rId7"/>
    <p:sldId id="263" r:id="rId8"/>
    <p:sldId id="264" r:id="rId9"/>
    <p:sldId id="267" r:id="rId10"/>
    <p:sldId id="285" r:id="rId11"/>
    <p:sldId id="271" r:id="rId12"/>
    <p:sldId id="283" r:id="rId13"/>
    <p:sldId id="260" r:id="rId14"/>
    <p:sldId id="273" r:id="rId15"/>
    <p:sldId id="274" r:id="rId16"/>
    <p:sldId id="275" r:id="rId17"/>
    <p:sldId id="276" r:id="rId18"/>
    <p:sldId id="277" r:id="rId19"/>
    <p:sldId id="278" r:id="rId20"/>
    <p:sldId id="279" r:id="rId21"/>
    <p:sldId id="280" r:id="rId22"/>
    <p:sldId id="282" r:id="rId23"/>
    <p:sldId id="281" r:id="rId24"/>
    <p:sldId id="289" r:id="rId25"/>
    <p:sldId id="286" r:id="rId26"/>
    <p:sldId id="287" r:id="rId27"/>
    <p:sldId id="288" r:id="rId28"/>
    <p:sldId id="290" r:id="rId29"/>
    <p:sldId id="284" r:id="rId30"/>
    <p:sldId id="268" r:id="rId31"/>
    <p:sldId id="269" r:id="rId32"/>
    <p:sldId id="27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11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2.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69EA2-D4B9-4666-9512-4C43E75566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9A0EB8-AD13-43B3-B35D-30C2247DDD1D}">
      <dgm:prSet/>
      <dgm:spPr/>
      <dgm:t>
        <a:bodyPr/>
        <a:lstStyle/>
        <a:p>
          <a:r>
            <a:rPr lang="en-US"/>
            <a:t>This prototype is designed to maintain optimal temperature for perishable goods during transportation using heating and cooling systems.</a:t>
          </a:r>
        </a:p>
      </dgm:t>
    </dgm:pt>
    <dgm:pt modelId="{74A53DD9-3992-4F3A-A52F-E71D684C49D2}" type="parTrans" cxnId="{DA767821-3E39-4512-A550-DE54E8DD9D45}">
      <dgm:prSet/>
      <dgm:spPr/>
      <dgm:t>
        <a:bodyPr/>
        <a:lstStyle/>
        <a:p>
          <a:endParaRPr lang="en-US"/>
        </a:p>
      </dgm:t>
    </dgm:pt>
    <dgm:pt modelId="{15C15A78-4720-47A5-AD63-A46A5800ED88}" type="sibTrans" cxnId="{DA767821-3E39-4512-A550-DE54E8DD9D45}">
      <dgm:prSet/>
      <dgm:spPr/>
      <dgm:t>
        <a:bodyPr/>
        <a:lstStyle/>
        <a:p>
          <a:endParaRPr lang="en-US"/>
        </a:p>
      </dgm:t>
    </dgm:pt>
    <dgm:pt modelId="{C5CAC7B6-F459-4A29-A9F4-05C5B121F9F2}">
      <dgm:prSet/>
      <dgm:spPr/>
      <dgm:t>
        <a:bodyPr/>
        <a:lstStyle/>
        <a:p>
          <a:r>
            <a:rPr lang="en-US"/>
            <a:t>It integrates multiple sensors (DS18B20, LM35, DHT11) for precise temperature and humidity monitoring.</a:t>
          </a:r>
        </a:p>
      </dgm:t>
    </dgm:pt>
    <dgm:pt modelId="{A5D298B9-A4FF-4AA4-86B9-2D12951AF153}" type="parTrans" cxnId="{A2CF39BC-45A4-4557-AB3A-A283ECDDDEF5}">
      <dgm:prSet/>
      <dgm:spPr/>
      <dgm:t>
        <a:bodyPr/>
        <a:lstStyle/>
        <a:p>
          <a:endParaRPr lang="en-US"/>
        </a:p>
      </dgm:t>
    </dgm:pt>
    <dgm:pt modelId="{6DF6A91E-62B2-417D-BA8B-C3113736E1AE}" type="sibTrans" cxnId="{A2CF39BC-45A4-4557-AB3A-A283ECDDDEF5}">
      <dgm:prSet/>
      <dgm:spPr/>
      <dgm:t>
        <a:bodyPr/>
        <a:lstStyle/>
        <a:p>
          <a:endParaRPr lang="en-US"/>
        </a:p>
      </dgm:t>
    </dgm:pt>
    <dgm:pt modelId="{FEB67B94-1EE2-4372-B545-418F41D0E0ED}">
      <dgm:prSet/>
      <dgm:spPr/>
      <dgm:t>
        <a:bodyPr/>
        <a:lstStyle/>
        <a:p>
          <a:r>
            <a:rPr lang="en-US"/>
            <a:t>The cooling system uses a Peltier module paired with a 12V CPU cooling fan, while heating is managed by a 12V 40W cartridge heater.</a:t>
          </a:r>
        </a:p>
      </dgm:t>
    </dgm:pt>
    <dgm:pt modelId="{7206AC78-8815-4894-B3E8-83C6B742EB89}" type="parTrans" cxnId="{B778C1EF-C80A-4FDB-A963-9A9F680C77AD}">
      <dgm:prSet/>
      <dgm:spPr/>
      <dgm:t>
        <a:bodyPr/>
        <a:lstStyle/>
        <a:p>
          <a:endParaRPr lang="en-US"/>
        </a:p>
      </dgm:t>
    </dgm:pt>
    <dgm:pt modelId="{EE9F4F76-86CD-4120-9E45-C85178003101}" type="sibTrans" cxnId="{B778C1EF-C80A-4FDB-A963-9A9F680C77AD}">
      <dgm:prSet/>
      <dgm:spPr/>
      <dgm:t>
        <a:bodyPr/>
        <a:lstStyle/>
        <a:p>
          <a:endParaRPr lang="en-US"/>
        </a:p>
      </dgm:t>
    </dgm:pt>
    <dgm:pt modelId="{F6235928-A5F7-4DC5-BCED-E9A9783D331B}">
      <dgm:prSet/>
      <dgm:spPr/>
      <dgm:t>
        <a:bodyPr/>
        <a:lstStyle/>
        <a:p>
          <a:r>
            <a:rPr lang="en-US"/>
            <a:t>An Arduino Uno controls the sensors and relays, while a ESP01 module sends real-time data to ThingSpeak for remote monitoring.</a:t>
          </a:r>
        </a:p>
      </dgm:t>
    </dgm:pt>
    <dgm:pt modelId="{D4CAC5C2-20D8-475A-88B0-4BD43E18F61B}" type="parTrans" cxnId="{30BD1744-612E-4089-A34F-3AFAC5EBC6E4}">
      <dgm:prSet/>
      <dgm:spPr/>
      <dgm:t>
        <a:bodyPr/>
        <a:lstStyle/>
        <a:p>
          <a:endParaRPr lang="en-US"/>
        </a:p>
      </dgm:t>
    </dgm:pt>
    <dgm:pt modelId="{D82835E3-7296-4DA5-AE13-29033C7E8A40}" type="sibTrans" cxnId="{30BD1744-612E-4089-A34F-3AFAC5EBC6E4}">
      <dgm:prSet/>
      <dgm:spPr/>
      <dgm:t>
        <a:bodyPr/>
        <a:lstStyle/>
        <a:p>
          <a:endParaRPr lang="en-US"/>
        </a:p>
      </dgm:t>
    </dgm:pt>
    <dgm:pt modelId="{06978C0A-5E00-4A3A-9610-ED7D95C67349}">
      <dgm:prSet/>
      <dgm:spPr/>
      <dgm:t>
        <a:bodyPr/>
        <a:lstStyle/>
        <a:p>
          <a:r>
            <a:rPr lang="en-US"/>
            <a:t>User inputs for mode and food type selection are facilitated through six push buttons and displayed on a 16x2 LCD with I2C interface.</a:t>
          </a:r>
        </a:p>
      </dgm:t>
    </dgm:pt>
    <dgm:pt modelId="{8E827CE1-BB17-4E05-A96F-BD0AAFAE0F19}" type="parTrans" cxnId="{96BFDC21-06D5-484A-8005-9EC7DE52FE57}">
      <dgm:prSet/>
      <dgm:spPr/>
      <dgm:t>
        <a:bodyPr/>
        <a:lstStyle/>
        <a:p>
          <a:endParaRPr lang="en-US"/>
        </a:p>
      </dgm:t>
    </dgm:pt>
    <dgm:pt modelId="{B00BC43C-56CA-4248-961E-8B6E10CB8668}" type="sibTrans" cxnId="{96BFDC21-06D5-484A-8005-9EC7DE52FE57}">
      <dgm:prSet/>
      <dgm:spPr/>
      <dgm:t>
        <a:bodyPr/>
        <a:lstStyle/>
        <a:p>
          <a:endParaRPr lang="en-US"/>
        </a:p>
      </dgm:t>
    </dgm:pt>
    <dgm:pt modelId="{3E26C033-F489-4D7E-AE2A-C9E87C820CE1}">
      <dgm:prSet/>
      <dgm:spPr/>
      <dgm:t>
        <a:bodyPr/>
        <a:lstStyle/>
        <a:p>
          <a:r>
            <a:rPr lang="en-US"/>
            <a:t>This scalable solution supports multi-compartment setups in commercial vehicles, ensuring customized temperature control for different food categories.</a:t>
          </a:r>
        </a:p>
      </dgm:t>
    </dgm:pt>
    <dgm:pt modelId="{85AAA83A-8A12-42AB-AFEA-9A47E846AC98}" type="parTrans" cxnId="{56B30AD2-1466-47D5-9308-7F1BCD0F7FA7}">
      <dgm:prSet/>
      <dgm:spPr/>
      <dgm:t>
        <a:bodyPr/>
        <a:lstStyle/>
        <a:p>
          <a:endParaRPr lang="en-US"/>
        </a:p>
      </dgm:t>
    </dgm:pt>
    <dgm:pt modelId="{4AF0FAC9-FE63-4DBE-BC3E-054C4776CCAB}" type="sibTrans" cxnId="{56B30AD2-1466-47D5-9308-7F1BCD0F7FA7}">
      <dgm:prSet/>
      <dgm:spPr/>
      <dgm:t>
        <a:bodyPr/>
        <a:lstStyle/>
        <a:p>
          <a:endParaRPr lang="en-US"/>
        </a:p>
      </dgm:t>
    </dgm:pt>
    <dgm:pt modelId="{6B939E85-6A92-42F0-A085-4EE4A5EF250E}" type="pres">
      <dgm:prSet presAssocID="{64569EA2-D4B9-4666-9512-4C43E75566F4}" presName="root" presStyleCnt="0">
        <dgm:presLayoutVars>
          <dgm:dir/>
          <dgm:resizeHandles val="exact"/>
        </dgm:presLayoutVars>
      </dgm:prSet>
      <dgm:spPr/>
    </dgm:pt>
    <dgm:pt modelId="{E091D045-6A79-473B-9B09-B030F61889B4}" type="pres">
      <dgm:prSet presAssocID="{F79A0EB8-AD13-43B3-B35D-30C2247DDD1D}" presName="compNode" presStyleCnt="0"/>
      <dgm:spPr/>
    </dgm:pt>
    <dgm:pt modelId="{64C46255-856B-458F-A8EF-2D4C06884EE5}" type="pres">
      <dgm:prSet presAssocID="{F79A0EB8-AD13-43B3-B35D-30C2247DDD1D}" presName="bgRect" presStyleLbl="bgShp" presStyleIdx="0" presStyleCnt="6"/>
      <dgm:spPr/>
    </dgm:pt>
    <dgm:pt modelId="{7E5E45CD-ACE4-485E-9841-CB0CEB4204B5}" type="pres">
      <dgm:prSet presAssocID="{F79A0EB8-AD13-43B3-B35D-30C2247DDD1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F1E28EB4-9892-4A8E-BB06-45C8459645A3}" type="pres">
      <dgm:prSet presAssocID="{F79A0EB8-AD13-43B3-B35D-30C2247DDD1D}" presName="spaceRect" presStyleCnt="0"/>
      <dgm:spPr/>
    </dgm:pt>
    <dgm:pt modelId="{3A2791E3-94E7-4AF3-A9B7-87544F9FD66D}" type="pres">
      <dgm:prSet presAssocID="{F79A0EB8-AD13-43B3-B35D-30C2247DDD1D}" presName="parTx" presStyleLbl="revTx" presStyleIdx="0" presStyleCnt="6">
        <dgm:presLayoutVars>
          <dgm:chMax val="0"/>
          <dgm:chPref val="0"/>
        </dgm:presLayoutVars>
      </dgm:prSet>
      <dgm:spPr/>
    </dgm:pt>
    <dgm:pt modelId="{1606CF8E-CC7A-42B0-A77E-9A061873E354}" type="pres">
      <dgm:prSet presAssocID="{15C15A78-4720-47A5-AD63-A46A5800ED88}" presName="sibTrans" presStyleCnt="0"/>
      <dgm:spPr/>
    </dgm:pt>
    <dgm:pt modelId="{F58E65F7-0097-4764-B4CE-C1ED5BB95F3D}" type="pres">
      <dgm:prSet presAssocID="{C5CAC7B6-F459-4A29-A9F4-05C5B121F9F2}" presName="compNode" presStyleCnt="0"/>
      <dgm:spPr/>
    </dgm:pt>
    <dgm:pt modelId="{FD38BD58-9EC6-46F6-9739-B3E1BF6544D3}" type="pres">
      <dgm:prSet presAssocID="{C5CAC7B6-F459-4A29-A9F4-05C5B121F9F2}" presName="bgRect" presStyleLbl="bgShp" presStyleIdx="1" presStyleCnt="6"/>
      <dgm:spPr/>
    </dgm:pt>
    <dgm:pt modelId="{819B2729-DF9E-4725-A968-B6983C2D854C}" type="pres">
      <dgm:prSet presAssocID="{C5CAC7B6-F459-4A29-A9F4-05C5B121F9F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bow"/>
        </a:ext>
      </dgm:extLst>
    </dgm:pt>
    <dgm:pt modelId="{0360EDFA-1F02-46C7-9433-6F987AAFC0B9}" type="pres">
      <dgm:prSet presAssocID="{C5CAC7B6-F459-4A29-A9F4-05C5B121F9F2}" presName="spaceRect" presStyleCnt="0"/>
      <dgm:spPr/>
    </dgm:pt>
    <dgm:pt modelId="{D08E4E49-E4ED-4C3B-8D4F-7A6EB60390E9}" type="pres">
      <dgm:prSet presAssocID="{C5CAC7B6-F459-4A29-A9F4-05C5B121F9F2}" presName="parTx" presStyleLbl="revTx" presStyleIdx="1" presStyleCnt="6">
        <dgm:presLayoutVars>
          <dgm:chMax val="0"/>
          <dgm:chPref val="0"/>
        </dgm:presLayoutVars>
      </dgm:prSet>
      <dgm:spPr/>
    </dgm:pt>
    <dgm:pt modelId="{F36282E2-C03B-4BF0-A575-CCC367B5F506}" type="pres">
      <dgm:prSet presAssocID="{6DF6A91E-62B2-417D-BA8B-C3113736E1AE}" presName="sibTrans" presStyleCnt="0"/>
      <dgm:spPr/>
    </dgm:pt>
    <dgm:pt modelId="{7E082F80-B77B-43D4-8D92-605C6EEAC1D6}" type="pres">
      <dgm:prSet presAssocID="{FEB67B94-1EE2-4372-B545-418F41D0E0ED}" presName="compNode" presStyleCnt="0"/>
      <dgm:spPr/>
    </dgm:pt>
    <dgm:pt modelId="{B64D87FB-FE9F-410E-B389-3AF82F054490}" type="pres">
      <dgm:prSet presAssocID="{FEB67B94-1EE2-4372-B545-418F41D0E0ED}" presName="bgRect" presStyleLbl="bgShp" presStyleIdx="2" presStyleCnt="6"/>
      <dgm:spPr/>
    </dgm:pt>
    <dgm:pt modelId="{0384F4E3-A91B-4ACE-B75B-E7845DC84A77}" type="pres">
      <dgm:prSet presAssocID="{FEB67B94-1EE2-4372-B545-418F41D0E0E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B4BBDBF-B093-4C2D-9480-AB6EA7125EDA}" type="pres">
      <dgm:prSet presAssocID="{FEB67B94-1EE2-4372-B545-418F41D0E0ED}" presName="spaceRect" presStyleCnt="0"/>
      <dgm:spPr/>
    </dgm:pt>
    <dgm:pt modelId="{27FEB7E1-F3C1-4802-A52C-FBF50FAC8F54}" type="pres">
      <dgm:prSet presAssocID="{FEB67B94-1EE2-4372-B545-418F41D0E0ED}" presName="parTx" presStyleLbl="revTx" presStyleIdx="2" presStyleCnt="6">
        <dgm:presLayoutVars>
          <dgm:chMax val="0"/>
          <dgm:chPref val="0"/>
        </dgm:presLayoutVars>
      </dgm:prSet>
      <dgm:spPr/>
    </dgm:pt>
    <dgm:pt modelId="{EFC6D1EC-3EA3-4BEE-A838-5724418B157F}" type="pres">
      <dgm:prSet presAssocID="{EE9F4F76-86CD-4120-9E45-C85178003101}" presName="sibTrans" presStyleCnt="0"/>
      <dgm:spPr/>
    </dgm:pt>
    <dgm:pt modelId="{184387FF-F435-4D1F-BDAF-B3E503A4B4F7}" type="pres">
      <dgm:prSet presAssocID="{F6235928-A5F7-4DC5-BCED-E9A9783D331B}" presName="compNode" presStyleCnt="0"/>
      <dgm:spPr/>
    </dgm:pt>
    <dgm:pt modelId="{56CD6CF1-1DAD-40E6-98DC-563834FC9AC3}" type="pres">
      <dgm:prSet presAssocID="{F6235928-A5F7-4DC5-BCED-E9A9783D331B}" presName="bgRect" presStyleLbl="bgShp" presStyleIdx="3" presStyleCnt="6"/>
      <dgm:spPr/>
    </dgm:pt>
    <dgm:pt modelId="{C901392F-D08E-4CCB-A7FD-B1DEBD7B0777}" type="pres">
      <dgm:prSet presAssocID="{F6235928-A5F7-4DC5-BCED-E9A9783D331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ream"/>
        </a:ext>
      </dgm:extLst>
    </dgm:pt>
    <dgm:pt modelId="{FE60B310-DC41-4E80-B685-89595B291810}" type="pres">
      <dgm:prSet presAssocID="{F6235928-A5F7-4DC5-BCED-E9A9783D331B}" presName="spaceRect" presStyleCnt="0"/>
      <dgm:spPr/>
    </dgm:pt>
    <dgm:pt modelId="{97CB12EF-50E0-430C-9B0E-43481428DAD8}" type="pres">
      <dgm:prSet presAssocID="{F6235928-A5F7-4DC5-BCED-E9A9783D331B}" presName="parTx" presStyleLbl="revTx" presStyleIdx="3" presStyleCnt="6">
        <dgm:presLayoutVars>
          <dgm:chMax val="0"/>
          <dgm:chPref val="0"/>
        </dgm:presLayoutVars>
      </dgm:prSet>
      <dgm:spPr/>
    </dgm:pt>
    <dgm:pt modelId="{489A485A-D599-4570-B902-1FCA5B88C563}" type="pres">
      <dgm:prSet presAssocID="{D82835E3-7296-4DA5-AE13-29033C7E8A40}" presName="sibTrans" presStyleCnt="0"/>
      <dgm:spPr/>
    </dgm:pt>
    <dgm:pt modelId="{2BB2B0A6-A6B1-464E-B1B3-74DF0F12A30B}" type="pres">
      <dgm:prSet presAssocID="{06978C0A-5E00-4A3A-9610-ED7D95C67349}" presName="compNode" presStyleCnt="0"/>
      <dgm:spPr/>
    </dgm:pt>
    <dgm:pt modelId="{45A0E47E-42DF-4CF7-ABDC-0E74CA84E6FB}" type="pres">
      <dgm:prSet presAssocID="{06978C0A-5E00-4A3A-9610-ED7D95C67349}" presName="bgRect" presStyleLbl="bgShp" presStyleIdx="4" presStyleCnt="6"/>
      <dgm:spPr/>
    </dgm:pt>
    <dgm:pt modelId="{C40A4ED3-4613-4245-90AB-9EA6FFD44F86}" type="pres">
      <dgm:prSet presAssocID="{06978C0A-5E00-4A3A-9610-ED7D95C6734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CC5DB6AE-9C1C-43B3-AB91-74E3805AB79D}" type="pres">
      <dgm:prSet presAssocID="{06978C0A-5E00-4A3A-9610-ED7D95C67349}" presName="spaceRect" presStyleCnt="0"/>
      <dgm:spPr/>
    </dgm:pt>
    <dgm:pt modelId="{D27ACC67-ECFB-4311-B4F3-8272E0BE6F9F}" type="pres">
      <dgm:prSet presAssocID="{06978C0A-5E00-4A3A-9610-ED7D95C67349}" presName="parTx" presStyleLbl="revTx" presStyleIdx="4" presStyleCnt="6">
        <dgm:presLayoutVars>
          <dgm:chMax val="0"/>
          <dgm:chPref val="0"/>
        </dgm:presLayoutVars>
      </dgm:prSet>
      <dgm:spPr/>
    </dgm:pt>
    <dgm:pt modelId="{80A8FC32-9B47-47ED-8C73-596F689AF401}" type="pres">
      <dgm:prSet presAssocID="{B00BC43C-56CA-4248-961E-8B6E10CB8668}" presName="sibTrans" presStyleCnt="0"/>
      <dgm:spPr/>
    </dgm:pt>
    <dgm:pt modelId="{092BA3A8-DFC2-45B2-8D66-76073F982615}" type="pres">
      <dgm:prSet presAssocID="{3E26C033-F489-4D7E-AE2A-C9E87C820CE1}" presName="compNode" presStyleCnt="0"/>
      <dgm:spPr/>
    </dgm:pt>
    <dgm:pt modelId="{8C4D135C-14CF-4EA8-89A4-08322E8C0151}" type="pres">
      <dgm:prSet presAssocID="{3E26C033-F489-4D7E-AE2A-C9E87C820CE1}" presName="bgRect" presStyleLbl="bgShp" presStyleIdx="5" presStyleCnt="6"/>
      <dgm:spPr/>
    </dgm:pt>
    <dgm:pt modelId="{4033EF8A-79B2-4E2F-BEA8-386B6471E699}" type="pres">
      <dgm:prSet presAssocID="{3E26C033-F489-4D7E-AE2A-C9E87C820CE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lectric Car"/>
        </a:ext>
      </dgm:extLst>
    </dgm:pt>
    <dgm:pt modelId="{4349144B-F256-4009-9247-7E3EDA2D7675}" type="pres">
      <dgm:prSet presAssocID="{3E26C033-F489-4D7E-AE2A-C9E87C820CE1}" presName="spaceRect" presStyleCnt="0"/>
      <dgm:spPr/>
    </dgm:pt>
    <dgm:pt modelId="{89D21E01-2319-4CD2-B0D5-C0B8B2932A86}" type="pres">
      <dgm:prSet presAssocID="{3E26C033-F489-4D7E-AE2A-C9E87C820CE1}" presName="parTx" presStyleLbl="revTx" presStyleIdx="5" presStyleCnt="6">
        <dgm:presLayoutVars>
          <dgm:chMax val="0"/>
          <dgm:chPref val="0"/>
        </dgm:presLayoutVars>
      </dgm:prSet>
      <dgm:spPr/>
    </dgm:pt>
  </dgm:ptLst>
  <dgm:cxnLst>
    <dgm:cxn modelId="{7F31020D-3BC7-4511-848A-96B89927B42A}" type="presOf" srcId="{64569EA2-D4B9-4666-9512-4C43E75566F4}" destId="{6B939E85-6A92-42F0-A085-4EE4A5EF250E}" srcOrd="0" destOrd="0" presId="urn:microsoft.com/office/officeart/2018/2/layout/IconVerticalSolidList"/>
    <dgm:cxn modelId="{1B3C5618-8D40-4CF7-B517-141BE268DD65}" type="presOf" srcId="{3E26C033-F489-4D7E-AE2A-C9E87C820CE1}" destId="{89D21E01-2319-4CD2-B0D5-C0B8B2932A86}" srcOrd="0" destOrd="0" presId="urn:microsoft.com/office/officeart/2018/2/layout/IconVerticalSolidList"/>
    <dgm:cxn modelId="{DA767821-3E39-4512-A550-DE54E8DD9D45}" srcId="{64569EA2-D4B9-4666-9512-4C43E75566F4}" destId="{F79A0EB8-AD13-43B3-B35D-30C2247DDD1D}" srcOrd="0" destOrd="0" parTransId="{74A53DD9-3992-4F3A-A52F-E71D684C49D2}" sibTransId="{15C15A78-4720-47A5-AD63-A46A5800ED88}"/>
    <dgm:cxn modelId="{96BFDC21-06D5-484A-8005-9EC7DE52FE57}" srcId="{64569EA2-D4B9-4666-9512-4C43E75566F4}" destId="{06978C0A-5E00-4A3A-9610-ED7D95C67349}" srcOrd="4" destOrd="0" parTransId="{8E827CE1-BB17-4E05-A96F-BD0AAFAE0F19}" sibTransId="{B00BC43C-56CA-4248-961E-8B6E10CB8668}"/>
    <dgm:cxn modelId="{30BD1744-612E-4089-A34F-3AFAC5EBC6E4}" srcId="{64569EA2-D4B9-4666-9512-4C43E75566F4}" destId="{F6235928-A5F7-4DC5-BCED-E9A9783D331B}" srcOrd="3" destOrd="0" parTransId="{D4CAC5C2-20D8-475A-88B0-4BD43E18F61B}" sibTransId="{D82835E3-7296-4DA5-AE13-29033C7E8A40}"/>
    <dgm:cxn modelId="{30CD2771-89DB-4194-90C8-1E7640F97C37}" type="presOf" srcId="{F6235928-A5F7-4DC5-BCED-E9A9783D331B}" destId="{97CB12EF-50E0-430C-9B0E-43481428DAD8}" srcOrd="0" destOrd="0" presId="urn:microsoft.com/office/officeart/2018/2/layout/IconVerticalSolidList"/>
    <dgm:cxn modelId="{6377A882-B4A4-419B-8EAA-55683568C9BD}" type="presOf" srcId="{FEB67B94-1EE2-4372-B545-418F41D0E0ED}" destId="{27FEB7E1-F3C1-4802-A52C-FBF50FAC8F54}" srcOrd="0" destOrd="0" presId="urn:microsoft.com/office/officeart/2018/2/layout/IconVerticalSolidList"/>
    <dgm:cxn modelId="{2D163286-5444-4A1D-97D6-837A42EEE875}" type="presOf" srcId="{06978C0A-5E00-4A3A-9610-ED7D95C67349}" destId="{D27ACC67-ECFB-4311-B4F3-8272E0BE6F9F}" srcOrd="0" destOrd="0" presId="urn:microsoft.com/office/officeart/2018/2/layout/IconVerticalSolidList"/>
    <dgm:cxn modelId="{0AD57CB0-8C4E-45D2-8261-2EE26FF976CD}" type="presOf" srcId="{F79A0EB8-AD13-43B3-B35D-30C2247DDD1D}" destId="{3A2791E3-94E7-4AF3-A9B7-87544F9FD66D}" srcOrd="0" destOrd="0" presId="urn:microsoft.com/office/officeart/2018/2/layout/IconVerticalSolidList"/>
    <dgm:cxn modelId="{A2CF39BC-45A4-4557-AB3A-A283ECDDDEF5}" srcId="{64569EA2-D4B9-4666-9512-4C43E75566F4}" destId="{C5CAC7B6-F459-4A29-A9F4-05C5B121F9F2}" srcOrd="1" destOrd="0" parTransId="{A5D298B9-A4FF-4AA4-86B9-2D12951AF153}" sibTransId="{6DF6A91E-62B2-417D-BA8B-C3113736E1AE}"/>
    <dgm:cxn modelId="{56B30AD2-1466-47D5-9308-7F1BCD0F7FA7}" srcId="{64569EA2-D4B9-4666-9512-4C43E75566F4}" destId="{3E26C033-F489-4D7E-AE2A-C9E87C820CE1}" srcOrd="5" destOrd="0" parTransId="{85AAA83A-8A12-42AB-AFEA-9A47E846AC98}" sibTransId="{4AF0FAC9-FE63-4DBE-BC3E-054C4776CCAB}"/>
    <dgm:cxn modelId="{B778C1EF-C80A-4FDB-A963-9A9F680C77AD}" srcId="{64569EA2-D4B9-4666-9512-4C43E75566F4}" destId="{FEB67B94-1EE2-4372-B545-418F41D0E0ED}" srcOrd="2" destOrd="0" parTransId="{7206AC78-8815-4894-B3E8-83C6B742EB89}" sibTransId="{EE9F4F76-86CD-4120-9E45-C85178003101}"/>
    <dgm:cxn modelId="{411D4DF9-BBB5-48E2-919F-21AC8BF5AA6D}" type="presOf" srcId="{C5CAC7B6-F459-4A29-A9F4-05C5B121F9F2}" destId="{D08E4E49-E4ED-4C3B-8D4F-7A6EB60390E9}" srcOrd="0" destOrd="0" presId="urn:microsoft.com/office/officeart/2018/2/layout/IconVerticalSolidList"/>
    <dgm:cxn modelId="{A5C40669-E30A-4EC6-B746-5164D99667D4}" type="presParOf" srcId="{6B939E85-6A92-42F0-A085-4EE4A5EF250E}" destId="{E091D045-6A79-473B-9B09-B030F61889B4}" srcOrd="0" destOrd="0" presId="urn:microsoft.com/office/officeart/2018/2/layout/IconVerticalSolidList"/>
    <dgm:cxn modelId="{D0FB0C7B-7DAD-4C44-9066-48FC30BC8F37}" type="presParOf" srcId="{E091D045-6A79-473B-9B09-B030F61889B4}" destId="{64C46255-856B-458F-A8EF-2D4C06884EE5}" srcOrd="0" destOrd="0" presId="urn:microsoft.com/office/officeart/2018/2/layout/IconVerticalSolidList"/>
    <dgm:cxn modelId="{9C843555-6A37-42E5-ABCF-1B50198A05D4}" type="presParOf" srcId="{E091D045-6A79-473B-9B09-B030F61889B4}" destId="{7E5E45CD-ACE4-485E-9841-CB0CEB4204B5}" srcOrd="1" destOrd="0" presId="urn:microsoft.com/office/officeart/2018/2/layout/IconVerticalSolidList"/>
    <dgm:cxn modelId="{E6706CC7-896D-42A5-BB87-9F32184407A7}" type="presParOf" srcId="{E091D045-6A79-473B-9B09-B030F61889B4}" destId="{F1E28EB4-9892-4A8E-BB06-45C8459645A3}" srcOrd="2" destOrd="0" presId="urn:microsoft.com/office/officeart/2018/2/layout/IconVerticalSolidList"/>
    <dgm:cxn modelId="{E0FC75D9-81E6-40F1-B61E-E403991C7417}" type="presParOf" srcId="{E091D045-6A79-473B-9B09-B030F61889B4}" destId="{3A2791E3-94E7-4AF3-A9B7-87544F9FD66D}" srcOrd="3" destOrd="0" presId="urn:microsoft.com/office/officeart/2018/2/layout/IconVerticalSolidList"/>
    <dgm:cxn modelId="{1C9309B8-865B-4549-88C4-49FD912E77CA}" type="presParOf" srcId="{6B939E85-6A92-42F0-A085-4EE4A5EF250E}" destId="{1606CF8E-CC7A-42B0-A77E-9A061873E354}" srcOrd="1" destOrd="0" presId="urn:microsoft.com/office/officeart/2018/2/layout/IconVerticalSolidList"/>
    <dgm:cxn modelId="{800E95B2-5C92-4955-9291-BB74CA980C6D}" type="presParOf" srcId="{6B939E85-6A92-42F0-A085-4EE4A5EF250E}" destId="{F58E65F7-0097-4764-B4CE-C1ED5BB95F3D}" srcOrd="2" destOrd="0" presId="urn:microsoft.com/office/officeart/2018/2/layout/IconVerticalSolidList"/>
    <dgm:cxn modelId="{855D0796-02A5-4E3D-B950-CCEE5525B9BB}" type="presParOf" srcId="{F58E65F7-0097-4764-B4CE-C1ED5BB95F3D}" destId="{FD38BD58-9EC6-46F6-9739-B3E1BF6544D3}" srcOrd="0" destOrd="0" presId="urn:microsoft.com/office/officeart/2018/2/layout/IconVerticalSolidList"/>
    <dgm:cxn modelId="{3B88C590-6AE6-45B6-918D-CC8684757C62}" type="presParOf" srcId="{F58E65F7-0097-4764-B4CE-C1ED5BB95F3D}" destId="{819B2729-DF9E-4725-A968-B6983C2D854C}" srcOrd="1" destOrd="0" presId="urn:microsoft.com/office/officeart/2018/2/layout/IconVerticalSolidList"/>
    <dgm:cxn modelId="{25E77184-3967-4F4A-87D3-A7684D0B0ECA}" type="presParOf" srcId="{F58E65F7-0097-4764-B4CE-C1ED5BB95F3D}" destId="{0360EDFA-1F02-46C7-9433-6F987AAFC0B9}" srcOrd="2" destOrd="0" presId="urn:microsoft.com/office/officeart/2018/2/layout/IconVerticalSolidList"/>
    <dgm:cxn modelId="{8F0FF8FE-582E-4FFD-A0BA-3FACB84B7318}" type="presParOf" srcId="{F58E65F7-0097-4764-B4CE-C1ED5BB95F3D}" destId="{D08E4E49-E4ED-4C3B-8D4F-7A6EB60390E9}" srcOrd="3" destOrd="0" presId="urn:microsoft.com/office/officeart/2018/2/layout/IconVerticalSolidList"/>
    <dgm:cxn modelId="{D816DED4-DE86-4A5D-BA31-C786B62E1BF1}" type="presParOf" srcId="{6B939E85-6A92-42F0-A085-4EE4A5EF250E}" destId="{F36282E2-C03B-4BF0-A575-CCC367B5F506}" srcOrd="3" destOrd="0" presId="urn:microsoft.com/office/officeart/2018/2/layout/IconVerticalSolidList"/>
    <dgm:cxn modelId="{6FC8A7D9-6D36-4025-9695-923ED7BFA55D}" type="presParOf" srcId="{6B939E85-6A92-42F0-A085-4EE4A5EF250E}" destId="{7E082F80-B77B-43D4-8D92-605C6EEAC1D6}" srcOrd="4" destOrd="0" presId="urn:microsoft.com/office/officeart/2018/2/layout/IconVerticalSolidList"/>
    <dgm:cxn modelId="{FD2A2E6B-5ABD-4793-9015-795B0D07CA6D}" type="presParOf" srcId="{7E082F80-B77B-43D4-8D92-605C6EEAC1D6}" destId="{B64D87FB-FE9F-410E-B389-3AF82F054490}" srcOrd="0" destOrd="0" presId="urn:microsoft.com/office/officeart/2018/2/layout/IconVerticalSolidList"/>
    <dgm:cxn modelId="{DA1C7057-0F94-49C3-B41E-C180A01D3B07}" type="presParOf" srcId="{7E082F80-B77B-43D4-8D92-605C6EEAC1D6}" destId="{0384F4E3-A91B-4ACE-B75B-E7845DC84A77}" srcOrd="1" destOrd="0" presId="urn:microsoft.com/office/officeart/2018/2/layout/IconVerticalSolidList"/>
    <dgm:cxn modelId="{487270FF-05BB-4597-9DD3-6D2681FD8394}" type="presParOf" srcId="{7E082F80-B77B-43D4-8D92-605C6EEAC1D6}" destId="{7B4BBDBF-B093-4C2D-9480-AB6EA7125EDA}" srcOrd="2" destOrd="0" presId="urn:microsoft.com/office/officeart/2018/2/layout/IconVerticalSolidList"/>
    <dgm:cxn modelId="{8BA42723-6C7E-472C-949D-798B709361E5}" type="presParOf" srcId="{7E082F80-B77B-43D4-8D92-605C6EEAC1D6}" destId="{27FEB7E1-F3C1-4802-A52C-FBF50FAC8F54}" srcOrd="3" destOrd="0" presId="urn:microsoft.com/office/officeart/2018/2/layout/IconVerticalSolidList"/>
    <dgm:cxn modelId="{5D8E36F2-CAB3-4ABC-BABB-ACF420906B68}" type="presParOf" srcId="{6B939E85-6A92-42F0-A085-4EE4A5EF250E}" destId="{EFC6D1EC-3EA3-4BEE-A838-5724418B157F}" srcOrd="5" destOrd="0" presId="urn:microsoft.com/office/officeart/2018/2/layout/IconVerticalSolidList"/>
    <dgm:cxn modelId="{B0496B41-91D9-4968-89E9-D06883271F61}" type="presParOf" srcId="{6B939E85-6A92-42F0-A085-4EE4A5EF250E}" destId="{184387FF-F435-4D1F-BDAF-B3E503A4B4F7}" srcOrd="6" destOrd="0" presId="urn:microsoft.com/office/officeart/2018/2/layout/IconVerticalSolidList"/>
    <dgm:cxn modelId="{703D2B4B-39DD-4AB2-B850-6FD5868FB300}" type="presParOf" srcId="{184387FF-F435-4D1F-BDAF-B3E503A4B4F7}" destId="{56CD6CF1-1DAD-40E6-98DC-563834FC9AC3}" srcOrd="0" destOrd="0" presId="urn:microsoft.com/office/officeart/2018/2/layout/IconVerticalSolidList"/>
    <dgm:cxn modelId="{EDF8018C-85FB-4112-A8AA-5F152B0C8BFD}" type="presParOf" srcId="{184387FF-F435-4D1F-BDAF-B3E503A4B4F7}" destId="{C901392F-D08E-4CCB-A7FD-B1DEBD7B0777}" srcOrd="1" destOrd="0" presId="urn:microsoft.com/office/officeart/2018/2/layout/IconVerticalSolidList"/>
    <dgm:cxn modelId="{706F72DA-8BBB-4B26-BFA8-F5875A1D61FA}" type="presParOf" srcId="{184387FF-F435-4D1F-BDAF-B3E503A4B4F7}" destId="{FE60B310-DC41-4E80-B685-89595B291810}" srcOrd="2" destOrd="0" presId="urn:microsoft.com/office/officeart/2018/2/layout/IconVerticalSolidList"/>
    <dgm:cxn modelId="{10C20CBE-8A2B-4608-909E-10244A1E1FA8}" type="presParOf" srcId="{184387FF-F435-4D1F-BDAF-B3E503A4B4F7}" destId="{97CB12EF-50E0-430C-9B0E-43481428DAD8}" srcOrd="3" destOrd="0" presId="urn:microsoft.com/office/officeart/2018/2/layout/IconVerticalSolidList"/>
    <dgm:cxn modelId="{3A9FF55D-060A-40A8-9761-060CF0D1ED8C}" type="presParOf" srcId="{6B939E85-6A92-42F0-A085-4EE4A5EF250E}" destId="{489A485A-D599-4570-B902-1FCA5B88C563}" srcOrd="7" destOrd="0" presId="urn:microsoft.com/office/officeart/2018/2/layout/IconVerticalSolidList"/>
    <dgm:cxn modelId="{DFD68F2D-FECD-4FE1-9E57-71CA48657C11}" type="presParOf" srcId="{6B939E85-6A92-42F0-A085-4EE4A5EF250E}" destId="{2BB2B0A6-A6B1-464E-B1B3-74DF0F12A30B}" srcOrd="8" destOrd="0" presId="urn:microsoft.com/office/officeart/2018/2/layout/IconVerticalSolidList"/>
    <dgm:cxn modelId="{08C150BB-59A6-4289-BEB5-4DB2354470EE}" type="presParOf" srcId="{2BB2B0A6-A6B1-464E-B1B3-74DF0F12A30B}" destId="{45A0E47E-42DF-4CF7-ABDC-0E74CA84E6FB}" srcOrd="0" destOrd="0" presId="urn:microsoft.com/office/officeart/2018/2/layout/IconVerticalSolidList"/>
    <dgm:cxn modelId="{B204539F-EE34-45C6-A7D6-F6153C9D5BAD}" type="presParOf" srcId="{2BB2B0A6-A6B1-464E-B1B3-74DF0F12A30B}" destId="{C40A4ED3-4613-4245-90AB-9EA6FFD44F86}" srcOrd="1" destOrd="0" presId="urn:microsoft.com/office/officeart/2018/2/layout/IconVerticalSolidList"/>
    <dgm:cxn modelId="{35462657-97F8-47D0-83C2-FD2E617284E1}" type="presParOf" srcId="{2BB2B0A6-A6B1-464E-B1B3-74DF0F12A30B}" destId="{CC5DB6AE-9C1C-43B3-AB91-74E3805AB79D}" srcOrd="2" destOrd="0" presId="urn:microsoft.com/office/officeart/2018/2/layout/IconVerticalSolidList"/>
    <dgm:cxn modelId="{3907B9EA-A4F5-4FAA-AF06-65D4CD0AEC4C}" type="presParOf" srcId="{2BB2B0A6-A6B1-464E-B1B3-74DF0F12A30B}" destId="{D27ACC67-ECFB-4311-B4F3-8272E0BE6F9F}" srcOrd="3" destOrd="0" presId="urn:microsoft.com/office/officeart/2018/2/layout/IconVerticalSolidList"/>
    <dgm:cxn modelId="{85ADECC1-DC9B-4FE4-B9CC-EE574FFBAAFF}" type="presParOf" srcId="{6B939E85-6A92-42F0-A085-4EE4A5EF250E}" destId="{80A8FC32-9B47-47ED-8C73-596F689AF401}" srcOrd="9" destOrd="0" presId="urn:microsoft.com/office/officeart/2018/2/layout/IconVerticalSolidList"/>
    <dgm:cxn modelId="{FE4FA98D-0B81-466C-A356-534C88BCC868}" type="presParOf" srcId="{6B939E85-6A92-42F0-A085-4EE4A5EF250E}" destId="{092BA3A8-DFC2-45B2-8D66-76073F982615}" srcOrd="10" destOrd="0" presId="urn:microsoft.com/office/officeart/2018/2/layout/IconVerticalSolidList"/>
    <dgm:cxn modelId="{32431E01-C850-45FB-AA79-B3A63F50D70D}" type="presParOf" srcId="{092BA3A8-DFC2-45B2-8D66-76073F982615}" destId="{8C4D135C-14CF-4EA8-89A4-08322E8C0151}" srcOrd="0" destOrd="0" presId="urn:microsoft.com/office/officeart/2018/2/layout/IconVerticalSolidList"/>
    <dgm:cxn modelId="{B7997853-BB54-4F03-8E34-CF27E4F2EB6C}" type="presParOf" srcId="{092BA3A8-DFC2-45B2-8D66-76073F982615}" destId="{4033EF8A-79B2-4E2F-BEA8-386B6471E699}" srcOrd="1" destOrd="0" presId="urn:microsoft.com/office/officeart/2018/2/layout/IconVerticalSolidList"/>
    <dgm:cxn modelId="{03C45047-35C7-47C2-8DD9-2F0ED2FA932C}" type="presParOf" srcId="{092BA3A8-DFC2-45B2-8D66-76073F982615}" destId="{4349144B-F256-4009-9247-7E3EDA2D7675}" srcOrd="2" destOrd="0" presId="urn:microsoft.com/office/officeart/2018/2/layout/IconVerticalSolidList"/>
    <dgm:cxn modelId="{25B7C8DA-08D3-4207-8D79-ED82FEE69998}" type="presParOf" srcId="{092BA3A8-DFC2-45B2-8D66-76073F982615}" destId="{89D21E01-2319-4CD2-B0D5-C0B8B2932A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8F0F8F-FFFE-4AED-9E66-84BDF4747E6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7A53141-8058-4EB5-A63C-87E58AB75D80}">
      <dgm:prSet custT="1"/>
      <dgm:spPr/>
      <dgm:t>
        <a:bodyPr/>
        <a:lstStyle/>
        <a:p>
          <a:pPr>
            <a:lnSpc>
              <a:spcPct val="100000"/>
            </a:lnSpc>
          </a:pPr>
          <a:r>
            <a:rPr lang="en-IN" sz="1400" b="1" dirty="0"/>
            <a:t>Components to Upgrade for Final Product:</a:t>
          </a:r>
          <a:endParaRPr lang="en-US" sz="1400" dirty="0"/>
        </a:p>
      </dgm:t>
    </dgm:pt>
    <dgm:pt modelId="{05169E39-A5C1-4D56-A612-9CB82EBC0273}" type="parTrans" cxnId="{43331387-2966-488F-9459-6419CCEB743B}">
      <dgm:prSet/>
      <dgm:spPr/>
      <dgm:t>
        <a:bodyPr/>
        <a:lstStyle/>
        <a:p>
          <a:endParaRPr lang="en-US"/>
        </a:p>
      </dgm:t>
    </dgm:pt>
    <dgm:pt modelId="{06B940C8-B8D2-484E-AC81-8F57E651B566}" type="sibTrans" cxnId="{43331387-2966-488F-9459-6419CCEB743B}">
      <dgm:prSet/>
      <dgm:spPr/>
      <dgm:t>
        <a:bodyPr/>
        <a:lstStyle/>
        <a:p>
          <a:pPr>
            <a:lnSpc>
              <a:spcPct val="100000"/>
            </a:lnSpc>
          </a:pPr>
          <a:endParaRPr lang="en-US"/>
        </a:p>
      </dgm:t>
    </dgm:pt>
    <dgm:pt modelId="{E0542B0C-C5E6-48A6-83BC-234BCE710E2D}">
      <dgm:prSet custT="1"/>
      <dgm:spPr/>
      <dgm:t>
        <a:bodyPr/>
        <a:lstStyle/>
        <a:p>
          <a:pPr>
            <a:lnSpc>
              <a:spcPct val="100000"/>
            </a:lnSpc>
          </a:pPr>
          <a:r>
            <a:rPr lang="en-IN" sz="1400" dirty="0"/>
            <a:t>Replace Arduin</a:t>
          </a:r>
          <a:r>
            <a:rPr lang="en-IN" sz="1100" dirty="0"/>
            <a:t>o </a:t>
          </a:r>
          <a:r>
            <a:rPr lang="en-IN" sz="1200" dirty="0"/>
            <a:t>Uno with a more robust microcontroller like STM32 or ESP32 for higher processing power and integrated Wi-Fi.</a:t>
          </a:r>
          <a:endParaRPr lang="en-US" sz="1200" dirty="0"/>
        </a:p>
      </dgm:t>
    </dgm:pt>
    <dgm:pt modelId="{53A66ABC-BB62-48B3-8B5C-BD7DAAEA87F3}" type="parTrans" cxnId="{2D72AA2F-883C-45C5-96ED-E8C87F4DFF23}">
      <dgm:prSet/>
      <dgm:spPr/>
      <dgm:t>
        <a:bodyPr/>
        <a:lstStyle/>
        <a:p>
          <a:endParaRPr lang="en-US"/>
        </a:p>
      </dgm:t>
    </dgm:pt>
    <dgm:pt modelId="{865FDE96-4D86-417A-8D0C-4EBD3BBDE9DC}" type="sibTrans" cxnId="{2D72AA2F-883C-45C5-96ED-E8C87F4DFF23}">
      <dgm:prSet/>
      <dgm:spPr/>
      <dgm:t>
        <a:bodyPr/>
        <a:lstStyle/>
        <a:p>
          <a:pPr>
            <a:lnSpc>
              <a:spcPct val="100000"/>
            </a:lnSpc>
          </a:pPr>
          <a:endParaRPr lang="en-US"/>
        </a:p>
      </dgm:t>
    </dgm:pt>
    <dgm:pt modelId="{EBB64412-4A72-4694-85EE-CE67FE7FE6BA}">
      <dgm:prSet custT="1"/>
      <dgm:spPr/>
      <dgm:t>
        <a:bodyPr/>
        <a:lstStyle/>
        <a:p>
          <a:pPr>
            <a:lnSpc>
              <a:spcPct val="100000"/>
            </a:lnSpc>
          </a:pPr>
          <a:r>
            <a:rPr lang="en-IN" sz="1200" dirty="0"/>
            <a:t>Use industrial-grade temperature sensors with higher accuracy and durability (e.g., PT100 RTD sensors).</a:t>
          </a:r>
          <a:endParaRPr lang="en-US" sz="1200" dirty="0"/>
        </a:p>
      </dgm:t>
    </dgm:pt>
    <dgm:pt modelId="{74136DFC-B612-4314-B217-50F7D1D9D802}" type="parTrans" cxnId="{DD11E9DE-E72A-4195-A99A-E551A985779C}">
      <dgm:prSet/>
      <dgm:spPr/>
      <dgm:t>
        <a:bodyPr/>
        <a:lstStyle/>
        <a:p>
          <a:endParaRPr lang="en-US"/>
        </a:p>
      </dgm:t>
    </dgm:pt>
    <dgm:pt modelId="{897A55C3-047F-4211-8D43-9C23EA65D781}" type="sibTrans" cxnId="{DD11E9DE-E72A-4195-A99A-E551A985779C}">
      <dgm:prSet/>
      <dgm:spPr/>
      <dgm:t>
        <a:bodyPr/>
        <a:lstStyle/>
        <a:p>
          <a:pPr>
            <a:lnSpc>
              <a:spcPct val="100000"/>
            </a:lnSpc>
          </a:pPr>
          <a:endParaRPr lang="en-US"/>
        </a:p>
      </dgm:t>
    </dgm:pt>
    <dgm:pt modelId="{4DA2A89F-2FA4-4446-B037-BDB34DCC4E1F}">
      <dgm:prSet custT="1"/>
      <dgm:spPr/>
      <dgm:t>
        <a:bodyPr/>
        <a:lstStyle/>
        <a:p>
          <a:pPr>
            <a:lnSpc>
              <a:spcPct val="100000"/>
            </a:lnSpc>
          </a:pPr>
          <a:r>
            <a:rPr lang="en-IN" sz="1200" dirty="0"/>
            <a:t>Swap Peltier modules with compressor-based refrigeration units for more efficient and powerful cooling.</a:t>
          </a:r>
          <a:endParaRPr lang="en-US" sz="1200" dirty="0"/>
        </a:p>
      </dgm:t>
    </dgm:pt>
    <dgm:pt modelId="{6CC12B73-80AC-4856-82AD-100207418317}" type="parTrans" cxnId="{C4DFB405-3B36-4F1D-82C9-E976902BA0C6}">
      <dgm:prSet/>
      <dgm:spPr/>
      <dgm:t>
        <a:bodyPr/>
        <a:lstStyle/>
        <a:p>
          <a:endParaRPr lang="en-US"/>
        </a:p>
      </dgm:t>
    </dgm:pt>
    <dgm:pt modelId="{C0AC63AA-3B35-47D0-BDE6-B95F948DB199}" type="sibTrans" cxnId="{C4DFB405-3B36-4F1D-82C9-E976902BA0C6}">
      <dgm:prSet/>
      <dgm:spPr/>
      <dgm:t>
        <a:bodyPr/>
        <a:lstStyle/>
        <a:p>
          <a:pPr>
            <a:lnSpc>
              <a:spcPct val="100000"/>
            </a:lnSpc>
          </a:pPr>
          <a:endParaRPr lang="en-US"/>
        </a:p>
      </dgm:t>
    </dgm:pt>
    <dgm:pt modelId="{26408DFE-34EF-4B0B-9612-8DA7B6F0AAC1}">
      <dgm:prSet custT="1"/>
      <dgm:spPr/>
      <dgm:t>
        <a:bodyPr/>
        <a:lstStyle/>
        <a:p>
          <a:pPr>
            <a:lnSpc>
              <a:spcPct val="100000"/>
            </a:lnSpc>
          </a:pPr>
          <a:r>
            <a:rPr lang="en-IN" sz="1200" dirty="0"/>
            <a:t>Replace cartridge heater with sealed, high-efficiency electric heating elements suitable for larger volumes.</a:t>
          </a:r>
          <a:endParaRPr lang="en-US" sz="1200" dirty="0"/>
        </a:p>
      </dgm:t>
    </dgm:pt>
    <dgm:pt modelId="{AE11D177-16F9-4BC2-93B2-1A5F3B7F74E5}" type="parTrans" cxnId="{BE34A51E-96A9-4137-8491-021306F893E8}">
      <dgm:prSet/>
      <dgm:spPr/>
      <dgm:t>
        <a:bodyPr/>
        <a:lstStyle/>
        <a:p>
          <a:endParaRPr lang="en-US"/>
        </a:p>
      </dgm:t>
    </dgm:pt>
    <dgm:pt modelId="{798B4FAC-1DBC-425C-93D1-CF43A9512B56}" type="sibTrans" cxnId="{BE34A51E-96A9-4137-8491-021306F893E8}">
      <dgm:prSet/>
      <dgm:spPr/>
      <dgm:t>
        <a:bodyPr/>
        <a:lstStyle/>
        <a:p>
          <a:pPr>
            <a:lnSpc>
              <a:spcPct val="100000"/>
            </a:lnSpc>
          </a:pPr>
          <a:endParaRPr lang="en-US"/>
        </a:p>
      </dgm:t>
    </dgm:pt>
    <dgm:pt modelId="{37D44FD3-4BFC-4B58-98FE-BA052E3147FD}">
      <dgm:prSet custT="1"/>
      <dgm:spPr/>
      <dgm:t>
        <a:bodyPr/>
        <a:lstStyle/>
        <a:p>
          <a:pPr>
            <a:lnSpc>
              <a:spcPct val="100000"/>
            </a:lnSpc>
          </a:pPr>
          <a:r>
            <a:rPr lang="en-IN" sz="1200" dirty="0"/>
            <a:t>Upgrade LCD with a touchscreen display or integrate with smartphone apps for better User-Interface</a:t>
          </a:r>
          <a:endParaRPr lang="en-US" sz="1200" dirty="0"/>
        </a:p>
      </dgm:t>
    </dgm:pt>
    <dgm:pt modelId="{4F850F72-201C-48A2-A78F-7EEF8190600A}" type="parTrans" cxnId="{D3FABBA1-7E7D-467A-8FFC-BAF745599D6B}">
      <dgm:prSet/>
      <dgm:spPr/>
      <dgm:t>
        <a:bodyPr/>
        <a:lstStyle/>
        <a:p>
          <a:endParaRPr lang="en-US"/>
        </a:p>
      </dgm:t>
    </dgm:pt>
    <dgm:pt modelId="{B70A4FD7-FE3E-40F8-9BA2-EE82E191CAF2}" type="sibTrans" cxnId="{D3FABBA1-7E7D-467A-8FFC-BAF745599D6B}">
      <dgm:prSet/>
      <dgm:spPr/>
      <dgm:t>
        <a:bodyPr/>
        <a:lstStyle/>
        <a:p>
          <a:pPr>
            <a:lnSpc>
              <a:spcPct val="100000"/>
            </a:lnSpc>
          </a:pPr>
          <a:endParaRPr lang="en-US"/>
        </a:p>
      </dgm:t>
    </dgm:pt>
    <dgm:pt modelId="{51484269-7CE1-4147-A8E8-5B0E9BDEE7F8}">
      <dgm:prSet custT="1"/>
      <dgm:spPr/>
      <dgm:t>
        <a:bodyPr/>
        <a:lstStyle/>
        <a:p>
          <a:pPr>
            <a:lnSpc>
              <a:spcPct val="100000"/>
            </a:lnSpc>
          </a:pPr>
          <a:r>
            <a:rPr lang="en-IN" sz="1200" dirty="0"/>
            <a:t>Use a reliable CAN bus or industrial communication protocol for multi-compartment management in large vehicles.</a:t>
          </a:r>
          <a:endParaRPr lang="en-US" sz="1200" dirty="0"/>
        </a:p>
      </dgm:t>
    </dgm:pt>
    <dgm:pt modelId="{F6716F83-B85D-4564-88B2-7EC0CD0D2733}" type="parTrans" cxnId="{55C5380B-DDC7-469B-B24A-AA13EA62E1EE}">
      <dgm:prSet/>
      <dgm:spPr/>
      <dgm:t>
        <a:bodyPr/>
        <a:lstStyle/>
        <a:p>
          <a:endParaRPr lang="en-US"/>
        </a:p>
      </dgm:t>
    </dgm:pt>
    <dgm:pt modelId="{E999AD4A-62CE-4A7C-8971-45C4CF989DCE}" type="sibTrans" cxnId="{55C5380B-DDC7-469B-B24A-AA13EA62E1EE}">
      <dgm:prSet/>
      <dgm:spPr/>
      <dgm:t>
        <a:bodyPr/>
        <a:lstStyle/>
        <a:p>
          <a:endParaRPr lang="en-US"/>
        </a:p>
      </dgm:t>
    </dgm:pt>
    <dgm:pt modelId="{733B4677-C07B-4FC3-AB2F-6202C6C5DEAD}" type="pres">
      <dgm:prSet presAssocID="{C08F0F8F-FFFE-4AED-9E66-84BDF4747E69}" presName="root" presStyleCnt="0">
        <dgm:presLayoutVars>
          <dgm:dir/>
          <dgm:resizeHandles val="exact"/>
        </dgm:presLayoutVars>
      </dgm:prSet>
      <dgm:spPr/>
    </dgm:pt>
    <dgm:pt modelId="{978E10DE-2A08-4011-8741-F49A0D4F7DC4}" type="pres">
      <dgm:prSet presAssocID="{C08F0F8F-FFFE-4AED-9E66-84BDF4747E69}" presName="container" presStyleCnt="0">
        <dgm:presLayoutVars>
          <dgm:dir/>
          <dgm:resizeHandles val="exact"/>
        </dgm:presLayoutVars>
      </dgm:prSet>
      <dgm:spPr/>
    </dgm:pt>
    <dgm:pt modelId="{31B0816A-4901-421D-9FAD-66688D1C112F}" type="pres">
      <dgm:prSet presAssocID="{17A53141-8058-4EB5-A63C-87E58AB75D80}" presName="compNode" presStyleCnt="0"/>
      <dgm:spPr/>
    </dgm:pt>
    <dgm:pt modelId="{AF99A91C-77A6-4B4F-B853-34DC2347B30B}" type="pres">
      <dgm:prSet presAssocID="{17A53141-8058-4EB5-A63C-87E58AB75D80}" presName="iconBgRect" presStyleLbl="bgShp" presStyleIdx="0" presStyleCnt="7"/>
      <dgm:spPr/>
    </dgm:pt>
    <dgm:pt modelId="{CFC78C93-FBBD-4F31-A73F-46C2C95BD2C2}" type="pres">
      <dgm:prSet presAssocID="{17A53141-8058-4EB5-A63C-87E58AB75D8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4F50622-CEA7-443C-956B-75DFE5684C90}" type="pres">
      <dgm:prSet presAssocID="{17A53141-8058-4EB5-A63C-87E58AB75D80}" presName="spaceRect" presStyleCnt="0"/>
      <dgm:spPr/>
    </dgm:pt>
    <dgm:pt modelId="{3A34872B-BA4A-4ED6-B11C-50CFC7F1EDC6}" type="pres">
      <dgm:prSet presAssocID="{17A53141-8058-4EB5-A63C-87E58AB75D80}" presName="textRect" presStyleLbl="revTx" presStyleIdx="0" presStyleCnt="7">
        <dgm:presLayoutVars>
          <dgm:chMax val="1"/>
          <dgm:chPref val="1"/>
        </dgm:presLayoutVars>
      </dgm:prSet>
      <dgm:spPr/>
    </dgm:pt>
    <dgm:pt modelId="{867FF9A3-2EB9-4876-878A-73879EFABAA5}" type="pres">
      <dgm:prSet presAssocID="{06B940C8-B8D2-484E-AC81-8F57E651B566}" presName="sibTrans" presStyleLbl="sibTrans2D1" presStyleIdx="0" presStyleCnt="0"/>
      <dgm:spPr/>
    </dgm:pt>
    <dgm:pt modelId="{BF30C661-EA7E-4DB1-9D99-34AF8FA26A61}" type="pres">
      <dgm:prSet presAssocID="{E0542B0C-C5E6-48A6-83BC-234BCE710E2D}" presName="compNode" presStyleCnt="0"/>
      <dgm:spPr/>
    </dgm:pt>
    <dgm:pt modelId="{857B9224-AE23-49AC-B977-EB926A855342}" type="pres">
      <dgm:prSet presAssocID="{E0542B0C-C5E6-48A6-83BC-234BCE710E2D}" presName="iconBgRect" presStyleLbl="bgShp" presStyleIdx="1" presStyleCnt="7"/>
      <dgm:spPr/>
    </dgm:pt>
    <dgm:pt modelId="{9886A8CC-CB4D-45C2-B638-D234FE1DBBA9}" type="pres">
      <dgm:prSet presAssocID="{E0542B0C-C5E6-48A6-83BC-234BCE710E2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80D44D9-1ABE-49FC-8CDA-A3F9F26415FF}" type="pres">
      <dgm:prSet presAssocID="{E0542B0C-C5E6-48A6-83BC-234BCE710E2D}" presName="spaceRect" presStyleCnt="0"/>
      <dgm:spPr/>
    </dgm:pt>
    <dgm:pt modelId="{FCF7C74F-92D3-466C-BEB9-F92188ED368E}" type="pres">
      <dgm:prSet presAssocID="{E0542B0C-C5E6-48A6-83BC-234BCE710E2D}" presName="textRect" presStyleLbl="revTx" presStyleIdx="1" presStyleCnt="7" custLinFactNeighborX="369" custLinFactNeighborY="2143">
        <dgm:presLayoutVars>
          <dgm:chMax val="1"/>
          <dgm:chPref val="1"/>
        </dgm:presLayoutVars>
      </dgm:prSet>
      <dgm:spPr/>
    </dgm:pt>
    <dgm:pt modelId="{61EBD5DC-6106-4290-9A54-48BD10C46318}" type="pres">
      <dgm:prSet presAssocID="{865FDE96-4D86-417A-8D0C-4EBD3BBDE9DC}" presName="sibTrans" presStyleLbl="sibTrans2D1" presStyleIdx="0" presStyleCnt="0"/>
      <dgm:spPr/>
    </dgm:pt>
    <dgm:pt modelId="{00F23321-3EBF-4D1D-835A-7613B0930BDD}" type="pres">
      <dgm:prSet presAssocID="{EBB64412-4A72-4694-85EE-CE67FE7FE6BA}" presName="compNode" presStyleCnt="0"/>
      <dgm:spPr/>
    </dgm:pt>
    <dgm:pt modelId="{5C7C0538-F2D1-4C49-8DAA-1E8C356957D1}" type="pres">
      <dgm:prSet presAssocID="{EBB64412-4A72-4694-85EE-CE67FE7FE6BA}" presName="iconBgRect" presStyleLbl="bgShp" presStyleIdx="2" presStyleCnt="7"/>
      <dgm:spPr/>
    </dgm:pt>
    <dgm:pt modelId="{629B5E14-B98C-4724-AB59-A8431C1879AE}" type="pres">
      <dgm:prSet presAssocID="{EBB64412-4A72-4694-85EE-CE67FE7FE6B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aker"/>
        </a:ext>
      </dgm:extLst>
    </dgm:pt>
    <dgm:pt modelId="{2995F936-49C6-4DCE-A466-DDE8EDD4C8F0}" type="pres">
      <dgm:prSet presAssocID="{EBB64412-4A72-4694-85EE-CE67FE7FE6BA}" presName="spaceRect" presStyleCnt="0"/>
      <dgm:spPr/>
    </dgm:pt>
    <dgm:pt modelId="{2FA77E0C-6859-45FE-A2EF-4DA48FE966FF}" type="pres">
      <dgm:prSet presAssocID="{EBB64412-4A72-4694-85EE-CE67FE7FE6BA}" presName="textRect" presStyleLbl="revTx" presStyleIdx="2" presStyleCnt="7">
        <dgm:presLayoutVars>
          <dgm:chMax val="1"/>
          <dgm:chPref val="1"/>
        </dgm:presLayoutVars>
      </dgm:prSet>
      <dgm:spPr/>
    </dgm:pt>
    <dgm:pt modelId="{652C9708-8060-49E4-91DD-E84877BE3790}" type="pres">
      <dgm:prSet presAssocID="{897A55C3-047F-4211-8D43-9C23EA65D781}" presName="sibTrans" presStyleLbl="sibTrans2D1" presStyleIdx="0" presStyleCnt="0"/>
      <dgm:spPr/>
    </dgm:pt>
    <dgm:pt modelId="{C34E166A-C43F-483E-B2B6-4C514E013AE6}" type="pres">
      <dgm:prSet presAssocID="{4DA2A89F-2FA4-4446-B037-BDB34DCC4E1F}" presName="compNode" presStyleCnt="0"/>
      <dgm:spPr/>
    </dgm:pt>
    <dgm:pt modelId="{89E8D205-8C0A-424A-AFCD-F021C24F1307}" type="pres">
      <dgm:prSet presAssocID="{4DA2A89F-2FA4-4446-B037-BDB34DCC4E1F}" presName="iconBgRect" presStyleLbl="bgShp" presStyleIdx="3" presStyleCnt="7"/>
      <dgm:spPr/>
    </dgm:pt>
    <dgm:pt modelId="{F602A124-820F-4007-8E28-391281A22267}" type="pres">
      <dgm:prSet presAssocID="{4DA2A89F-2FA4-4446-B037-BDB34DCC4E1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ctrician"/>
        </a:ext>
      </dgm:extLst>
    </dgm:pt>
    <dgm:pt modelId="{FA2051A5-468E-435F-8B08-6C350FB99450}" type="pres">
      <dgm:prSet presAssocID="{4DA2A89F-2FA4-4446-B037-BDB34DCC4E1F}" presName="spaceRect" presStyleCnt="0"/>
      <dgm:spPr/>
    </dgm:pt>
    <dgm:pt modelId="{DF73119E-4956-4127-975D-5362D8F83077}" type="pres">
      <dgm:prSet presAssocID="{4DA2A89F-2FA4-4446-B037-BDB34DCC4E1F}" presName="textRect" presStyleLbl="revTx" presStyleIdx="3" presStyleCnt="7">
        <dgm:presLayoutVars>
          <dgm:chMax val="1"/>
          <dgm:chPref val="1"/>
        </dgm:presLayoutVars>
      </dgm:prSet>
      <dgm:spPr/>
    </dgm:pt>
    <dgm:pt modelId="{C5871CE5-0FAE-4174-8123-5C996AD213A2}" type="pres">
      <dgm:prSet presAssocID="{C0AC63AA-3B35-47D0-BDE6-B95F948DB199}" presName="sibTrans" presStyleLbl="sibTrans2D1" presStyleIdx="0" presStyleCnt="0"/>
      <dgm:spPr/>
    </dgm:pt>
    <dgm:pt modelId="{74B7FE64-9093-48EC-A167-07A6FFF06EB5}" type="pres">
      <dgm:prSet presAssocID="{26408DFE-34EF-4B0B-9612-8DA7B6F0AAC1}" presName="compNode" presStyleCnt="0"/>
      <dgm:spPr/>
    </dgm:pt>
    <dgm:pt modelId="{EA6640A0-46E2-4FCF-BCD0-799FD41E2188}" type="pres">
      <dgm:prSet presAssocID="{26408DFE-34EF-4B0B-9612-8DA7B6F0AAC1}" presName="iconBgRect" presStyleLbl="bgShp" presStyleIdx="4" presStyleCnt="7"/>
      <dgm:spPr/>
    </dgm:pt>
    <dgm:pt modelId="{F0901D03-A258-4149-A33F-098DAD85125C}" type="pres">
      <dgm:prSet presAssocID="{26408DFE-34EF-4B0B-9612-8DA7B6F0AAC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re"/>
        </a:ext>
      </dgm:extLst>
    </dgm:pt>
    <dgm:pt modelId="{36400D09-BCB5-4E7A-B7DE-3B3C6624C994}" type="pres">
      <dgm:prSet presAssocID="{26408DFE-34EF-4B0B-9612-8DA7B6F0AAC1}" presName="spaceRect" presStyleCnt="0"/>
      <dgm:spPr/>
    </dgm:pt>
    <dgm:pt modelId="{EEEF1072-03F8-4A71-A844-A6217FF345E4}" type="pres">
      <dgm:prSet presAssocID="{26408DFE-34EF-4B0B-9612-8DA7B6F0AAC1}" presName="textRect" presStyleLbl="revTx" presStyleIdx="4" presStyleCnt="7">
        <dgm:presLayoutVars>
          <dgm:chMax val="1"/>
          <dgm:chPref val="1"/>
        </dgm:presLayoutVars>
      </dgm:prSet>
      <dgm:spPr/>
    </dgm:pt>
    <dgm:pt modelId="{870FFF1F-722C-4CE3-BF21-5882304E38A8}" type="pres">
      <dgm:prSet presAssocID="{798B4FAC-1DBC-425C-93D1-CF43A9512B56}" presName="sibTrans" presStyleLbl="sibTrans2D1" presStyleIdx="0" presStyleCnt="0"/>
      <dgm:spPr/>
    </dgm:pt>
    <dgm:pt modelId="{82017651-FBB4-4CD0-81F1-F2C4B2C0588F}" type="pres">
      <dgm:prSet presAssocID="{37D44FD3-4BFC-4B58-98FE-BA052E3147FD}" presName="compNode" presStyleCnt="0"/>
      <dgm:spPr/>
    </dgm:pt>
    <dgm:pt modelId="{C0E51CDE-D5BA-4649-AC2F-7A8A174EE92B}" type="pres">
      <dgm:prSet presAssocID="{37D44FD3-4BFC-4B58-98FE-BA052E3147FD}" presName="iconBgRect" presStyleLbl="bgShp" presStyleIdx="5" presStyleCnt="7"/>
      <dgm:spPr/>
    </dgm:pt>
    <dgm:pt modelId="{2301AA64-3453-4EAA-8552-567C0F83BD1F}" type="pres">
      <dgm:prSet presAssocID="{37D44FD3-4BFC-4B58-98FE-BA052E3147F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blet"/>
        </a:ext>
      </dgm:extLst>
    </dgm:pt>
    <dgm:pt modelId="{0063D7F4-8D3F-4344-B8EA-55E6FC916D5E}" type="pres">
      <dgm:prSet presAssocID="{37D44FD3-4BFC-4B58-98FE-BA052E3147FD}" presName="spaceRect" presStyleCnt="0"/>
      <dgm:spPr/>
    </dgm:pt>
    <dgm:pt modelId="{470EB5F6-A552-4A6E-8748-A974370DB9E0}" type="pres">
      <dgm:prSet presAssocID="{37D44FD3-4BFC-4B58-98FE-BA052E3147FD}" presName="textRect" presStyleLbl="revTx" presStyleIdx="5" presStyleCnt="7">
        <dgm:presLayoutVars>
          <dgm:chMax val="1"/>
          <dgm:chPref val="1"/>
        </dgm:presLayoutVars>
      </dgm:prSet>
      <dgm:spPr/>
    </dgm:pt>
    <dgm:pt modelId="{57098636-F84A-466A-ACB6-90F99A16C282}" type="pres">
      <dgm:prSet presAssocID="{B70A4FD7-FE3E-40F8-9BA2-EE82E191CAF2}" presName="sibTrans" presStyleLbl="sibTrans2D1" presStyleIdx="0" presStyleCnt="0"/>
      <dgm:spPr/>
    </dgm:pt>
    <dgm:pt modelId="{7D67AB03-D4EF-48B0-9BEF-4F5250DD442C}" type="pres">
      <dgm:prSet presAssocID="{51484269-7CE1-4147-A8E8-5B0E9BDEE7F8}" presName="compNode" presStyleCnt="0"/>
      <dgm:spPr/>
    </dgm:pt>
    <dgm:pt modelId="{C4BA783E-8B16-4F67-AFC7-8DDF03A28896}" type="pres">
      <dgm:prSet presAssocID="{51484269-7CE1-4147-A8E8-5B0E9BDEE7F8}" presName="iconBgRect" presStyleLbl="bgShp" presStyleIdx="6" presStyleCnt="7"/>
      <dgm:spPr/>
    </dgm:pt>
    <dgm:pt modelId="{96A88792-B275-4CD6-9852-5A293290ED56}" type="pres">
      <dgm:prSet presAssocID="{51484269-7CE1-4147-A8E8-5B0E9BDEE7F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us"/>
        </a:ext>
      </dgm:extLst>
    </dgm:pt>
    <dgm:pt modelId="{05DDB413-D5CB-4AF7-807E-09704CBF0716}" type="pres">
      <dgm:prSet presAssocID="{51484269-7CE1-4147-A8E8-5B0E9BDEE7F8}" presName="spaceRect" presStyleCnt="0"/>
      <dgm:spPr/>
    </dgm:pt>
    <dgm:pt modelId="{D6E446ED-94B2-40C1-B9C8-BFE6B4DCC1EF}" type="pres">
      <dgm:prSet presAssocID="{51484269-7CE1-4147-A8E8-5B0E9BDEE7F8}" presName="textRect" presStyleLbl="revTx" presStyleIdx="6" presStyleCnt="7">
        <dgm:presLayoutVars>
          <dgm:chMax val="1"/>
          <dgm:chPref val="1"/>
        </dgm:presLayoutVars>
      </dgm:prSet>
      <dgm:spPr/>
    </dgm:pt>
  </dgm:ptLst>
  <dgm:cxnLst>
    <dgm:cxn modelId="{C4DFB405-3B36-4F1D-82C9-E976902BA0C6}" srcId="{C08F0F8F-FFFE-4AED-9E66-84BDF4747E69}" destId="{4DA2A89F-2FA4-4446-B037-BDB34DCC4E1F}" srcOrd="3" destOrd="0" parTransId="{6CC12B73-80AC-4856-82AD-100207418317}" sibTransId="{C0AC63AA-3B35-47D0-BDE6-B95F948DB199}"/>
    <dgm:cxn modelId="{F8CEB708-D706-45E6-918D-071CFA9872E2}" type="presOf" srcId="{17A53141-8058-4EB5-A63C-87E58AB75D80}" destId="{3A34872B-BA4A-4ED6-B11C-50CFC7F1EDC6}" srcOrd="0" destOrd="0" presId="urn:microsoft.com/office/officeart/2018/2/layout/IconCircleList"/>
    <dgm:cxn modelId="{55C5380B-DDC7-469B-B24A-AA13EA62E1EE}" srcId="{C08F0F8F-FFFE-4AED-9E66-84BDF4747E69}" destId="{51484269-7CE1-4147-A8E8-5B0E9BDEE7F8}" srcOrd="6" destOrd="0" parTransId="{F6716F83-B85D-4564-88B2-7EC0CD0D2733}" sibTransId="{E999AD4A-62CE-4A7C-8971-45C4CF989DCE}"/>
    <dgm:cxn modelId="{77FB1A0F-8A37-43B8-ACB0-EABBDFD70621}" type="presOf" srcId="{865FDE96-4D86-417A-8D0C-4EBD3BBDE9DC}" destId="{61EBD5DC-6106-4290-9A54-48BD10C46318}" srcOrd="0" destOrd="0" presId="urn:microsoft.com/office/officeart/2018/2/layout/IconCircleList"/>
    <dgm:cxn modelId="{BE8D781D-9D65-423D-8F25-C3D968CCF778}" type="presOf" srcId="{E0542B0C-C5E6-48A6-83BC-234BCE710E2D}" destId="{FCF7C74F-92D3-466C-BEB9-F92188ED368E}" srcOrd="0" destOrd="0" presId="urn:microsoft.com/office/officeart/2018/2/layout/IconCircleList"/>
    <dgm:cxn modelId="{BE34A51E-96A9-4137-8491-021306F893E8}" srcId="{C08F0F8F-FFFE-4AED-9E66-84BDF4747E69}" destId="{26408DFE-34EF-4B0B-9612-8DA7B6F0AAC1}" srcOrd="4" destOrd="0" parTransId="{AE11D177-16F9-4BC2-93B2-1A5F3B7F74E5}" sibTransId="{798B4FAC-1DBC-425C-93D1-CF43A9512B56}"/>
    <dgm:cxn modelId="{2D72AA2F-883C-45C5-96ED-E8C87F4DFF23}" srcId="{C08F0F8F-FFFE-4AED-9E66-84BDF4747E69}" destId="{E0542B0C-C5E6-48A6-83BC-234BCE710E2D}" srcOrd="1" destOrd="0" parTransId="{53A66ABC-BB62-48B3-8B5C-BD7DAAEA87F3}" sibTransId="{865FDE96-4D86-417A-8D0C-4EBD3BBDE9DC}"/>
    <dgm:cxn modelId="{CF85F15F-2A6F-4499-87FA-09DC61F76A06}" type="presOf" srcId="{C08F0F8F-FFFE-4AED-9E66-84BDF4747E69}" destId="{733B4677-C07B-4FC3-AB2F-6202C6C5DEAD}" srcOrd="0" destOrd="0" presId="urn:microsoft.com/office/officeart/2018/2/layout/IconCircleList"/>
    <dgm:cxn modelId="{5935496C-5047-4ABA-A6D1-CF9AE44653BB}" type="presOf" srcId="{4DA2A89F-2FA4-4446-B037-BDB34DCC4E1F}" destId="{DF73119E-4956-4127-975D-5362D8F83077}" srcOrd="0" destOrd="0" presId="urn:microsoft.com/office/officeart/2018/2/layout/IconCircleList"/>
    <dgm:cxn modelId="{2334C277-BF70-46FB-923B-F66B89D9C894}" type="presOf" srcId="{06B940C8-B8D2-484E-AC81-8F57E651B566}" destId="{867FF9A3-2EB9-4876-878A-73879EFABAA5}" srcOrd="0" destOrd="0" presId="urn:microsoft.com/office/officeart/2018/2/layout/IconCircleList"/>
    <dgm:cxn modelId="{C9FFD958-2481-40A8-8ACC-01E708F7524A}" type="presOf" srcId="{26408DFE-34EF-4B0B-9612-8DA7B6F0AAC1}" destId="{EEEF1072-03F8-4A71-A844-A6217FF345E4}" srcOrd="0" destOrd="0" presId="urn:microsoft.com/office/officeart/2018/2/layout/IconCircleList"/>
    <dgm:cxn modelId="{43331387-2966-488F-9459-6419CCEB743B}" srcId="{C08F0F8F-FFFE-4AED-9E66-84BDF4747E69}" destId="{17A53141-8058-4EB5-A63C-87E58AB75D80}" srcOrd="0" destOrd="0" parTransId="{05169E39-A5C1-4D56-A612-9CB82EBC0273}" sibTransId="{06B940C8-B8D2-484E-AC81-8F57E651B566}"/>
    <dgm:cxn modelId="{EBD1A39C-990C-4E78-A3D2-48A0531D8969}" type="presOf" srcId="{C0AC63AA-3B35-47D0-BDE6-B95F948DB199}" destId="{C5871CE5-0FAE-4174-8123-5C996AD213A2}" srcOrd="0" destOrd="0" presId="urn:microsoft.com/office/officeart/2018/2/layout/IconCircleList"/>
    <dgm:cxn modelId="{D3FABBA1-7E7D-467A-8FFC-BAF745599D6B}" srcId="{C08F0F8F-FFFE-4AED-9E66-84BDF4747E69}" destId="{37D44FD3-4BFC-4B58-98FE-BA052E3147FD}" srcOrd="5" destOrd="0" parTransId="{4F850F72-201C-48A2-A78F-7EEF8190600A}" sibTransId="{B70A4FD7-FE3E-40F8-9BA2-EE82E191CAF2}"/>
    <dgm:cxn modelId="{C3875AB9-368F-46FA-A16A-E1D5CBF2CD92}" type="presOf" srcId="{EBB64412-4A72-4694-85EE-CE67FE7FE6BA}" destId="{2FA77E0C-6859-45FE-A2EF-4DA48FE966FF}" srcOrd="0" destOrd="0" presId="urn:microsoft.com/office/officeart/2018/2/layout/IconCircleList"/>
    <dgm:cxn modelId="{6F4863BA-ADF2-4703-9063-31CD2FDD5037}" type="presOf" srcId="{897A55C3-047F-4211-8D43-9C23EA65D781}" destId="{652C9708-8060-49E4-91DD-E84877BE3790}" srcOrd="0" destOrd="0" presId="urn:microsoft.com/office/officeart/2018/2/layout/IconCircleList"/>
    <dgm:cxn modelId="{0C933BBE-2150-415C-8F08-DA10BE972EE9}" type="presOf" srcId="{51484269-7CE1-4147-A8E8-5B0E9BDEE7F8}" destId="{D6E446ED-94B2-40C1-B9C8-BFE6B4DCC1EF}" srcOrd="0" destOrd="0" presId="urn:microsoft.com/office/officeart/2018/2/layout/IconCircleList"/>
    <dgm:cxn modelId="{C2A79ED0-4E5D-4D3A-A077-BD3238F82190}" type="presOf" srcId="{37D44FD3-4BFC-4B58-98FE-BA052E3147FD}" destId="{470EB5F6-A552-4A6E-8748-A974370DB9E0}" srcOrd="0" destOrd="0" presId="urn:microsoft.com/office/officeart/2018/2/layout/IconCircleList"/>
    <dgm:cxn modelId="{FBFBD2DB-22EF-4EB9-9D62-E075684A64A2}" type="presOf" srcId="{B70A4FD7-FE3E-40F8-9BA2-EE82E191CAF2}" destId="{57098636-F84A-466A-ACB6-90F99A16C282}" srcOrd="0" destOrd="0" presId="urn:microsoft.com/office/officeart/2018/2/layout/IconCircleList"/>
    <dgm:cxn modelId="{DD11E9DE-E72A-4195-A99A-E551A985779C}" srcId="{C08F0F8F-FFFE-4AED-9E66-84BDF4747E69}" destId="{EBB64412-4A72-4694-85EE-CE67FE7FE6BA}" srcOrd="2" destOrd="0" parTransId="{74136DFC-B612-4314-B217-50F7D1D9D802}" sibTransId="{897A55C3-047F-4211-8D43-9C23EA65D781}"/>
    <dgm:cxn modelId="{CECBFBF9-8677-4FB8-B02C-FC6DFFD17823}" type="presOf" srcId="{798B4FAC-1DBC-425C-93D1-CF43A9512B56}" destId="{870FFF1F-722C-4CE3-BF21-5882304E38A8}" srcOrd="0" destOrd="0" presId="urn:microsoft.com/office/officeart/2018/2/layout/IconCircleList"/>
    <dgm:cxn modelId="{6A031ACC-64A6-4966-A7B3-B4803DD2F549}" type="presParOf" srcId="{733B4677-C07B-4FC3-AB2F-6202C6C5DEAD}" destId="{978E10DE-2A08-4011-8741-F49A0D4F7DC4}" srcOrd="0" destOrd="0" presId="urn:microsoft.com/office/officeart/2018/2/layout/IconCircleList"/>
    <dgm:cxn modelId="{0A1A0359-7E69-4F53-BDAE-42049B113CCC}" type="presParOf" srcId="{978E10DE-2A08-4011-8741-F49A0D4F7DC4}" destId="{31B0816A-4901-421D-9FAD-66688D1C112F}" srcOrd="0" destOrd="0" presId="urn:microsoft.com/office/officeart/2018/2/layout/IconCircleList"/>
    <dgm:cxn modelId="{EA8A0917-0141-4008-9B74-AEDAACC0F39C}" type="presParOf" srcId="{31B0816A-4901-421D-9FAD-66688D1C112F}" destId="{AF99A91C-77A6-4B4F-B853-34DC2347B30B}" srcOrd="0" destOrd="0" presId="urn:microsoft.com/office/officeart/2018/2/layout/IconCircleList"/>
    <dgm:cxn modelId="{A22AB1A7-F869-469E-A5F6-EC7B09414175}" type="presParOf" srcId="{31B0816A-4901-421D-9FAD-66688D1C112F}" destId="{CFC78C93-FBBD-4F31-A73F-46C2C95BD2C2}" srcOrd="1" destOrd="0" presId="urn:microsoft.com/office/officeart/2018/2/layout/IconCircleList"/>
    <dgm:cxn modelId="{0982F9C6-FDE9-49D9-B000-598F87B56F34}" type="presParOf" srcId="{31B0816A-4901-421D-9FAD-66688D1C112F}" destId="{E4F50622-CEA7-443C-956B-75DFE5684C90}" srcOrd="2" destOrd="0" presId="urn:microsoft.com/office/officeart/2018/2/layout/IconCircleList"/>
    <dgm:cxn modelId="{338C2783-B08E-4E14-8B0A-38D750FC288D}" type="presParOf" srcId="{31B0816A-4901-421D-9FAD-66688D1C112F}" destId="{3A34872B-BA4A-4ED6-B11C-50CFC7F1EDC6}" srcOrd="3" destOrd="0" presId="urn:microsoft.com/office/officeart/2018/2/layout/IconCircleList"/>
    <dgm:cxn modelId="{ECD19660-8326-4A75-9BD6-B0738D48DD5A}" type="presParOf" srcId="{978E10DE-2A08-4011-8741-F49A0D4F7DC4}" destId="{867FF9A3-2EB9-4876-878A-73879EFABAA5}" srcOrd="1" destOrd="0" presId="urn:microsoft.com/office/officeart/2018/2/layout/IconCircleList"/>
    <dgm:cxn modelId="{2EDB4F24-DE3D-4F49-BE21-01F88405C844}" type="presParOf" srcId="{978E10DE-2A08-4011-8741-F49A0D4F7DC4}" destId="{BF30C661-EA7E-4DB1-9D99-34AF8FA26A61}" srcOrd="2" destOrd="0" presId="urn:microsoft.com/office/officeart/2018/2/layout/IconCircleList"/>
    <dgm:cxn modelId="{67EA49EE-2878-4254-A8D1-7461F09A6DF7}" type="presParOf" srcId="{BF30C661-EA7E-4DB1-9D99-34AF8FA26A61}" destId="{857B9224-AE23-49AC-B977-EB926A855342}" srcOrd="0" destOrd="0" presId="urn:microsoft.com/office/officeart/2018/2/layout/IconCircleList"/>
    <dgm:cxn modelId="{1617C7EA-15E9-454E-AAEC-525084E8F884}" type="presParOf" srcId="{BF30C661-EA7E-4DB1-9D99-34AF8FA26A61}" destId="{9886A8CC-CB4D-45C2-B638-D234FE1DBBA9}" srcOrd="1" destOrd="0" presId="urn:microsoft.com/office/officeart/2018/2/layout/IconCircleList"/>
    <dgm:cxn modelId="{70320F69-1CF4-4068-90D9-E6D13FAD224E}" type="presParOf" srcId="{BF30C661-EA7E-4DB1-9D99-34AF8FA26A61}" destId="{980D44D9-1ABE-49FC-8CDA-A3F9F26415FF}" srcOrd="2" destOrd="0" presId="urn:microsoft.com/office/officeart/2018/2/layout/IconCircleList"/>
    <dgm:cxn modelId="{9B878E51-CBE9-45BF-BE16-44DE697F6E5D}" type="presParOf" srcId="{BF30C661-EA7E-4DB1-9D99-34AF8FA26A61}" destId="{FCF7C74F-92D3-466C-BEB9-F92188ED368E}" srcOrd="3" destOrd="0" presId="urn:microsoft.com/office/officeart/2018/2/layout/IconCircleList"/>
    <dgm:cxn modelId="{9EA1974D-4E9B-405A-A94D-C0514A1F1B45}" type="presParOf" srcId="{978E10DE-2A08-4011-8741-F49A0D4F7DC4}" destId="{61EBD5DC-6106-4290-9A54-48BD10C46318}" srcOrd="3" destOrd="0" presId="urn:microsoft.com/office/officeart/2018/2/layout/IconCircleList"/>
    <dgm:cxn modelId="{6690276B-E7F6-4090-95F2-EB46CA91816A}" type="presParOf" srcId="{978E10DE-2A08-4011-8741-F49A0D4F7DC4}" destId="{00F23321-3EBF-4D1D-835A-7613B0930BDD}" srcOrd="4" destOrd="0" presId="urn:microsoft.com/office/officeart/2018/2/layout/IconCircleList"/>
    <dgm:cxn modelId="{9088F24E-4A59-4E01-B433-3390CE5B0888}" type="presParOf" srcId="{00F23321-3EBF-4D1D-835A-7613B0930BDD}" destId="{5C7C0538-F2D1-4C49-8DAA-1E8C356957D1}" srcOrd="0" destOrd="0" presId="urn:microsoft.com/office/officeart/2018/2/layout/IconCircleList"/>
    <dgm:cxn modelId="{AC94CA18-6C60-4D91-8B32-AC660D5F3B09}" type="presParOf" srcId="{00F23321-3EBF-4D1D-835A-7613B0930BDD}" destId="{629B5E14-B98C-4724-AB59-A8431C1879AE}" srcOrd="1" destOrd="0" presId="urn:microsoft.com/office/officeart/2018/2/layout/IconCircleList"/>
    <dgm:cxn modelId="{E8564A8C-E85F-4C8F-B188-7A9A0D4ABD02}" type="presParOf" srcId="{00F23321-3EBF-4D1D-835A-7613B0930BDD}" destId="{2995F936-49C6-4DCE-A466-DDE8EDD4C8F0}" srcOrd="2" destOrd="0" presId="urn:microsoft.com/office/officeart/2018/2/layout/IconCircleList"/>
    <dgm:cxn modelId="{DF7D282E-B1A6-462D-AC8B-F5CC2366262E}" type="presParOf" srcId="{00F23321-3EBF-4D1D-835A-7613B0930BDD}" destId="{2FA77E0C-6859-45FE-A2EF-4DA48FE966FF}" srcOrd="3" destOrd="0" presId="urn:microsoft.com/office/officeart/2018/2/layout/IconCircleList"/>
    <dgm:cxn modelId="{C9E58236-510C-45D9-95D9-2289A5F0E3AB}" type="presParOf" srcId="{978E10DE-2A08-4011-8741-F49A0D4F7DC4}" destId="{652C9708-8060-49E4-91DD-E84877BE3790}" srcOrd="5" destOrd="0" presId="urn:microsoft.com/office/officeart/2018/2/layout/IconCircleList"/>
    <dgm:cxn modelId="{9457D321-6738-4999-81D0-84074835099F}" type="presParOf" srcId="{978E10DE-2A08-4011-8741-F49A0D4F7DC4}" destId="{C34E166A-C43F-483E-B2B6-4C514E013AE6}" srcOrd="6" destOrd="0" presId="urn:microsoft.com/office/officeart/2018/2/layout/IconCircleList"/>
    <dgm:cxn modelId="{0DC4A42E-0FAB-4FA4-9289-A9BABA01FC11}" type="presParOf" srcId="{C34E166A-C43F-483E-B2B6-4C514E013AE6}" destId="{89E8D205-8C0A-424A-AFCD-F021C24F1307}" srcOrd="0" destOrd="0" presId="urn:microsoft.com/office/officeart/2018/2/layout/IconCircleList"/>
    <dgm:cxn modelId="{EBF46229-3659-4D79-967D-4BF94E5693D2}" type="presParOf" srcId="{C34E166A-C43F-483E-B2B6-4C514E013AE6}" destId="{F602A124-820F-4007-8E28-391281A22267}" srcOrd="1" destOrd="0" presId="urn:microsoft.com/office/officeart/2018/2/layout/IconCircleList"/>
    <dgm:cxn modelId="{473F3ADF-FC03-4568-8CE3-8E72B51B4DF2}" type="presParOf" srcId="{C34E166A-C43F-483E-B2B6-4C514E013AE6}" destId="{FA2051A5-468E-435F-8B08-6C350FB99450}" srcOrd="2" destOrd="0" presId="urn:microsoft.com/office/officeart/2018/2/layout/IconCircleList"/>
    <dgm:cxn modelId="{24CC2032-9E7C-4736-8B1F-78A7A4FEE94D}" type="presParOf" srcId="{C34E166A-C43F-483E-B2B6-4C514E013AE6}" destId="{DF73119E-4956-4127-975D-5362D8F83077}" srcOrd="3" destOrd="0" presId="urn:microsoft.com/office/officeart/2018/2/layout/IconCircleList"/>
    <dgm:cxn modelId="{ABE712CA-B832-4157-9C8D-D5515DD9DC9F}" type="presParOf" srcId="{978E10DE-2A08-4011-8741-F49A0D4F7DC4}" destId="{C5871CE5-0FAE-4174-8123-5C996AD213A2}" srcOrd="7" destOrd="0" presId="urn:microsoft.com/office/officeart/2018/2/layout/IconCircleList"/>
    <dgm:cxn modelId="{43370B0A-9A85-4B96-B8D8-FDEF4D17960D}" type="presParOf" srcId="{978E10DE-2A08-4011-8741-F49A0D4F7DC4}" destId="{74B7FE64-9093-48EC-A167-07A6FFF06EB5}" srcOrd="8" destOrd="0" presId="urn:microsoft.com/office/officeart/2018/2/layout/IconCircleList"/>
    <dgm:cxn modelId="{E90F66A2-D21B-431E-9163-387F47B277BD}" type="presParOf" srcId="{74B7FE64-9093-48EC-A167-07A6FFF06EB5}" destId="{EA6640A0-46E2-4FCF-BCD0-799FD41E2188}" srcOrd="0" destOrd="0" presId="urn:microsoft.com/office/officeart/2018/2/layout/IconCircleList"/>
    <dgm:cxn modelId="{770D2755-A6A7-4FE7-BF90-3A3197651322}" type="presParOf" srcId="{74B7FE64-9093-48EC-A167-07A6FFF06EB5}" destId="{F0901D03-A258-4149-A33F-098DAD85125C}" srcOrd="1" destOrd="0" presId="urn:microsoft.com/office/officeart/2018/2/layout/IconCircleList"/>
    <dgm:cxn modelId="{5A442608-C06A-4B1B-B3C6-3916030127BA}" type="presParOf" srcId="{74B7FE64-9093-48EC-A167-07A6FFF06EB5}" destId="{36400D09-BCB5-4E7A-B7DE-3B3C6624C994}" srcOrd="2" destOrd="0" presId="urn:microsoft.com/office/officeart/2018/2/layout/IconCircleList"/>
    <dgm:cxn modelId="{B2A0921E-231E-49BA-81E5-DF95EB4C7F9B}" type="presParOf" srcId="{74B7FE64-9093-48EC-A167-07A6FFF06EB5}" destId="{EEEF1072-03F8-4A71-A844-A6217FF345E4}" srcOrd="3" destOrd="0" presId="urn:microsoft.com/office/officeart/2018/2/layout/IconCircleList"/>
    <dgm:cxn modelId="{47CA9EF5-9B36-4D0C-B576-5B0FE0254E2C}" type="presParOf" srcId="{978E10DE-2A08-4011-8741-F49A0D4F7DC4}" destId="{870FFF1F-722C-4CE3-BF21-5882304E38A8}" srcOrd="9" destOrd="0" presId="urn:microsoft.com/office/officeart/2018/2/layout/IconCircleList"/>
    <dgm:cxn modelId="{E1B1F677-F90A-4F8D-8675-08FB9F50C8A4}" type="presParOf" srcId="{978E10DE-2A08-4011-8741-F49A0D4F7DC4}" destId="{82017651-FBB4-4CD0-81F1-F2C4B2C0588F}" srcOrd="10" destOrd="0" presId="urn:microsoft.com/office/officeart/2018/2/layout/IconCircleList"/>
    <dgm:cxn modelId="{9C9B5B14-A08F-4221-A7B6-7F8CFDC09391}" type="presParOf" srcId="{82017651-FBB4-4CD0-81F1-F2C4B2C0588F}" destId="{C0E51CDE-D5BA-4649-AC2F-7A8A174EE92B}" srcOrd="0" destOrd="0" presId="urn:microsoft.com/office/officeart/2018/2/layout/IconCircleList"/>
    <dgm:cxn modelId="{93310461-81B9-4ABB-AA6B-4C7E4C86AC87}" type="presParOf" srcId="{82017651-FBB4-4CD0-81F1-F2C4B2C0588F}" destId="{2301AA64-3453-4EAA-8552-567C0F83BD1F}" srcOrd="1" destOrd="0" presId="urn:microsoft.com/office/officeart/2018/2/layout/IconCircleList"/>
    <dgm:cxn modelId="{C1AA9EF2-3C79-4C47-975C-B6E2AECB9121}" type="presParOf" srcId="{82017651-FBB4-4CD0-81F1-F2C4B2C0588F}" destId="{0063D7F4-8D3F-4344-B8EA-55E6FC916D5E}" srcOrd="2" destOrd="0" presId="urn:microsoft.com/office/officeart/2018/2/layout/IconCircleList"/>
    <dgm:cxn modelId="{18AE8A98-FDF6-4941-95C2-68DE60C198F1}" type="presParOf" srcId="{82017651-FBB4-4CD0-81F1-F2C4B2C0588F}" destId="{470EB5F6-A552-4A6E-8748-A974370DB9E0}" srcOrd="3" destOrd="0" presId="urn:microsoft.com/office/officeart/2018/2/layout/IconCircleList"/>
    <dgm:cxn modelId="{FE1D79C2-31CF-46D4-BCC5-A5FE1772170D}" type="presParOf" srcId="{978E10DE-2A08-4011-8741-F49A0D4F7DC4}" destId="{57098636-F84A-466A-ACB6-90F99A16C282}" srcOrd="11" destOrd="0" presId="urn:microsoft.com/office/officeart/2018/2/layout/IconCircleList"/>
    <dgm:cxn modelId="{B2E692E9-EFC1-410B-9DCF-2D5DEDBA5BA8}" type="presParOf" srcId="{978E10DE-2A08-4011-8741-F49A0D4F7DC4}" destId="{7D67AB03-D4EF-48B0-9BEF-4F5250DD442C}" srcOrd="12" destOrd="0" presId="urn:microsoft.com/office/officeart/2018/2/layout/IconCircleList"/>
    <dgm:cxn modelId="{941A491C-60C7-4D3D-B998-037D6548A47A}" type="presParOf" srcId="{7D67AB03-D4EF-48B0-9BEF-4F5250DD442C}" destId="{C4BA783E-8B16-4F67-AFC7-8DDF03A28896}" srcOrd="0" destOrd="0" presId="urn:microsoft.com/office/officeart/2018/2/layout/IconCircleList"/>
    <dgm:cxn modelId="{9FE44B68-E9BF-4651-B65F-1F76FAEAECC7}" type="presParOf" srcId="{7D67AB03-D4EF-48B0-9BEF-4F5250DD442C}" destId="{96A88792-B275-4CD6-9852-5A293290ED56}" srcOrd="1" destOrd="0" presId="urn:microsoft.com/office/officeart/2018/2/layout/IconCircleList"/>
    <dgm:cxn modelId="{595AB27B-2A60-47BE-AFBA-C0926A1A7682}" type="presParOf" srcId="{7D67AB03-D4EF-48B0-9BEF-4F5250DD442C}" destId="{05DDB413-D5CB-4AF7-807E-09704CBF0716}" srcOrd="2" destOrd="0" presId="urn:microsoft.com/office/officeart/2018/2/layout/IconCircleList"/>
    <dgm:cxn modelId="{869E9B65-7F3D-4F19-A765-D95C5497423D}" type="presParOf" srcId="{7D67AB03-D4EF-48B0-9BEF-4F5250DD442C}" destId="{D6E446ED-94B2-40C1-B9C8-BFE6B4DCC1E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46255-856B-458F-A8EF-2D4C06884EE5}">
      <dsp:nvSpPr>
        <dsp:cNvPr id="0" name=""/>
        <dsp:cNvSpPr/>
      </dsp:nvSpPr>
      <dsp:spPr>
        <a:xfrm>
          <a:off x="0" y="1407"/>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E45CD-ACE4-485E-9841-CB0CEB4204B5}">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2791E3-94E7-4AF3-A9B7-87544F9FD66D}">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55650">
            <a:lnSpc>
              <a:spcPct val="90000"/>
            </a:lnSpc>
            <a:spcBef>
              <a:spcPct val="0"/>
            </a:spcBef>
            <a:spcAft>
              <a:spcPct val="35000"/>
            </a:spcAft>
            <a:buNone/>
          </a:pPr>
          <a:r>
            <a:rPr lang="en-US" sz="1700" kern="1200"/>
            <a:t>This prototype is designed to maintain optimal temperature for perishable goods during transportation using heating and cooling systems.</a:t>
          </a:r>
        </a:p>
      </dsp:txBody>
      <dsp:txXfrm>
        <a:off x="692764" y="1407"/>
        <a:ext cx="9822835" cy="599796"/>
      </dsp:txXfrm>
    </dsp:sp>
    <dsp:sp modelId="{FD38BD58-9EC6-46F6-9739-B3E1BF6544D3}">
      <dsp:nvSpPr>
        <dsp:cNvPr id="0" name=""/>
        <dsp:cNvSpPr/>
      </dsp:nvSpPr>
      <dsp:spPr>
        <a:xfrm>
          <a:off x="0" y="751152"/>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9B2729-DF9E-4725-A968-B6983C2D854C}">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8E4E49-E4ED-4C3B-8D4F-7A6EB60390E9}">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55650">
            <a:lnSpc>
              <a:spcPct val="90000"/>
            </a:lnSpc>
            <a:spcBef>
              <a:spcPct val="0"/>
            </a:spcBef>
            <a:spcAft>
              <a:spcPct val="35000"/>
            </a:spcAft>
            <a:buNone/>
          </a:pPr>
          <a:r>
            <a:rPr lang="en-US" sz="1700" kern="1200"/>
            <a:t>It integrates multiple sensors (DS18B20, LM35, DHT11) for precise temperature and humidity monitoring.</a:t>
          </a:r>
        </a:p>
      </dsp:txBody>
      <dsp:txXfrm>
        <a:off x="692764" y="751152"/>
        <a:ext cx="9822835" cy="599796"/>
      </dsp:txXfrm>
    </dsp:sp>
    <dsp:sp modelId="{B64D87FB-FE9F-410E-B389-3AF82F054490}">
      <dsp:nvSpPr>
        <dsp:cNvPr id="0" name=""/>
        <dsp:cNvSpPr/>
      </dsp:nvSpPr>
      <dsp:spPr>
        <a:xfrm>
          <a:off x="0" y="1500898"/>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84F4E3-A91B-4ACE-B75B-E7845DC84A77}">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FEB7E1-F3C1-4802-A52C-FBF50FAC8F54}">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55650">
            <a:lnSpc>
              <a:spcPct val="90000"/>
            </a:lnSpc>
            <a:spcBef>
              <a:spcPct val="0"/>
            </a:spcBef>
            <a:spcAft>
              <a:spcPct val="35000"/>
            </a:spcAft>
            <a:buNone/>
          </a:pPr>
          <a:r>
            <a:rPr lang="en-US" sz="1700" kern="1200"/>
            <a:t>The cooling system uses a Peltier module paired with a 12V CPU cooling fan, while heating is managed by a 12V 40W cartridge heater.</a:t>
          </a:r>
        </a:p>
      </dsp:txBody>
      <dsp:txXfrm>
        <a:off x="692764" y="1500898"/>
        <a:ext cx="9822835" cy="599796"/>
      </dsp:txXfrm>
    </dsp:sp>
    <dsp:sp modelId="{56CD6CF1-1DAD-40E6-98DC-563834FC9AC3}">
      <dsp:nvSpPr>
        <dsp:cNvPr id="0" name=""/>
        <dsp:cNvSpPr/>
      </dsp:nvSpPr>
      <dsp:spPr>
        <a:xfrm>
          <a:off x="0" y="2250643"/>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1392F-D08E-4CCB-A7FD-B1DEBD7B0777}">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B12EF-50E0-430C-9B0E-43481428DAD8}">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55650">
            <a:lnSpc>
              <a:spcPct val="90000"/>
            </a:lnSpc>
            <a:spcBef>
              <a:spcPct val="0"/>
            </a:spcBef>
            <a:spcAft>
              <a:spcPct val="35000"/>
            </a:spcAft>
            <a:buNone/>
          </a:pPr>
          <a:r>
            <a:rPr lang="en-US" sz="1700" kern="1200"/>
            <a:t>An Arduino Uno controls the sensors and relays, while a ESP01 module sends real-time data to ThingSpeak for remote monitoring.</a:t>
          </a:r>
        </a:p>
      </dsp:txBody>
      <dsp:txXfrm>
        <a:off x="692764" y="2250643"/>
        <a:ext cx="9822835" cy="599796"/>
      </dsp:txXfrm>
    </dsp:sp>
    <dsp:sp modelId="{45A0E47E-42DF-4CF7-ABDC-0E74CA84E6FB}">
      <dsp:nvSpPr>
        <dsp:cNvPr id="0" name=""/>
        <dsp:cNvSpPr/>
      </dsp:nvSpPr>
      <dsp:spPr>
        <a:xfrm>
          <a:off x="0" y="3000388"/>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0A4ED3-4613-4245-90AB-9EA6FFD44F86}">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7ACC67-ECFB-4311-B4F3-8272E0BE6F9F}">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55650">
            <a:lnSpc>
              <a:spcPct val="90000"/>
            </a:lnSpc>
            <a:spcBef>
              <a:spcPct val="0"/>
            </a:spcBef>
            <a:spcAft>
              <a:spcPct val="35000"/>
            </a:spcAft>
            <a:buNone/>
          </a:pPr>
          <a:r>
            <a:rPr lang="en-US" sz="1700" kern="1200"/>
            <a:t>User inputs for mode and food type selection are facilitated through six push buttons and displayed on a 16x2 LCD with I2C interface.</a:t>
          </a:r>
        </a:p>
      </dsp:txBody>
      <dsp:txXfrm>
        <a:off x="692764" y="3000388"/>
        <a:ext cx="9822835" cy="599796"/>
      </dsp:txXfrm>
    </dsp:sp>
    <dsp:sp modelId="{8C4D135C-14CF-4EA8-89A4-08322E8C0151}">
      <dsp:nvSpPr>
        <dsp:cNvPr id="0" name=""/>
        <dsp:cNvSpPr/>
      </dsp:nvSpPr>
      <dsp:spPr>
        <a:xfrm>
          <a:off x="0" y="3750134"/>
          <a:ext cx="10515600" cy="5997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3EF8A-79B2-4E2F-BEA8-386B6471E699}">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D21E01-2319-4CD2-B0D5-C0B8B2932A86}">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55650">
            <a:lnSpc>
              <a:spcPct val="90000"/>
            </a:lnSpc>
            <a:spcBef>
              <a:spcPct val="0"/>
            </a:spcBef>
            <a:spcAft>
              <a:spcPct val="35000"/>
            </a:spcAft>
            <a:buNone/>
          </a:pPr>
          <a:r>
            <a:rPr lang="en-US" sz="1700" kern="1200"/>
            <a:t>This scalable solution supports multi-compartment setups in commercial vehicles, ensuring customized temperature control for different food categories.</a:t>
          </a:r>
        </a:p>
      </dsp:txBody>
      <dsp:txXfrm>
        <a:off x="692764" y="3750134"/>
        <a:ext cx="9822835" cy="59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9A91C-77A6-4B4F-B853-34DC2347B30B}">
      <dsp:nvSpPr>
        <dsp:cNvPr id="0" name=""/>
        <dsp:cNvSpPr/>
      </dsp:nvSpPr>
      <dsp:spPr>
        <a:xfrm>
          <a:off x="221685" y="40738"/>
          <a:ext cx="913573" cy="91357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78C93-FBBD-4F31-A73F-46C2C95BD2C2}">
      <dsp:nvSpPr>
        <dsp:cNvPr id="0" name=""/>
        <dsp:cNvSpPr/>
      </dsp:nvSpPr>
      <dsp:spPr>
        <a:xfrm>
          <a:off x="413535" y="232588"/>
          <a:ext cx="529872" cy="5298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34872B-BA4A-4ED6-B11C-50CFC7F1EDC6}">
      <dsp:nvSpPr>
        <dsp:cNvPr id="0" name=""/>
        <dsp:cNvSpPr/>
      </dsp:nvSpPr>
      <dsp:spPr>
        <a:xfrm>
          <a:off x="1331024" y="40738"/>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1" kern="1200" dirty="0"/>
            <a:t>Components to Upgrade for Final Product:</a:t>
          </a:r>
          <a:endParaRPr lang="en-US" sz="1400" kern="1200" dirty="0"/>
        </a:p>
      </dsp:txBody>
      <dsp:txXfrm>
        <a:off x="1331024" y="40738"/>
        <a:ext cx="2153422" cy="913573"/>
      </dsp:txXfrm>
    </dsp:sp>
    <dsp:sp modelId="{857B9224-AE23-49AC-B977-EB926A855342}">
      <dsp:nvSpPr>
        <dsp:cNvPr id="0" name=""/>
        <dsp:cNvSpPr/>
      </dsp:nvSpPr>
      <dsp:spPr>
        <a:xfrm>
          <a:off x="3859664" y="40738"/>
          <a:ext cx="913573" cy="91357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6A8CC-CB4D-45C2-B638-D234FE1DBBA9}">
      <dsp:nvSpPr>
        <dsp:cNvPr id="0" name=""/>
        <dsp:cNvSpPr/>
      </dsp:nvSpPr>
      <dsp:spPr>
        <a:xfrm>
          <a:off x="4051514" y="232588"/>
          <a:ext cx="529872" cy="5298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F7C74F-92D3-466C-BEB9-F92188ED368E}">
      <dsp:nvSpPr>
        <dsp:cNvPr id="0" name=""/>
        <dsp:cNvSpPr/>
      </dsp:nvSpPr>
      <dsp:spPr>
        <a:xfrm>
          <a:off x="4976949" y="60316"/>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dirty="0"/>
            <a:t>Replace Arduin</a:t>
          </a:r>
          <a:r>
            <a:rPr lang="en-IN" sz="1100" kern="1200" dirty="0"/>
            <a:t>o </a:t>
          </a:r>
          <a:r>
            <a:rPr lang="en-IN" sz="1200" kern="1200" dirty="0"/>
            <a:t>Uno with a more robust microcontroller like STM32 or ESP32 for higher processing power and integrated Wi-Fi.</a:t>
          </a:r>
          <a:endParaRPr lang="en-US" sz="1200" kern="1200" dirty="0"/>
        </a:p>
      </dsp:txBody>
      <dsp:txXfrm>
        <a:off x="4976949" y="60316"/>
        <a:ext cx="2153422" cy="913573"/>
      </dsp:txXfrm>
    </dsp:sp>
    <dsp:sp modelId="{5C7C0538-F2D1-4C49-8DAA-1E8C356957D1}">
      <dsp:nvSpPr>
        <dsp:cNvPr id="0" name=""/>
        <dsp:cNvSpPr/>
      </dsp:nvSpPr>
      <dsp:spPr>
        <a:xfrm>
          <a:off x="7497643" y="40738"/>
          <a:ext cx="913573" cy="91357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B5E14-B98C-4724-AB59-A8431C1879AE}">
      <dsp:nvSpPr>
        <dsp:cNvPr id="0" name=""/>
        <dsp:cNvSpPr/>
      </dsp:nvSpPr>
      <dsp:spPr>
        <a:xfrm>
          <a:off x="7689493" y="232588"/>
          <a:ext cx="529872" cy="5298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A77E0C-6859-45FE-A2EF-4DA48FE966FF}">
      <dsp:nvSpPr>
        <dsp:cNvPr id="0" name=""/>
        <dsp:cNvSpPr/>
      </dsp:nvSpPr>
      <dsp:spPr>
        <a:xfrm>
          <a:off x="8606981" y="40738"/>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Use industrial-grade temperature sensors with higher accuracy and durability (e.g., PT100 RTD sensors).</a:t>
          </a:r>
          <a:endParaRPr lang="en-US" sz="1200" kern="1200" dirty="0"/>
        </a:p>
      </dsp:txBody>
      <dsp:txXfrm>
        <a:off x="8606981" y="40738"/>
        <a:ext cx="2153422" cy="913573"/>
      </dsp:txXfrm>
    </dsp:sp>
    <dsp:sp modelId="{89E8D205-8C0A-424A-AFCD-F021C24F1307}">
      <dsp:nvSpPr>
        <dsp:cNvPr id="0" name=""/>
        <dsp:cNvSpPr/>
      </dsp:nvSpPr>
      <dsp:spPr>
        <a:xfrm>
          <a:off x="221685" y="1681240"/>
          <a:ext cx="913573" cy="91357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2A124-820F-4007-8E28-391281A22267}">
      <dsp:nvSpPr>
        <dsp:cNvPr id="0" name=""/>
        <dsp:cNvSpPr/>
      </dsp:nvSpPr>
      <dsp:spPr>
        <a:xfrm>
          <a:off x="413535" y="1873091"/>
          <a:ext cx="529872" cy="5298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73119E-4956-4127-975D-5362D8F83077}">
      <dsp:nvSpPr>
        <dsp:cNvPr id="0" name=""/>
        <dsp:cNvSpPr/>
      </dsp:nvSpPr>
      <dsp:spPr>
        <a:xfrm>
          <a:off x="1331024" y="1681240"/>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Swap Peltier modules with compressor-based refrigeration units for more efficient and powerful cooling.</a:t>
          </a:r>
          <a:endParaRPr lang="en-US" sz="1200" kern="1200" dirty="0"/>
        </a:p>
      </dsp:txBody>
      <dsp:txXfrm>
        <a:off x="1331024" y="1681240"/>
        <a:ext cx="2153422" cy="913573"/>
      </dsp:txXfrm>
    </dsp:sp>
    <dsp:sp modelId="{EA6640A0-46E2-4FCF-BCD0-799FD41E2188}">
      <dsp:nvSpPr>
        <dsp:cNvPr id="0" name=""/>
        <dsp:cNvSpPr/>
      </dsp:nvSpPr>
      <dsp:spPr>
        <a:xfrm>
          <a:off x="3859664" y="1681240"/>
          <a:ext cx="913573" cy="91357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01D03-A258-4149-A33F-098DAD85125C}">
      <dsp:nvSpPr>
        <dsp:cNvPr id="0" name=""/>
        <dsp:cNvSpPr/>
      </dsp:nvSpPr>
      <dsp:spPr>
        <a:xfrm>
          <a:off x="4051514" y="1873091"/>
          <a:ext cx="529872" cy="5298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EF1072-03F8-4A71-A844-A6217FF345E4}">
      <dsp:nvSpPr>
        <dsp:cNvPr id="0" name=""/>
        <dsp:cNvSpPr/>
      </dsp:nvSpPr>
      <dsp:spPr>
        <a:xfrm>
          <a:off x="4969003" y="1681240"/>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Replace cartridge heater with sealed, high-efficiency electric heating elements suitable for larger volumes.</a:t>
          </a:r>
          <a:endParaRPr lang="en-US" sz="1200" kern="1200" dirty="0"/>
        </a:p>
      </dsp:txBody>
      <dsp:txXfrm>
        <a:off x="4969003" y="1681240"/>
        <a:ext cx="2153422" cy="913573"/>
      </dsp:txXfrm>
    </dsp:sp>
    <dsp:sp modelId="{C0E51CDE-D5BA-4649-AC2F-7A8A174EE92B}">
      <dsp:nvSpPr>
        <dsp:cNvPr id="0" name=""/>
        <dsp:cNvSpPr/>
      </dsp:nvSpPr>
      <dsp:spPr>
        <a:xfrm>
          <a:off x="7497643" y="1681240"/>
          <a:ext cx="913573" cy="91357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1AA64-3453-4EAA-8552-567C0F83BD1F}">
      <dsp:nvSpPr>
        <dsp:cNvPr id="0" name=""/>
        <dsp:cNvSpPr/>
      </dsp:nvSpPr>
      <dsp:spPr>
        <a:xfrm>
          <a:off x="7689493" y="1873091"/>
          <a:ext cx="529872" cy="5298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0EB5F6-A552-4A6E-8748-A974370DB9E0}">
      <dsp:nvSpPr>
        <dsp:cNvPr id="0" name=""/>
        <dsp:cNvSpPr/>
      </dsp:nvSpPr>
      <dsp:spPr>
        <a:xfrm>
          <a:off x="8606981" y="1681240"/>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Upgrade LCD with a touchscreen display or integrate with smartphone apps for better User-Interface</a:t>
          </a:r>
          <a:endParaRPr lang="en-US" sz="1200" kern="1200" dirty="0"/>
        </a:p>
      </dsp:txBody>
      <dsp:txXfrm>
        <a:off x="8606981" y="1681240"/>
        <a:ext cx="2153422" cy="913573"/>
      </dsp:txXfrm>
    </dsp:sp>
    <dsp:sp modelId="{C4BA783E-8B16-4F67-AFC7-8DDF03A28896}">
      <dsp:nvSpPr>
        <dsp:cNvPr id="0" name=""/>
        <dsp:cNvSpPr/>
      </dsp:nvSpPr>
      <dsp:spPr>
        <a:xfrm>
          <a:off x="221685" y="3321743"/>
          <a:ext cx="913573" cy="91357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88792-B275-4CD6-9852-5A293290ED56}">
      <dsp:nvSpPr>
        <dsp:cNvPr id="0" name=""/>
        <dsp:cNvSpPr/>
      </dsp:nvSpPr>
      <dsp:spPr>
        <a:xfrm>
          <a:off x="413535" y="3513593"/>
          <a:ext cx="529872" cy="52987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E446ED-94B2-40C1-B9C8-BFE6B4DCC1EF}">
      <dsp:nvSpPr>
        <dsp:cNvPr id="0" name=""/>
        <dsp:cNvSpPr/>
      </dsp:nvSpPr>
      <dsp:spPr>
        <a:xfrm>
          <a:off x="1331024" y="3321743"/>
          <a:ext cx="2153422" cy="91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t>Use a reliable CAN bus or industrial communication protocol for multi-compartment management in large vehicles.</a:t>
          </a:r>
          <a:endParaRPr lang="en-US" sz="1200" kern="1200" dirty="0"/>
        </a:p>
      </dsp:txBody>
      <dsp:txXfrm>
        <a:off x="1331024" y="3321743"/>
        <a:ext cx="2153422" cy="9135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74515-869E-4649-92C6-5F098FD33F9C}"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8BD91-70EC-4778-A660-1E3374DE77FF}" type="slidenum">
              <a:rPr lang="en-IN" smtClean="0"/>
              <a:t>‹#›</a:t>
            </a:fld>
            <a:endParaRPr lang="en-IN"/>
          </a:p>
        </p:txBody>
      </p:sp>
    </p:spTree>
    <p:extLst>
      <p:ext uri="{BB962C8B-B14F-4D97-AF65-F5344CB8AC3E}">
        <p14:creationId xmlns:p14="http://schemas.microsoft.com/office/powerpoint/2010/main" val="334135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08BD91-70EC-4778-A660-1E3374DE77FF}" type="slidenum">
              <a:rPr lang="en-IN" smtClean="0"/>
              <a:t>29</a:t>
            </a:fld>
            <a:endParaRPr lang="en-IN"/>
          </a:p>
        </p:txBody>
      </p:sp>
    </p:spTree>
    <p:extLst>
      <p:ext uri="{BB962C8B-B14F-4D97-AF65-F5344CB8AC3E}">
        <p14:creationId xmlns:p14="http://schemas.microsoft.com/office/powerpoint/2010/main" val="140640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5/29/2025</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5/29/2025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5/29/2025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5/29/2025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5/29/2025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5/29/2025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5/29/2025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5/29/2025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5/29/2025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5/29/2025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5/29/2025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5/29/2025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orum.arduino.cc/t/ds18b20-temperature-sensor-using-onewire-library/699347" TargetMode="External"/><Relationship Id="rId2" Type="http://schemas.openxmlformats.org/officeDocument/2006/relationships/hyperlink" Target="https://github.com/adafruit/DHT-sensor-library" TargetMode="External"/><Relationship Id="rId1" Type="http://schemas.openxmlformats.org/officeDocument/2006/relationships/slideLayout" Target="../slideLayouts/slideLayout2.xml"/><Relationship Id="rId5" Type="http://schemas.openxmlformats.org/officeDocument/2006/relationships/hyperlink" Target="https://drive.google.com/drive/folders/1MczTQXnDEOlx_1Pg-6lgyNDZlRziXdFX?usp=drive_link" TargetMode="External"/><Relationship Id="rId4" Type="http://schemas.openxmlformats.org/officeDocument/2006/relationships/hyperlink" Target="https://github.com/suoapvs/RelayModul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EA65-CA20-4EAA-FC7D-C4B0DEC1881C}"/>
              </a:ext>
            </a:extLst>
          </p:cNvPr>
          <p:cNvSpPr>
            <a:spLocks noGrp="1"/>
          </p:cNvSpPr>
          <p:nvPr>
            <p:ph type="ctrTitle"/>
          </p:nvPr>
        </p:nvSpPr>
        <p:spPr>
          <a:xfrm>
            <a:off x="1524000" y="-781845"/>
            <a:ext cx="9144000" cy="2387600"/>
          </a:xfrm>
        </p:spPr>
        <p:txBody>
          <a:bodyPr>
            <a:normAutofit/>
          </a:bodyPr>
          <a:lstStyle/>
          <a:p>
            <a:r>
              <a:rPr lang="en-US" sz="4000" dirty="0"/>
              <a:t>Food Perish Prevention System</a:t>
            </a:r>
            <a:endParaRPr lang="en-IN" sz="4000" dirty="0"/>
          </a:p>
        </p:txBody>
      </p:sp>
      <p:sp>
        <p:nvSpPr>
          <p:cNvPr id="3" name="Subtitle 2">
            <a:extLst>
              <a:ext uri="{FF2B5EF4-FFF2-40B4-BE49-F238E27FC236}">
                <a16:creationId xmlns:a16="http://schemas.microsoft.com/office/drawing/2014/main" id="{58D889FD-509A-7D6D-C07A-888A9138930D}"/>
              </a:ext>
            </a:extLst>
          </p:cNvPr>
          <p:cNvSpPr>
            <a:spLocks noGrp="1"/>
          </p:cNvSpPr>
          <p:nvPr>
            <p:ph type="subTitle" idx="1"/>
          </p:nvPr>
        </p:nvSpPr>
        <p:spPr>
          <a:xfrm>
            <a:off x="1951703" y="1750095"/>
            <a:ext cx="8288594" cy="616001"/>
          </a:xfrm>
        </p:spPr>
        <p:txBody>
          <a:bodyPr/>
          <a:lstStyle/>
          <a:p>
            <a:r>
              <a:rPr lang="en-US" dirty="0"/>
              <a:t>Using IoT and Sensor-based Automation</a:t>
            </a:r>
            <a:endParaRPr lang="en-IN" dirty="0"/>
          </a:p>
        </p:txBody>
      </p:sp>
      <p:sp>
        <p:nvSpPr>
          <p:cNvPr id="4" name="TextBox 3">
            <a:extLst>
              <a:ext uri="{FF2B5EF4-FFF2-40B4-BE49-F238E27FC236}">
                <a16:creationId xmlns:a16="http://schemas.microsoft.com/office/drawing/2014/main" id="{C8BA5FBB-9A83-1DF2-3926-5C9803227403}"/>
              </a:ext>
            </a:extLst>
          </p:cNvPr>
          <p:cNvSpPr txBox="1"/>
          <p:nvPr/>
        </p:nvSpPr>
        <p:spPr>
          <a:xfrm>
            <a:off x="1524000" y="3850834"/>
            <a:ext cx="4355691" cy="1323439"/>
          </a:xfrm>
          <a:prstGeom prst="rect">
            <a:avLst/>
          </a:prstGeom>
          <a:noFill/>
        </p:spPr>
        <p:txBody>
          <a:bodyPr wrap="square" rtlCol="0">
            <a:spAutoFit/>
          </a:bodyPr>
          <a:lstStyle/>
          <a:p>
            <a:r>
              <a:rPr lang="en-IN" sz="2000" dirty="0">
                <a:solidFill>
                  <a:schemeClr val="tx2"/>
                </a:solidFill>
              </a:rPr>
              <a:t>Jones A                   720421104024</a:t>
            </a:r>
          </a:p>
          <a:p>
            <a:r>
              <a:rPr lang="en-IN" sz="2000" dirty="0">
                <a:solidFill>
                  <a:schemeClr val="tx2"/>
                </a:solidFill>
              </a:rPr>
              <a:t>Biju K                       720421104009</a:t>
            </a:r>
          </a:p>
          <a:p>
            <a:r>
              <a:rPr lang="en-IN" sz="2000" dirty="0">
                <a:solidFill>
                  <a:schemeClr val="tx2"/>
                </a:solidFill>
              </a:rPr>
              <a:t>Muthu Kumar A     720421104036</a:t>
            </a:r>
          </a:p>
          <a:p>
            <a:r>
              <a:rPr lang="en-IN" sz="2000" dirty="0">
                <a:solidFill>
                  <a:schemeClr val="tx2"/>
                </a:solidFill>
              </a:rPr>
              <a:t>Jayasurya M           720421104020</a:t>
            </a:r>
          </a:p>
        </p:txBody>
      </p:sp>
      <p:sp>
        <p:nvSpPr>
          <p:cNvPr id="5" name="TextBox 4">
            <a:extLst>
              <a:ext uri="{FF2B5EF4-FFF2-40B4-BE49-F238E27FC236}">
                <a16:creationId xmlns:a16="http://schemas.microsoft.com/office/drawing/2014/main" id="{7B3BD135-5FE9-83D6-E770-958D423BC676}"/>
              </a:ext>
            </a:extLst>
          </p:cNvPr>
          <p:cNvSpPr txBox="1"/>
          <p:nvPr/>
        </p:nvSpPr>
        <p:spPr>
          <a:xfrm>
            <a:off x="8367250" y="4250943"/>
            <a:ext cx="2772697" cy="923330"/>
          </a:xfrm>
          <a:prstGeom prst="rect">
            <a:avLst/>
          </a:prstGeom>
          <a:noFill/>
        </p:spPr>
        <p:txBody>
          <a:bodyPr wrap="square" rtlCol="0">
            <a:spAutoFit/>
          </a:bodyPr>
          <a:lstStyle/>
          <a:p>
            <a:r>
              <a:rPr lang="en-IN" b="1" dirty="0">
                <a:solidFill>
                  <a:schemeClr val="tx2"/>
                </a:solidFill>
              </a:rPr>
              <a:t>Guide:</a:t>
            </a:r>
            <a:br>
              <a:rPr lang="en-IN" dirty="0">
                <a:solidFill>
                  <a:schemeClr val="tx2"/>
                </a:solidFill>
              </a:rPr>
            </a:br>
            <a:r>
              <a:rPr lang="en-IN" dirty="0">
                <a:solidFill>
                  <a:schemeClr val="tx2"/>
                </a:solidFill>
              </a:rPr>
              <a:t>Dr. N Sudha</a:t>
            </a:r>
            <a:br>
              <a:rPr lang="en-IN" dirty="0">
                <a:solidFill>
                  <a:schemeClr val="tx2"/>
                </a:solidFill>
              </a:rPr>
            </a:br>
            <a:r>
              <a:rPr lang="en-IN" dirty="0">
                <a:solidFill>
                  <a:schemeClr val="tx2"/>
                </a:solidFill>
              </a:rPr>
              <a:t>Robert Benny (Asst)</a:t>
            </a:r>
          </a:p>
        </p:txBody>
      </p:sp>
    </p:spTree>
    <p:extLst>
      <p:ext uri="{BB962C8B-B14F-4D97-AF65-F5344CB8AC3E}">
        <p14:creationId xmlns:p14="http://schemas.microsoft.com/office/powerpoint/2010/main" val="69248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 name="Freeform: Shape 1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 name="Freeform: Shape 2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1" name="Freeform: Shape 3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9" name="Rectangle 3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3"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D3E8FBF-362C-F0EC-DBDA-D9D790595784}"/>
              </a:ext>
            </a:extLst>
          </p:cNvPr>
          <p:cNvSpPr>
            <a:spLocks noGrp="1"/>
          </p:cNvSpPr>
          <p:nvPr>
            <p:ph type="title"/>
          </p:nvPr>
        </p:nvSpPr>
        <p:spPr>
          <a:xfrm>
            <a:off x="1198182" y="559813"/>
            <a:ext cx="5605358" cy="1664573"/>
          </a:xfrm>
        </p:spPr>
        <p:txBody>
          <a:bodyPr vert="horz" lIns="91440" tIns="45720" rIns="91440" bIns="45720" rtlCol="0" anchor="ctr">
            <a:normAutofit/>
          </a:bodyPr>
          <a:lstStyle/>
          <a:p>
            <a:pPr>
              <a:lnSpc>
                <a:spcPct val="90000"/>
              </a:lnSpc>
            </a:pPr>
            <a:r>
              <a:rPr lang="en-US" sz="3700" kern="1200">
                <a:solidFill>
                  <a:schemeClr val="tx2"/>
                </a:solidFill>
                <a:latin typeface="+mj-lt"/>
                <a:ea typeface="+mj-ea"/>
                <a:cs typeface="+mj-cs"/>
              </a:rPr>
              <a:t>Prototype Application for Indian Trucks (3.5 Ton Load Capacity)</a:t>
            </a:r>
          </a:p>
        </p:txBody>
      </p:sp>
      <p:sp>
        <p:nvSpPr>
          <p:cNvPr id="3" name="Content Placeholder 2">
            <a:extLst>
              <a:ext uri="{FF2B5EF4-FFF2-40B4-BE49-F238E27FC236}">
                <a16:creationId xmlns:a16="http://schemas.microsoft.com/office/drawing/2014/main" id="{D227D200-831D-EE45-2261-40979A14903C}"/>
              </a:ext>
            </a:extLst>
          </p:cNvPr>
          <p:cNvSpPr>
            <a:spLocks noGrp="1"/>
          </p:cNvSpPr>
          <p:nvPr>
            <p:ph type="body" sz="half" idx="2"/>
          </p:nvPr>
        </p:nvSpPr>
        <p:spPr>
          <a:xfrm>
            <a:off x="1185755" y="2384474"/>
            <a:ext cx="5604997" cy="3728613"/>
          </a:xfrm>
        </p:spPr>
        <p:txBody>
          <a:bodyPr vert="horz" lIns="91440" tIns="45720" rIns="91440" bIns="45720" rtlCol="0">
            <a:normAutofit/>
          </a:bodyPr>
          <a:lstStyle/>
          <a:p>
            <a:pPr indent="-228600">
              <a:lnSpc>
                <a:spcPct val="100000"/>
              </a:lnSpc>
              <a:buFont typeface="Avenir Next LT Pro" panose="020B0504020202020204" pitchFamily="34" charset="0"/>
              <a:buChar char="+"/>
            </a:pPr>
            <a:r>
              <a:rPr lang="en-US" sz="1700"/>
              <a:t>This system is designed for </a:t>
            </a:r>
            <a:r>
              <a:rPr lang="en-US" sz="1700" b="1"/>
              <a:t>light commercial vehicles (LCVs) </a:t>
            </a:r>
            <a:r>
              <a:rPr lang="en-US" sz="1700"/>
              <a:t>on Indian roads, typically used for distributing perishable food products.</a:t>
            </a:r>
          </a:p>
          <a:p>
            <a:pPr indent="-228600">
              <a:lnSpc>
                <a:spcPct val="100000"/>
              </a:lnSpc>
              <a:buFont typeface="Avenir Next LT Pro" panose="020B0504020202020204" pitchFamily="34" charset="0"/>
              <a:buChar char="+"/>
            </a:pPr>
            <a:r>
              <a:rPr lang="en-US" sz="1700"/>
              <a:t>The vehicle is </a:t>
            </a:r>
            <a:r>
              <a:rPr lang="en-US" sz="1700" b="1"/>
              <a:t>divided into four insulated compartments</a:t>
            </a:r>
            <a:r>
              <a:rPr lang="en-US" sz="1700"/>
              <a:t>, each functioning independently to store a different type of food (e.g., vegetables, dairy, meat, bakery) based on its optimal temperature requirements.</a:t>
            </a:r>
          </a:p>
          <a:p>
            <a:pPr indent="-228600">
              <a:lnSpc>
                <a:spcPct val="100000"/>
              </a:lnSpc>
              <a:buFont typeface="Avenir Next LT Pro" panose="020B0504020202020204" pitchFamily="34" charset="0"/>
              <a:buChar char="+"/>
            </a:pPr>
            <a:r>
              <a:rPr lang="en-US" sz="1700"/>
              <a:t>Each compartment is equipped with dedicated sensors, cooling/heating elements, and control logic, allowing it to maintain specific conditions independently regardless of external environment or other compartments.</a:t>
            </a:r>
          </a:p>
        </p:txBody>
      </p:sp>
      <p:pic>
        <p:nvPicPr>
          <p:cNvPr id="8" name="Picture Placeholder 7" descr="A blue truck with a blue trailer&#10;&#10;AI-generated content may be incorrect.">
            <a:extLst>
              <a:ext uri="{FF2B5EF4-FFF2-40B4-BE49-F238E27FC236}">
                <a16:creationId xmlns:a16="http://schemas.microsoft.com/office/drawing/2014/main" id="{BA448AE2-0C84-187F-D65D-26568774537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903" r="15903"/>
          <a:stretch>
            <a:fillRect/>
          </a:stretch>
        </p:blipFill>
        <p:spPr>
          <a:xfrm>
            <a:off x="7172627" y="1527827"/>
            <a:ext cx="4817466" cy="3797091"/>
          </a:xfrm>
          <a:prstGeom prst="rect">
            <a:avLst/>
          </a:prstGeom>
        </p:spPr>
      </p:pic>
      <p:grpSp>
        <p:nvGrpSpPr>
          <p:cNvPr id="53"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5" name="Freeform: Shape 104">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7834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7A38728C-77BC-4E70-B960-689E1056EA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E77F1990-5FF8-435F-AEA0-EEADAC8AE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464785CE-2256-40E9-994A-5009BA339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2ADB3A37-A8CF-4A83-9557-BCF0AE459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C000F1EE-A903-4DF1-B7F4-7839D1C43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43B1BFC-D490-4EED-BCBD-CACB6CE5D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A0E29B4-595E-470E-B39E-AC8160BB4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7EDEB06-3957-4677-9B94-A5AA52A93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F04747DD-3DAB-443F-B3DD-D573484D9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87DD6845-CA9F-0238-0979-2BA8B573E6DC}"/>
              </a:ext>
            </a:extLst>
          </p:cNvPr>
          <p:cNvSpPr>
            <a:spLocks noGrp="1"/>
          </p:cNvSpPr>
          <p:nvPr>
            <p:ph type="title"/>
          </p:nvPr>
        </p:nvSpPr>
        <p:spPr>
          <a:xfrm>
            <a:off x="1198181" y="559813"/>
            <a:ext cx="4811517" cy="5577934"/>
          </a:xfrm>
        </p:spPr>
        <p:txBody>
          <a:bodyPr>
            <a:normAutofit/>
          </a:bodyPr>
          <a:lstStyle/>
          <a:p>
            <a:r>
              <a:rPr lang="en-IN" dirty="0"/>
              <a:t>Prototype </a:t>
            </a:r>
          </a:p>
        </p:txBody>
      </p:sp>
      <p:grpSp>
        <p:nvGrpSpPr>
          <p:cNvPr id="22" name="Bottom Right">
            <a:extLst>
              <a:ext uri="{FF2B5EF4-FFF2-40B4-BE49-F238E27FC236}">
                <a16:creationId xmlns:a16="http://schemas.microsoft.com/office/drawing/2014/main" id="{79F18033-1460-4018-A612-7791A59443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0DA575E3-8440-4D3D-ADE6-306C68A40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97C091F6-0ACA-47D7-AD10-B0A6434C8F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C22CAA67-B5DC-4FC5-8F63-07975585B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1F0D0EED-0A88-4489-92EA-6BDE581E1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1FA96F0-4E1A-4485-8096-5825381C0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A36D099C-F03A-4E04-90B8-1113710FC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BDC2E18-6FEE-460E-B3F5-AE9699B67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BC359D-4AD5-412F-BFD8-9BC2FDFA7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7352F9A6-591C-49FF-BA68-8BCA6FC49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12FD30F0-A1E2-4FFC-BF98-2BF2C14B9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5CD69749-1B58-EA96-5101-9C9239E503A0}"/>
              </a:ext>
            </a:extLst>
          </p:cNvPr>
          <p:cNvSpPr>
            <a:spLocks noGrp="1"/>
          </p:cNvSpPr>
          <p:nvPr>
            <p:ph idx="1"/>
          </p:nvPr>
        </p:nvSpPr>
        <p:spPr>
          <a:xfrm>
            <a:off x="4642566" y="716366"/>
            <a:ext cx="6862798" cy="5396722"/>
          </a:xfrm>
        </p:spPr>
        <p:txBody>
          <a:bodyPr>
            <a:normAutofit lnSpcReduction="10000"/>
          </a:bodyPr>
          <a:lstStyle/>
          <a:p>
            <a:pPr>
              <a:lnSpc>
                <a:spcPct val="100000"/>
              </a:lnSpc>
              <a:buFont typeface="Arial" panose="020B0604020202020204" pitchFamily="34" charset="0"/>
              <a:buChar char="•"/>
            </a:pPr>
            <a:r>
              <a:rPr lang="en-IN" sz="2000" b="1" dirty="0"/>
              <a:t>DHT11 Sensor</a:t>
            </a:r>
            <a:r>
              <a:rPr lang="en-IN" sz="2000" dirty="0"/>
              <a:t>: Measures temperature and humidity inside the container.</a:t>
            </a:r>
          </a:p>
          <a:p>
            <a:pPr>
              <a:lnSpc>
                <a:spcPct val="100000"/>
              </a:lnSpc>
              <a:buFont typeface="Arial" panose="020B0604020202020204" pitchFamily="34" charset="0"/>
              <a:buChar char="•"/>
            </a:pPr>
            <a:r>
              <a:rPr lang="en-IN" sz="2000" b="1" dirty="0"/>
              <a:t>LM35 Sensor</a:t>
            </a:r>
            <a:r>
              <a:rPr lang="en-IN" sz="2000" dirty="0"/>
              <a:t>: Measures outer temperature.</a:t>
            </a:r>
          </a:p>
          <a:p>
            <a:pPr>
              <a:lnSpc>
                <a:spcPct val="100000"/>
              </a:lnSpc>
              <a:buFont typeface="Arial" panose="020B0604020202020204" pitchFamily="34" charset="0"/>
              <a:buChar char="•"/>
            </a:pPr>
            <a:r>
              <a:rPr lang="en-IN" sz="2000" b="1" dirty="0"/>
              <a:t>DS18B20 Sensor</a:t>
            </a:r>
            <a:r>
              <a:rPr lang="en-IN" sz="2000" dirty="0"/>
              <a:t>: Measures direct food temperature.</a:t>
            </a:r>
          </a:p>
          <a:p>
            <a:pPr>
              <a:lnSpc>
                <a:spcPct val="100000"/>
              </a:lnSpc>
              <a:buFont typeface="Arial" panose="020B0604020202020204" pitchFamily="34" charset="0"/>
              <a:buChar char="•"/>
            </a:pPr>
            <a:r>
              <a:rPr lang="en-IN" sz="2000" b="1" dirty="0"/>
              <a:t>Relay Module</a:t>
            </a:r>
            <a:r>
              <a:rPr lang="en-IN" sz="2000" dirty="0"/>
              <a:t>: Controls the compressor and heater.</a:t>
            </a:r>
          </a:p>
          <a:p>
            <a:pPr>
              <a:lnSpc>
                <a:spcPct val="100000"/>
              </a:lnSpc>
              <a:buFont typeface="Arial" panose="020B0604020202020204" pitchFamily="34" charset="0"/>
              <a:buChar char="•"/>
            </a:pPr>
            <a:r>
              <a:rPr lang="en-IN" sz="2000" b="1" dirty="0"/>
              <a:t>Compressor Unit</a:t>
            </a:r>
            <a:r>
              <a:rPr lang="en-IN" sz="2000" dirty="0"/>
              <a:t>: Provides cooling when the temperature rises.</a:t>
            </a:r>
          </a:p>
          <a:p>
            <a:pPr>
              <a:lnSpc>
                <a:spcPct val="100000"/>
              </a:lnSpc>
              <a:buFont typeface="Arial" panose="020B0604020202020204" pitchFamily="34" charset="0"/>
              <a:buChar char="•"/>
            </a:pPr>
            <a:r>
              <a:rPr lang="en-IN" sz="2000" b="1" dirty="0"/>
              <a:t>Heater Unit</a:t>
            </a:r>
            <a:r>
              <a:rPr lang="en-IN" sz="2000" dirty="0"/>
              <a:t>: Provides heating when transporting hot food.</a:t>
            </a:r>
          </a:p>
          <a:p>
            <a:pPr>
              <a:lnSpc>
                <a:spcPct val="100000"/>
              </a:lnSpc>
              <a:buFont typeface="Arial" panose="020B0604020202020204" pitchFamily="34" charset="0"/>
              <a:buChar char="•"/>
            </a:pPr>
            <a:r>
              <a:rPr lang="en-IN" sz="2000" b="1" dirty="0"/>
              <a:t>LCD Display</a:t>
            </a:r>
            <a:r>
              <a:rPr lang="en-IN" sz="2000" dirty="0"/>
              <a:t>: Shows real-time temperature and humidity.</a:t>
            </a:r>
          </a:p>
          <a:p>
            <a:pPr>
              <a:lnSpc>
                <a:spcPct val="100000"/>
              </a:lnSpc>
              <a:buFont typeface="Arial" panose="020B0604020202020204" pitchFamily="34" charset="0"/>
              <a:buChar char="•"/>
            </a:pPr>
            <a:r>
              <a:rPr lang="en-IN" sz="2000" b="1" dirty="0" err="1"/>
              <a:t>Wifi</a:t>
            </a:r>
            <a:r>
              <a:rPr lang="en-IN" sz="2000" b="1" dirty="0"/>
              <a:t> Module (ESP8266): </a:t>
            </a:r>
            <a:r>
              <a:rPr lang="en-IN" sz="2000" dirty="0"/>
              <a:t>Sends temperature/humidity data to the cloud.</a:t>
            </a:r>
          </a:p>
          <a:p>
            <a:pPr>
              <a:lnSpc>
                <a:spcPct val="100000"/>
              </a:lnSpc>
              <a:buFont typeface="Arial" panose="020B0604020202020204" pitchFamily="34" charset="0"/>
              <a:buChar char="•"/>
            </a:pPr>
            <a:r>
              <a:rPr lang="en-IN" sz="2000" b="1" dirty="0"/>
              <a:t>Cloud Storage (ThingSpeak): </a:t>
            </a:r>
            <a:r>
              <a:rPr lang="en-IN" sz="2000" dirty="0"/>
              <a:t>Stores temperature and humidity data. </a:t>
            </a:r>
          </a:p>
        </p:txBody>
      </p:sp>
    </p:spTree>
    <p:extLst>
      <p:ext uri="{BB962C8B-B14F-4D97-AF65-F5344CB8AC3E}">
        <p14:creationId xmlns:p14="http://schemas.microsoft.com/office/powerpoint/2010/main" val="263938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E6E589-CE08-5013-53F9-355B66B631AE}"/>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5E5536F2-BB10-4970-9C95-51CCDE8842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43" name="Freeform: Shape 42">
              <a:extLst>
                <a:ext uri="{FF2B5EF4-FFF2-40B4-BE49-F238E27FC236}">
                  <a16:creationId xmlns:a16="http://schemas.microsoft.com/office/drawing/2014/main" id="{D84F3307-86CF-47A4-8B2D-4630B124C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6EB78D62-DD46-4526-87D7-73C7AE46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73149E71-5828-490B-97F7-04AE7807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1280A038-99E0-4B3A-9D3E-3E9CF2E9B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FFF87F6E-69A2-4944-9B64-76780737D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8A70C5CB-9CC7-44D6-B2B7-239694D83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B6EFB0E4-14CB-4396-8BE4-0D078635E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4B51C875-4AA4-432D-B78E-F6EAA927C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7" name="Title 6">
            <a:extLst>
              <a:ext uri="{FF2B5EF4-FFF2-40B4-BE49-F238E27FC236}">
                <a16:creationId xmlns:a16="http://schemas.microsoft.com/office/drawing/2014/main" id="{F587D6A9-471D-5AB5-FC19-E0757DEB5D65}"/>
              </a:ext>
            </a:extLst>
          </p:cNvPr>
          <p:cNvSpPr>
            <a:spLocks noGrp="1"/>
          </p:cNvSpPr>
          <p:nvPr>
            <p:ph type="title"/>
          </p:nvPr>
        </p:nvSpPr>
        <p:spPr>
          <a:xfrm>
            <a:off x="1326220" y="559676"/>
            <a:ext cx="9782566" cy="1425102"/>
          </a:xfrm>
        </p:spPr>
        <p:txBody>
          <a:bodyPr anchor="t">
            <a:normAutofit/>
          </a:bodyPr>
          <a:lstStyle/>
          <a:p>
            <a:pPr>
              <a:lnSpc>
                <a:spcPct val="90000"/>
              </a:lnSpc>
            </a:pPr>
            <a:r>
              <a:rPr lang="en-US" sz="3100" b="1" dirty="0"/>
              <a:t>Intelligent Temperature-Controlled Container Prototype</a:t>
            </a:r>
            <a:br>
              <a:rPr lang="en-US" sz="3100" b="1" dirty="0"/>
            </a:br>
            <a:endParaRPr lang="en-IN" sz="3100" dirty="0"/>
          </a:p>
        </p:txBody>
      </p:sp>
      <p:grpSp>
        <p:nvGrpSpPr>
          <p:cNvPr id="52" name="Bottom Right">
            <a:extLst>
              <a:ext uri="{FF2B5EF4-FFF2-40B4-BE49-F238E27FC236}">
                <a16:creationId xmlns:a16="http://schemas.microsoft.com/office/drawing/2014/main" id="{4E8659C6-7D51-4002-BCB2-0B4CA79E3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3" name="Graphic 157">
              <a:extLst>
                <a:ext uri="{FF2B5EF4-FFF2-40B4-BE49-F238E27FC236}">
                  <a16:creationId xmlns:a16="http://schemas.microsoft.com/office/drawing/2014/main" id="{778A2000-2B7A-4C51-9F5B-3C56C33608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55" name="Freeform: Shape 54">
                <a:extLst>
                  <a:ext uri="{FF2B5EF4-FFF2-40B4-BE49-F238E27FC236}">
                    <a16:creationId xmlns:a16="http://schemas.microsoft.com/office/drawing/2014/main" id="{26C48C0A-3D52-4FD2-BE0C-FE34279A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9A1EDE11-4610-4620-A5D6-76CD71FC6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93056628-E485-4BB3-98E4-E15AB3695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C0E026E3-4E37-4419-A836-D9EDEE686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0DDC5E35-4BDE-467F-8284-1E0CFF73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5BD492C1-3F38-4A64-A6CC-6530A5150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65A0440B-06F4-454E-88CF-8AD4814FF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4" name="Freeform: Shape 53">
              <a:extLst>
                <a:ext uri="{FF2B5EF4-FFF2-40B4-BE49-F238E27FC236}">
                  <a16:creationId xmlns:a16="http://schemas.microsoft.com/office/drawing/2014/main" id="{6E9C0DF6-725A-4826-BB35-CC8D0EAC3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34" name="Content Placeholder 4">
            <a:extLst>
              <a:ext uri="{FF2B5EF4-FFF2-40B4-BE49-F238E27FC236}">
                <a16:creationId xmlns:a16="http://schemas.microsoft.com/office/drawing/2014/main" id="{626C35E9-D804-558F-99C8-7BFD2017CB11}"/>
              </a:ext>
            </a:extLst>
          </p:cNvPr>
          <p:cNvGraphicFramePr>
            <a:graphicFrameLocks noGrp="1"/>
          </p:cNvGraphicFramePr>
          <p:nvPr>
            <p:ph idx="1"/>
            <p:extLst>
              <p:ext uri="{D42A27DB-BD31-4B8C-83A1-F6EECF244321}">
                <p14:modId xmlns:p14="http://schemas.microsoft.com/office/powerpoint/2010/main" val="10069884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26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57DA108-678A-21CF-7D36-D9A94C383CB6}"/>
              </a:ext>
            </a:extLst>
          </p:cNvPr>
          <p:cNvSpPr>
            <a:spLocks noGrp="1"/>
          </p:cNvSpPr>
          <p:nvPr>
            <p:ph type="title"/>
          </p:nvPr>
        </p:nvSpPr>
        <p:spPr>
          <a:xfrm>
            <a:off x="706316" y="174647"/>
            <a:ext cx="5242811" cy="2236864"/>
          </a:xfrm>
        </p:spPr>
        <p:txBody>
          <a:bodyPr>
            <a:normAutofit/>
          </a:bodyPr>
          <a:lstStyle/>
          <a:p>
            <a:r>
              <a:rPr lang="en-IN" sz="3200" dirty="0"/>
              <a:t>Key Components Used</a:t>
            </a:r>
          </a:p>
        </p:txBody>
      </p:sp>
      <p:sp>
        <p:nvSpPr>
          <p:cNvPr id="3" name="Content Placeholder 2">
            <a:extLst>
              <a:ext uri="{FF2B5EF4-FFF2-40B4-BE49-F238E27FC236}">
                <a16:creationId xmlns:a16="http://schemas.microsoft.com/office/drawing/2014/main" id="{92145190-E8F6-3BD0-00F0-941C493493E8}"/>
              </a:ext>
            </a:extLst>
          </p:cNvPr>
          <p:cNvSpPr>
            <a:spLocks noGrp="1"/>
          </p:cNvSpPr>
          <p:nvPr>
            <p:ph idx="1"/>
          </p:nvPr>
        </p:nvSpPr>
        <p:spPr>
          <a:xfrm>
            <a:off x="791220" y="2336463"/>
            <a:ext cx="3988112" cy="3157686"/>
          </a:xfrm>
        </p:spPr>
        <p:txBody>
          <a:bodyPr>
            <a:normAutofit fontScale="92500"/>
          </a:bodyPr>
          <a:lstStyle/>
          <a:p>
            <a:pPr marL="0" indent="0">
              <a:lnSpc>
                <a:spcPct val="100000"/>
              </a:lnSpc>
              <a:buNone/>
            </a:pPr>
            <a:r>
              <a:rPr lang="en-IN" sz="3200" b="1" dirty="0"/>
              <a:t>Arduino UNO R3: </a:t>
            </a:r>
            <a:endParaRPr lang="en-IN" sz="1500" dirty="0"/>
          </a:p>
          <a:p>
            <a:pPr>
              <a:lnSpc>
                <a:spcPct val="100000"/>
              </a:lnSpc>
              <a:buFont typeface="Arial" panose="020B0604020202020204" pitchFamily="34" charset="0"/>
              <a:buChar char="•"/>
            </a:pPr>
            <a:endParaRPr lang="en-IN" sz="1500" dirty="0"/>
          </a:p>
          <a:p>
            <a:pPr>
              <a:lnSpc>
                <a:spcPct val="100000"/>
              </a:lnSpc>
              <a:buFont typeface="Arial" panose="020B0604020202020204" pitchFamily="34" charset="0"/>
              <a:buChar char="•"/>
            </a:pPr>
            <a:endParaRPr lang="en-IN" sz="1500" dirty="0"/>
          </a:p>
          <a:p>
            <a:pPr>
              <a:lnSpc>
                <a:spcPct val="100000"/>
              </a:lnSpc>
              <a:buFont typeface="Arial" panose="020B0604020202020204" pitchFamily="34" charset="0"/>
              <a:buChar char="•"/>
            </a:pPr>
            <a:r>
              <a:rPr lang="en-IN" sz="2200" dirty="0"/>
              <a:t>Acts as the </a:t>
            </a:r>
            <a:r>
              <a:rPr lang="en-IN" sz="2200" b="1" dirty="0"/>
              <a:t>brain of the system, </a:t>
            </a:r>
            <a:r>
              <a:rPr lang="en-IN" sz="2200" dirty="0"/>
              <a:t>processes sensor data, and controls devices.</a:t>
            </a:r>
          </a:p>
          <a:p>
            <a:pPr>
              <a:lnSpc>
                <a:spcPct val="100000"/>
              </a:lnSpc>
              <a:buFont typeface="Arial" panose="020B0604020202020204" pitchFamily="34" charset="0"/>
              <a:buChar char="•"/>
            </a:pPr>
            <a:r>
              <a:rPr lang="en-IN" sz="2200" dirty="0"/>
              <a:t>Also has Analog pins, so its easy to implement </a:t>
            </a:r>
            <a:r>
              <a:rPr lang="en-IN" sz="2200" dirty="0" err="1"/>
              <a:t>analog</a:t>
            </a:r>
            <a:r>
              <a:rPr lang="en-IN" sz="2200" dirty="0"/>
              <a:t> pins</a:t>
            </a:r>
          </a:p>
        </p:txBody>
      </p:sp>
      <p:pic>
        <p:nvPicPr>
          <p:cNvPr id="5" name="Picture 4" descr="A blue circuit board with black wires&#10;&#10;AI-generated content may be incorrect.">
            <a:extLst>
              <a:ext uri="{FF2B5EF4-FFF2-40B4-BE49-F238E27FC236}">
                <a16:creationId xmlns:a16="http://schemas.microsoft.com/office/drawing/2014/main" id="{2052BE17-FF43-7F57-34F5-43C21AD57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903" y="1103033"/>
            <a:ext cx="6387190" cy="4646680"/>
          </a:xfrm>
          <a:prstGeom prst="rect">
            <a:avLst/>
          </a:prstGeom>
        </p:spPr>
      </p:pic>
      <p:grpSp>
        <p:nvGrpSpPr>
          <p:cNvPr id="2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55436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F4384A-A29F-8706-ED57-AD838E03BAC0}"/>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60D8900-E216-D28D-DAC6-A8C6FF09CB49}"/>
              </a:ext>
            </a:extLst>
          </p:cNvPr>
          <p:cNvSpPr>
            <a:spLocks noGrp="1"/>
          </p:cNvSpPr>
          <p:nvPr>
            <p:ph type="title"/>
          </p:nvPr>
        </p:nvSpPr>
        <p:spPr>
          <a:xfrm>
            <a:off x="5388460" y="559813"/>
            <a:ext cx="5605358" cy="1664573"/>
          </a:xfrm>
        </p:spPr>
        <p:txBody>
          <a:bodyPr>
            <a:normAutofit/>
          </a:bodyPr>
          <a:lstStyle/>
          <a:p>
            <a:r>
              <a:rPr lang="en-IN" sz="3600" dirty="0"/>
              <a:t>Key Components Used</a:t>
            </a:r>
          </a:p>
        </p:txBody>
      </p:sp>
      <p:pic>
        <p:nvPicPr>
          <p:cNvPr id="5" name="Picture 4">
            <a:extLst>
              <a:ext uri="{FF2B5EF4-FFF2-40B4-BE49-F238E27FC236}">
                <a16:creationId xmlns:a16="http://schemas.microsoft.com/office/drawing/2014/main" id="{81DA97FA-82F3-02C3-F696-B2ED5CFD6A4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201906" y="1282601"/>
            <a:ext cx="4817466" cy="4287544"/>
          </a:xfrm>
          <a:prstGeom prst="rect">
            <a:avLst/>
          </a:prstGeom>
        </p:spPr>
      </p:pic>
      <p:grpSp>
        <p:nvGrpSpPr>
          <p:cNvPr id="43" name="Top left">
            <a:extLst>
              <a:ext uri="{FF2B5EF4-FFF2-40B4-BE49-F238E27FC236}">
                <a16:creationId xmlns:a16="http://schemas.microsoft.com/office/drawing/2014/main" id="{C4F70370-17DE-499D-8256-4F9A352BA9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267F3889-D5A7-4B0B-A5C8-910CE49F9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80968393-494B-4758-914C-AC92C7411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13B9ECD2-208D-4E4C-85C7-86FAEFBCF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5CEC0DB1-FD35-4E6A-A339-227F3A2D6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FE530033-EC4D-4252-B937-8ABB2D681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2136133D-A7F2-42FA-B919-60AC41C77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54D267CA-94E7-4FD5-942D-5C3DE29C9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30D7B39F-6C07-4FE8-A354-9F9A12609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53" name="Bottom Right">
            <a:extLst>
              <a:ext uri="{FF2B5EF4-FFF2-40B4-BE49-F238E27FC236}">
                <a16:creationId xmlns:a16="http://schemas.microsoft.com/office/drawing/2014/main" id="{C493BE25-7BED-4AAF-B05A-9EB10C80E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2C74F867-72FD-4FAA-9932-767684A75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186A5D6B-01F1-41A2-8AE2-E20E30B048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6FB5D595-CCC3-47E7-B8F1-88394EF1F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E36CCDE7-57DC-4910-B815-A1C0C0D8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005B41E5-C3EB-4C22-B6DE-8928C8314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CC24D105-2918-455F-B496-92D82E1BD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9FA8C24E-CE9B-4872-9D15-D4B4A24D5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60726FA3-32BA-48EA-8DCB-23BBFC718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BEB3500D-7293-48F7-8F7E-D60FF252C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C1D84803-4454-41CE-AFB6-447705465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4398FF95-D870-C232-D8CB-CF17FCC2BE26}"/>
              </a:ext>
            </a:extLst>
          </p:cNvPr>
          <p:cNvSpPr>
            <a:spLocks noGrp="1"/>
          </p:cNvSpPr>
          <p:nvPr>
            <p:ph idx="1"/>
          </p:nvPr>
        </p:nvSpPr>
        <p:spPr>
          <a:xfrm>
            <a:off x="5401248" y="2384474"/>
            <a:ext cx="5604997" cy="3728613"/>
          </a:xfrm>
        </p:spPr>
        <p:txBody>
          <a:bodyPr>
            <a:normAutofit/>
          </a:bodyPr>
          <a:lstStyle/>
          <a:p>
            <a:pPr marL="0" indent="0">
              <a:buNone/>
            </a:pPr>
            <a:r>
              <a:rPr lang="en-IN" b="1" dirty="0"/>
              <a:t>ESP01 (</a:t>
            </a:r>
            <a:r>
              <a:rPr lang="en-IN" b="1" dirty="0" err="1"/>
              <a:t>Wifi</a:t>
            </a:r>
            <a:r>
              <a:rPr lang="en-IN" b="1" dirty="0"/>
              <a:t> Module)</a:t>
            </a:r>
            <a:endParaRPr lang="en-IN" sz="1800" dirty="0"/>
          </a:p>
          <a:p>
            <a:pPr>
              <a:buFont typeface="Arial" panose="020B0604020202020204" pitchFamily="34" charset="0"/>
              <a:buChar char="•"/>
            </a:pPr>
            <a:endParaRPr lang="en-IN" sz="1800" dirty="0"/>
          </a:p>
          <a:p>
            <a:pPr>
              <a:buFont typeface="Arial" panose="020B0604020202020204" pitchFamily="34" charset="0"/>
              <a:buChar char="•"/>
            </a:pPr>
            <a:r>
              <a:rPr lang="en-US" sz="2000" dirty="0"/>
              <a:t>Handles </a:t>
            </a:r>
            <a:r>
              <a:rPr lang="en-US" sz="2000" b="1" dirty="0"/>
              <a:t>Wi-Fi connectivity </a:t>
            </a:r>
            <a:r>
              <a:rPr lang="en-US" sz="2000" dirty="0"/>
              <a:t>and uploads sensor data to </a:t>
            </a:r>
            <a:r>
              <a:rPr lang="en-US" sz="2000" b="1" dirty="0" err="1"/>
              <a:t>ThingSpeak</a:t>
            </a:r>
            <a:r>
              <a:rPr lang="en-US" sz="2000" b="1" dirty="0"/>
              <a:t> </a:t>
            </a:r>
            <a:r>
              <a:rPr lang="en-US" sz="2000" dirty="0"/>
              <a:t>for cloud-based monitoring.</a:t>
            </a:r>
            <a:endParaRPr lang="en-IN" sz="3200" dirty="0"/>
          </a:p>
        </p:txBody>
      </p:sp>
    </p:spTree>
    <p:extLst>
      <p:ext uri="{BB962C8B-B14F-4D97-AF65-F5344CB8AC3E}">
        <p14:creationId xmlns:p14="http://schemas.microsoft.com/office/powerpoint/2010/main" val="868094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D8977E-2D1E-0EEA-C608-B1DA1CB28E9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E7B649-6CAE-E0D2-F0CC-AA52AF49E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333A993-DB90-325B-BAF4-BCDA8208C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581C37AA-7A0E-2BE4-455E-E96AFD351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AF8188F5-6754-7A70-944E-99374CA9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91F54E72-AAD7-61D7-B4A3-EF36DEE12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50E1607-3416-A88B-A6B6-3472ABDEA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5A32564-D746-EC08-107E-86E82DB57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5E088B4-52F7-6483-6247-0EB91AE6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CA11F47-0A06-44B9-36BE-FACD99F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04953EF-A253-E7C3-B78D-D9AD969E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ACA3E44D-3137-DE36-8DE0-1D3A26B6BB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29CB261-FE6B-B867-C8F3-2DEBDCC36784}"/>
              </a:ext>
            </a:extLst>
          </p:cNvPr>
          <p:cNvSpPr>
            <a:spLocks noGrp="1"/>
          </p:cNvSpPr>
          <p:nvPr>
            <p:ph type="title"/>
          </p:nvPr>
        </p:nvSpPr>
        <p:spPr>
          <a:xfrm>
            <a:off x="706316" y="174647"/>
            <a:ext cx="5242811" cy="2236864"/>
          </a:xfrm>
        </p:spPr>
        <p:txBody>
          <a:bodyPr>
            <a:normAutofit/>
          </a:bodyPr>
          <a:lstStyle/>
          <a:p>
            <a:r>
              <a:rPr lang="en-IN" sz="3600" dirty="0"/>
              <a:t>Sensors</a:t>
            </a:r>
          </a:p>
        </p:txBody>
      </p:sp>
      <p:sp>
        <p:nvSpPr>
          <p:cNvPr id="3" name="Content Placeholder 2">
            <a:extLst>
              <a:ext uri="{FF2B5EF4-FFF2-40B4-BE49-F238E27FC236}">
                <a16:creationId xmlns:a16="http://schemas.microsoft.com/office/drawing/2014/main" id="{25C98A26-759E-5811-658D-C45796E24291}"/>
              </a:ext>
            </a:extLst>
          </p:cNvPr>
          <p:cNvSpPr>
            <a:spLocks noGrp="1"/>
          </p:cNvSpPr>
          <p:nvPr>
            <p:ph idx="1"/>
          </p:nvPr>
        </p:nvSpPr>
        <p:spPr>
          <a:xfrm>
            <a:off x="791220" y="2336463"/>
            <a:ext cx="4898126" cy="3157686"/>
          </a:xfrm>
        </p:spPr>
        <p:txBody>
          <a:bodyPr>
            <a:normAutofit fontScale="85000" lnSpcReduction="20000"/>
          </a:bodyPr>
          <a:lstStyle/>
          <a:p>
            <a:pPr marL="0" indent="0">
              <a:lnSpc>
                <a:spcPct val="100000"/>
              </a:lnSpc>
              <a:buNone/>
            </a:pPr>
            <a:r>
              <a:rPr lang="en-IN" sz="3200" b="1" dirty="0"/>
              <a:t>DHT11</a:t>
            </a:r>
            <a:r>
              <a:rPr lang="en-IN" sz="3200" dirty="0"/>
              <a:t>(Digital Humidity and Temp Sensor)</a:t>
            </a:r>
            <a:endParaRPr lang="en-IN" sz="1500" dirty="0"/>
          </a:p>
          <a:p>
            <a:pPr>
              <a:lnSpc>
                <a:spcPct val="100000"/>
              </a:lnSpc>
              <a:buFont typeface="Arial" panose="020B0604020202020204" pitchFamily="34" charset="0"/>
              <a:buChar char="•"/>
            </a:pPr>
            <a:endParaRPr lang="en-IN" sz="1500" dirty="0"/>
          </a:p>
          <a:p>
            <a:pPr>
              <a:lnSpc>
                <a:spcPct val="100000"/>
              </a:lnSpc>
              <a:buFont typeface="Arial" panose="020B0604020202020204" pitchFamily="34" charset="0"/>
              <a:buChar char="•"/>
            </a:pPr>
            <a:r>
              <a:rPr lang="en-US" sz="2400" dirty="0"/>
              <a:t>Measures </a:t>
            </a:r>
            <a:r>
              <a:rPr lang="en-US" sz="2400" b="1" dirty="0"/>
              <a:t>ambient temperature </a:t>
            </a:r>
            <a:r>
              <a:rPr lang="en-US" sz="2400" dirty="0"/>
              <a:t>and humidity.</a:t>
            </a:r>
          </a:p>
          <a:p>
            <a:pPr>
              <a:lnSpc>
                <a:spcPct val="100000"/>
              </a:lnSpc>
              <a:buFont typeface="Arial" panose="020B0604020202020204" pitchFamily="34" charset="0"/>
              <a:buChar char="•"/>
            </a:pPr>
            <a:r>
              <a:rPr lang="en-US" sz="2400" dirty="0"/>
              <a:t>Provides data for environmental tracking and alerts.</a:t>
            </a:r>
          </a:p>
          <a:p>
            <a:pPr>
              <a:lnSpc>
                <a:spcPct val="100000"/>
              </a:lnSpc>
              <a:buFont typeface="Arial" panose="020B0604020202020204" pitchFamily="34" charset="0"/>
              <a:buChar char="•"/>
            </a:pPr>
            <a:r>
              <a:rPr lang="en-US" sz="2400" dirty="0"/>
              <a:t>Helps ensure proper storage conditions for food.</a:t>
            </a:r>
            <a:endParaRPr lang="en-IN" sz="4200" dirty="0"/>
          </a:p>
        </p:txBody>
      </p:sp>
      <p:pic>
        <p:nvPicPr>
          <p:cNvPr id="5" name="Picture 4">
            <a:extLst>
              <a:ext uri="{FF2B5EF4-FFF2-40B4-BE49-F238E27FC236}">
                <a16:creationId xmlns:a16="http://schemas.microsoft.com/office/drawing/2014/main" id="{7175D407-6A5B-A656-7AD3-ED01CE0471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02655" y="1105660"/>
            <a:ext cx="4646680" cy="4646680"/>
          </a:xfrm>
          <a:prstGeom prst="rect">
            <a:avLst/>
          </a:prstGeom>
        </p:spPr>
      </p:pic>
      <p:grpSp>
        <p:nvGrpSpPr>
          <p:cNvPr id="24" name="Bottom Right">
            <a:extLst>
              <a:ext uri="{FF2B5EF4-FFF2-40B4-BE49-F238E27FC236}">
                <a16:creationId xmlns:a16="http://schemas.microsoft.com/office/drawing/2014/main" id="{B76E7220-7A4C-050C-567D-3CE50006B9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2DA10FBB-4662-3210-3BFE-AFD86F495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26A212D0-DD1B-9FC9-FA0E-EEC0CA3FEC7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60657D5E-3B27-BC56-4115-283D17636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BD66C6D-BB3D-FF63-A6E1-F626E43433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2F4122EE-7504-881E-7230-C87238B57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0902E847-8211-D0FA-6A28-B6D1D08CC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2C2BF0A-0B7B-0C6A-0D02-6D2E92623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2F3876D-BBDB-19C2-3C98-A098925E3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C06E103E-91E4-83E4-2847-C6C1909E1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1B12293B-7172-400E-3E93-FBA711467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9947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B2BEA4-2EE8-DC06-332B-3C78167A4294}"/>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B8C5CC3-8BFA-4A45-BC58-4EA0BE3F7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487E0A6C-C5A1-6EFF-B01D-3C02F9BFE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92CF21F-C011-8C7A-B087-4115178F0337}"/>
              </a:ext>
            </a:extLst>
          </p:cNvPr>
          <p:cNvSpPr>
            <a:spLocks noGrp="1"/>
          </p:cNvSpPr>
          <p:nvPr>
            <p:ph type="title"/>
          </p:nvPr>
        </p:nvSpPr>
        <p:spPr>
          <a:xfrm>
            <a:off x="5574949" y="621861"/>
            <a:ext cx="5605358" cy="1664573"/>
          </a:xfrm>
        </p:spPr>
        <p:txBody>
          <a:bodyPr>
            <a:normAutofit/>
          </a:bodyPr>
          <a:lstStyle/>
          <a:p>
            <a:pPr algn="r"/>
            <a:r>
              <a:rPr lang="en-IN" sz="3600" dirty="0"/>
              <a:t>Sensors</a:t>
            </a:r>
          </a:p>
        </p:txBody>
      </p:sp>
      <p:pic>
        <p:nvPicPr>
          <p:cNvPr id="5" name="Picture 4">
            <a:extLst>
              <a:ext uri="{FF2B5EF4-FFF2-40B4-BE49-F238E27FC236}">
                <a16:creationId xmlns:a16="http://schemas.microsoft.com/office/drawing/2014/main" id="{C239224A-C0DD-727F-B8AE-77F7F48102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6282" y="1285228"/>
            <a:ext cx="4268488" cy="4287544"/>
          </a:xfrm>
          <a:prstGeom prst="rect">
            <a:avLst/>
          </a:prstGeom>
        </p:spPr>
      </p:pic>
      <p:grpSp>
        <p:nvGrpSpPr>
          <p:cNvPr id="43" name="Top left">
            <a:extLst>
              <a:ext uri="{FF2B5EF4-FFF2-40B4-BE49-F238E27FC236}">
                <a16:creationId xmlns:a16="http://schemas.microsoft.com/office/drawing/2014/main" id="{B528E697-EA2C-0E78-0DB9-C79502881A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E785E0B2-F489-9118-500C-8E6E77098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48D5F266-E0BA-708D-00D8-0B5CE4D31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FE89FF3E-BE4F-25E3-1597-BC22A4A88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ED14DA4C-609A-8A6E-2CBD-D5661B8ED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37D3F802-A43E-649D-8AF7-AACB5B80E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729F7387-D595-6F0B-5102-A49791BF0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BE990FC-89BE-DEE0-4A6D-1C1D27F51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48D36E2B-54BD-D335-8E60-D3BF36318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53" name="Bottom Right">
            <a:extLst>
              <a:ext uri="{FF2B5EF4-FFF2-40B4-BE49-F238E27FC236}">
                <a16:creationId xmlns:a16="http://schemas.microsoft.com/office/drawing/2014/main" id="{A63AFCA6-4888-E857-5132-7F14D967F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A74CB293-89E0-DEBB-4F14-9F5A2329B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10B9083C-4078-2F66-19C8-EC5AA121DC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641D90A9-4DDF-6130-2226-4DC525640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518B6DF-2C27-111A-6C52-9E0C45FC3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839227F-1107-FE8A-9599-F880E5264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EDD57B8C-2E12-6D5D-3CF7-94241F674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2C199A80-A07E-9ACB-0CBF-2B075AF3E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F570F0CF-98A0-C7C6-97BF-5303F1902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D6F5FE2-91F8-67E7-7E7E-4BE2FF8A79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7E0C9501-A716-4519-1899-E0E78855E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7684FD5B-CF2A-BD89-8194-29DF57A03787}"/>
              </a:ext>
            </a:extLst>
          </p:cNvPr>
          <p:cNvSpPr>
            <a:spLocks noGrp="1"/>
          </p:cNvSpPr>
          <p:nvPr>
            <p:ph idx="1"/>
          </p:nvPr>
        </p:nvSpPr>
        <p:spPr>
          <a:xfrm>
            <a:off x="5665338" y="2106119"/>
            <a:ext cx="5604997" cy="3728613"/>
          </a:xfrm>
        </p:spPr>
        <p:txBody>
          <a:bodyPr>
            <a:normAutofit/>
          </a:bodyPr>
          <a:lstStyle/>
          <a:p>
            <a:pPr marL="0" indent="0" algn="r">
              <a:buNone/>
            </a:pPr>
            <a:r>
              <a:rPr lang="en-IN" b="1" dirty="0"/>
              <a:t>LM35</a:t>
            </a:r>
            <a:r>
              <a:rPr lang="en-IN" dirty="0"/>
              <a:t>(Linear Monolithic 35) </a:t>
            </a:r>
            <a:endParaRPr lang="en-IN" sz="1800" dirty="0"/>
          </a:p>
          <a:p>
            <a:pPr>
              <a:buFont typeface="Arial" panose="020B0604020202020204" pitchFamily="34" charset="0"/>
              <a:buChar char="•"/>
            </a:pPr>
            <a:endParaRPr lang="en-IN" sz="1800" dirty="0"/>
          </a:p>
          <a:p>
            <a:pPr>
              <a:buFont typeface="Arial" panose="020B0604020202020204" pitchFamily="34" charset="0"/>
              <a:buChar char="•"/>
            </a:pPr>
            <a:r>
              <a:rPr lang="en-US" sz="2200" b="1" dirty="0"/>
              <a:t>Analog sensor </a:t>
            </a:r>
            <a:r>
              <a:rPr lang="en-US" sz="2200" dirty="0"/>
              <a:t>that outputs voltage proportional to temperature.</a:t>
            </a:r>
          </a:p>
          <a:p>
            <a:pPr>
              <a:buFont typeface="Arial" panose="020B0604020202020204" pitchFamily="34" charset="0"/>
              <a:buChar char="•"/>
            </a:pPr>
            <a:r>
              <a:rPr lang="en-US" sz="2200" dirty="0"/>
              <a:t>Used for </a:t>
            </a:r>
            <a:r>
              <a:rPr lang="en-US" sz="2200" b="1" dirty="0"/>
              <a:t>general internal temperature monitoring.</a:t>
            </a:r>
          </a:p>
          <a:p>
            <a:pPr>
              <a:buFont typeface="Arial" panose="020B0604020202020204" pitchFamily="34" charset="0"/>
              <a:buChar char="•"/>
            </a:pPr>
            <a:r>
              <a:rPr lang="en-US" sz="2200" dirty="0"/>
              <a:t>Provides </a:t>
            </a:r>
            <a:r>
              <a:rPr lang="en-US" sz="2200" b="1" dirty="0"/>
              <a:t>fast</a:t>
            </a:r>
            <a:r>
              <a:rPr lang="en-US" sz="2200" dirty="0"/>
              <a:t> and low-power readings.</a:t>
            </a:r>
            <a:endParaRPr lang="en-IN" sz="4300" dirty="0"/>
          </a:p>
        </p:txBody>
      </p:sp>
    </p:spTree>
    <p:extLst>
      <p:ext uri="{BB962C8B-B14F-4D97-AF65-F5344CB8AC3E}">
        <p14:creationId xmlns:p14="http://schemas.microsoft.com/office/powerpoint/2010/main" val="325607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45EF46-5055-7F73-3B66-346CB7647C0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3A6242-7F4E-C8C4-58CE-3B6FF3AE7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CB39DC44-D3F9-885D-B05A-400344BC5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A69549D9-E1FE-E568-ADB2-8BECD17385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A65C528E-30C0-852E-1633-6DA36FA9F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0AD3B163-1837-2C6A-A5FF-29503E460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4C599FE-6A34-3DC6-C893-868779C1D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8213DC57-038D-DF1D-46CD-B299B8A02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CDF9D06-A612-E49E-E094-C48117207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C2D5E64-2C32-DDE0-E3EC-EB7532A36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98E6DDF-8075-0C1C-6F5F-D2D5C487DF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1F7ABC4-F6EE-FD1F-FC7C-E43C7A524F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813274A-EE2B-7EA8-D216-995AB6FDEAAD}"/>
              </a:ext>
            </a:extLst>
          </p:cNvPr>
          <p:cNvSpPr>
            <a:spLocks noGrp="1"/>
          </p:cNvSpPr>
          <p:nvPr>
            <p:ph type="title"/>
          </p:nvPr>
        </p:nvSpPr>
        <p:spPr>
          <a:xfrm>
            <a:off x="706316" y="174647"/>
            <a:ext cx="5242811" cy="2236864"/>
          </a:xfrm>
        </p:spPr>
        <p:txBody>
          <a:bodyPr>
            <a:normAutofit/>
          </a:bodyPr>
          <a:lstStyle/>
          <a:p>
            <a:r>
              <a:rPr lang="en-IN" sz="3600" dirty="0"/>
              <a:t>Sensors</a:t>
            </a:r>
          </a:p>
        </p:txBody>
      </p:sp>
      <p:sp>
        <p:nvSpPr>
          <p:cNvPr id="3" name="Content Placeholder 2">
            <a:extLst>
              <a:ext uri="{FF2B5EF4-FFF2-40B4-BE49-F238E27FC236}">
                <a16:creationId xmlns:a16="http://schemas.microsoft.com/office/drawing/2014/main" id="{2D5C6010-C8C3-2110-F4D4-99CBFC834D23}"/>
              </a:ext>
            </a:extLst>
          </p:cNvPr>
          <p:cNvSpPr>
            <a:spLocks noGrp="1"/>
          </p:cNvSpPr>
          <p:nvPr>
            <p:ph idx="1"/>
          </p:nvPr>
        </p:nvSpPr>
        <p:spPr>
          <a:xfrm>
            <a:off x="791220" y="2336463"/>
            <a:ext cx="4898126" cy="3157686"/>
          </a:xfrm>
        </p:spPr>
        <p:txBody>
          <a:bodyPr>
            <a:normAutofit fontScale="92500" lnSpcReduction="20000"/>
          </a:bodyPr>
          <a:lstStyle/>
          <a:p>
            <a:pPr marL="0" indent="0">
              <a:lnSpc>
                <a:spcPct val="100000"/>
              </a:lnSpc>
              <a:buNone/>
            </a:pPr>
            <a:r>
              <a:rPr lang="en-IN" sz="3200" b="1" dirty="0"/>
              <a:t>DS18b20</a:t>
            </a:r>
            <a:r>
              <a:rPr lang="en-IN" sz="3200" dirty="0"/>
              <a:t>(Waterproof Sensor)</a:t>
            </a:r>
            <a:endParaRPr lang="en-IN" sz="1500" dirty="0"/>
          </a:p>
          <a:p>
            <a:pPr>
              <a:lnSpc>
                <a:spcPct val="100000"/>
              </a:lnSpc>
              <a:buFont typeface="Arial" panose="020B0604020202020204" pitchFamily="34" charset="0"/>
              <a:buChar char="•"/>
            </a:pPr>
            <a:endParaRPr lang="en-IN" sz="1500" dirty="0"/>
          </a:p>
          <a:p>
            <a:pPr>
              <a:lnSpc>
                <a:spcPct val="100000"/>
              </a:lnSpc>
              <a:buFont typeface="Arial" panose="020B0604020202020204" pitchFamily="34" charset="0"/>
              <a:buChar char="•"/>
            </a:pPr>
            <a:r>
              <a:rPr lang="en-US" sz="2200" dirty="0"/>
              <a:t>Digital temperature sensor with </a:t>
            </a:r>
            <a:r>
              <a:rPr lang="en-US" sz="2200" b="1" dirty="0"/>
              <a:t>high accuracy.</a:t>
            </a:r>
          </a:p>
          <a:p>
            <a:pPr>
              <a:lnSpc>
                <a:spcPct val="100000"/>
              </a:lnSpc>
              <a:buFont typeface="Arial" panose="020B0604020202020204" pitchFamily="34" charset="0"/>
              <a:buChar char="•"/>
            </a:pPr>
            <a:r>
              <a:rPr lang="en-US" sz="2200" b="1" dirty="0"/>
              <a:t>Waterproof </a:t>
            </a:r>
            <a:r>
              <a:rPr lang="en-US" sz="2200" dirty="0"/>
              <a:t>and suitable for extreme cold/hot zones.</a:t>
            </a:r>
          </a:p>
          <a:p>
            <a:pPr>
              <a:lnSpc>
                <a:spcPct val="100000"/>
              </a:lnSpc>
              <a:buFont typeface="Arial" panose="020B0604020202020204" pitchFamily="34" charset="0"/>
              <a:buChar char="•"/>
            </a:pPr>
            <a:r>
              <a:rPr lang="en-US" sz="2200" dirty="0"/>
              <a:t>Used to control heating/cooling thresholds precisely.</a:t>
            </a:r>
            <a:endParaRPr lang="en-IN" sz="5200" dirty="0"/>
          </a:p>
        </p:txBody>
      </p:sp>
      <p:pic>
        <p:nvPicPr>
          <p:cNvPr id="5" name="Picture 4">
            <a:extLst>
              <a:ext uri="{FF2B5EF4-FFF2-40B4-BE49-F238E27FC236}">
                <a16:creationId xmlns:a16="http://schemas.microsoft.com/office/drawing/2014/main" id="{2F27BEC1-2D0A-A60E-A3B9-AAF0DDAEA8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02655" y="1105660"/>
            <a:ext cx="4646680" cy="4646680"/>
          </a:xfrm>
          <a:prstGeom prst="rect">
            <a:avLst/>
          </a:prstGeom>
        </p:spPr>
      </p:pic>
      <p:grpSp>
        <p:nvGrpSpPr>
          <p:cNvPr id="24" name="Bottom Right">
            <a:extLst>
              <a:ext uri="{FF2B5EF4-FFF2-40B4-BE49-F238E27FC236}">
                <a16:creationId xmlns:a16="http://schemas.microsoft.com/office/drawing/2014/main" id="{CE7059E5-7D12-BC67-FAD1-BAC35E4CC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B2A3A1AC-4531-FA16-E6DD-A8FE97D78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D0E1B92A-F9B5-B6B3-C0C0-DFE98CD6545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FE6CD40D-6176-751A-B4D8-0672DDA03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09DCECC-DB1F-8217-4E38-1C5F61EE0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A82CCEE-CC4F-9825-1ED7-DC95FCB17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742288D-CA33-12D3-C855-64211C9D6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EEEDBF7-3F91-DDBB-D7D8-474119465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6416B0C-167C-E608-B2DD-6C44AAED5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7D68AF2-B875-8E62-FB00-D5784AEA6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6DB1C9FB-8A72-75DF-CAD5-7501D574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774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33DC79-4810-69C3-0D4B-FA31A63FF6E5}"/>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92A5332-8563-3B55-68D0-85D9FFD38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742C4D4B-D34E-49C9-5606-F63FFFFB7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8BD6646-4939-4EF9-9E76-43B5B80D26D4}"/>
              </a:ext>
            </a:extLst>
          </p:cNvPr>
          <p:cNvSpPr>
            <a:spLocks noGrp="1"/>
          </p:cNvSpPr>
          <p:nvPr>
            <p:ph type="title"/>
          </p:nvPr>
        </p:nvSpPr>
        <p:spPr>
          <a:xfrm>
            <a:off x="5804672" y="610178"/>
            <a:ext cx="5605358" cy="1664573"/>
          </a:xfrm>
        </p:spPr>
        <p:txBody>
          <a:bodyPr>
            <a:normAutofit/>
          </a:bodyPr>
          <a:lstStyle/>
          <a:p>
            <a:pPr algn="r"/>
            <a:r>
              <a:rPr lang="en-IN" sz="3600" dirty="0"/>
              <a:t>Other Components</a:t>
            </a:r>
          </a:p>
        </p:txBody>
      </p:sp>
      <p:pic>
        <p:nvPicPr>
          <p:cNvPr id="5" name="Picture 4">
            <a:extLst>
              <a:ext uri="{FF2B5EF4-FFF2-40B4-BE49-F238E27FC236}">
                <a16:creationId xmlns:a16="http://schemas.microsoft.com/office/drawing/2014/main" id="{4BA6ED46-3E4E-BD71-ED66-59C5B9C99A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6282" y="1294756"/>
            <a:ext cx="4268488" cy="4268488"/>
          </a:xfrm>
          <a:prstGeom prst="rect">
            <a:avLst/>
          </a:prstGeom>
        </p:spPr>
      </p:pic>
      <p:grpSp>
        <p:nvGrpSpPr>
          <p:cNvPr id="43" name="Top left">
            <a:extLst>
              <a:ext uri="{FF2B5EF4-FFF2-40B4-BE49-F238E27FC236}">
                <a16:creationId xmlns:a16="http://schemas.microsoft.com/office/drawing/2014/main" id="{553F755C-D8F3-6E0F-356D-A3C26E5E11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3836EEDD-EFE8-1ED0-A0C7-D4A1764B5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6AA6F328-AFDA-2403-63F1-4F2B741D9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28DAD42-169E-05DE-6D69-043236002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AD4A9A91-2442-5AC1-41EA-6965D0851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F6DF8101-F7A0-05CA-4060-6F00AFDDCF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B4E07D0-8702-CDB8-2756-93568AD51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170008B-EBCE-79E3-E11E-C26EF6F773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388BE87A-A35E-4593-39DD-61AC3A435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53" name="Bottom Right">
            <a:extLst>
              <a:ext uri="{FF2B5EF4-FFF2-40B4-BE49-F238E27FC236}">
                <a16:creationId xmlns:a16="http://schemas.microsoft.com/office/drawing/2014/main" id="{B384DE5F-E953-8CB2-AB5A-C4870AD0BE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ABD31F5A-B0E1-8A62-50E1-39E135C67D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D2EA0409-C8BC-12C5-6FF3-78360A72F4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DA37D206-EF33-2BAB-C392-780C8C8BF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2893D0C1-CB6C-AC11-CC1E-ECC96BE73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A16ABEE-4E22-4634-927C-A94A93308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D0169A1E-8AF3-17BB-F8EB-0C448E495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ACA34751-44A2-AA58-52EF-C949F7AD5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ACF4D271-80F1-4970-CA1E-72014F282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9A15AD6-B52C-62B4-C547-A5ECC5831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869C736E-D17D-D1B7-A4CB-D88137667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31647D76-1137-99AA-974E-C32599BA7CEB}"/>
              </a:ext>
            </a:extLst>
          </p:cNvPr>
          <p:cNvSpPr>
            <a:spLocks noGrp="1"/>
          </p:cNvSpPr>
          <p:nvPr>
            <p:ph idx="1"/>
          </p:nvPr>
        </p:nvSpPr>
        <p:spPr>
          <a:xfrm>
            <a:off x="5399941" y="2082753"/>
            <a:ext cx="5970380" cy="3728613"/>
          </a:xfrm>
        </p:spPr>
        <p:txBody>
          <a:bodyPr>
            <a:normAutofit/>
          </a:bodyPr>
          <a:lstStyle/>
          <a:p>
            <a:pPr marL="0" indent="0" algn="r">
              <a:buNone/>
            </a:pPr>
            <a:r>
              <a:rPr lang="en-IN" b="1" dirty="0"/>
              <a:t>16x2 I2C LCD Display</a:t>
            </a:r>
            <a:endParaRPr lang="en-IN" sz="1800" dirty="0"/>
          </a:p>
          <a:p>
            <a:pPr>
              <a:buFont typeface="Arial" panose="020B0604020202020204" pitchFamily="34" charset="0"/>
              <a:buChar char="•"/>
            </a:pPr>
            <a:endParaRPr lang="en-US" sz="2200" b="1" dirty="0"/>
          </a:p>
          <a:p>
            <a:pPr>
              <a:buFont typeface="Arial" panose="020B0604020202020204" pitchFamily="34" charset="0"/>
              <a:buChar char="•"/>
            </a:pPr>
            <a:r>
              <a:rPr lang="en-US" sz="2000" dirty="0"/>
              <a:t>Displays real-time temperature, humidity, and </a:t>
            </a:r>
            <a:r>
              <a:rPr lang="en-US" sz="2000" b="1" dirty="0"/>
              <a:t>system status</a:t>
            </a:r>
            <a:r>
              <a:rPr lang="en-US" sz="2000" dirty="0"/>
              <a:t>.</a:t>
            </a:r>
          </a:p>
          <a:p>
            <a:pPr>
              <a:buFont typeface="Arial" panose="020B0604020202020204" pitchFamily="34" charset="0"/>
              <a:buChar char="•"/>
            </a:pPr>
            <a:r>
              <a:rPr lang="en-US" sz="2000" dirty="0"/>
              <a:t>Uses </a:t>
            </a:r>
            <a:r>
              <a:rPr lang="en-US" sz="2000" b="1" dirty="0"/>
              <a:t>I2C protocol to reduce the number of wires.</a:t>
            </a:r>
          </a:p>
          <a:p>
            <a:pPr>
              <a:buFont typeface="Arial" panose="020B0604020202020204" pitchFamily="34" charset="0"/>
              <a:buChar char="•"/>
            </a:pPr>
            <a:r>
              <a:rPr lang="en-US" sz="2000" dirty="0"/>
              <a:t>Helps the </a:t>
            </a:r>
            <a:r>
              <a:rPr lang="en-US" sz="2000" b="1" dirty="0"/>
              <a:t>user interact easily </a:t>
            </a:r>
            <a:r>
              <a:rPr lang="en-US" sz="2000" dirty="0"/>
              <a:t>with the system.</a:t>
            </a:r>
            <a:endParaRPr lang="en-IN" sz="4800" dirty="0"/>
          </a:p>
        </p:txBody>
      </p:sp>
    </p:spTree>
    <p:extLst>
      <p:ext uri="{BB962C8B-B14F-4D97-AF65-F5344CB8AC3E}">
        <p14:creationId xmlns:p14="http://schemas.microsoft.com/office/powerpoint/2010/main" val="160851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7C47EB-7122-9B2D-6BE1-44876982614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12D9EE-9002-F7E4-D713-95EC767CA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57E53AA-3E5C-6FC4-1551-08FE8DE17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F825A4A7-39C2-52A1-E491-F1660DFCC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126A737E-F97A-B804-D7B4-C9424E5F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02AE1FEA-4954-4679-0C6F-EB271243C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8B80697-134E-A2CC-F482-975285D21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8FEBF8BA-7016-A74E-CE01-FA8E9F461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FC1A989-75D0-F12F-FE4D-C99DB8E4E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9034619-7617-A00A-0A5F-30A5264AE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6416453-CC11-B87D-1829-D98ADA9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9C08BBE3-7657-799C-4CB2-373634AC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0D921FD-3B7A-A0F2-7F0B-FAB87D984733}"/>
              </a:ext>
            </a:extLst>
          </p:cNvPr>
          <p:cNvSpPr>
            <a:spLocks noGrp="1"/>
          </p:cNvSpPr>
          <p:nvPr>
            <p:ph type="title"/>
          </p:nvPr>
        </p:nvSpPr>
        <p:spPr>
          <a:xfrm>
            <a:off x="706316" y="174647"/>
            <a:ext cx="5242811" cy="2236864"/>
          </a:xfrm>
        </p:spPr>
        <p:txBody>
          <a:bodyPr>
            <a:normAutofit/>
          </a:bodyPr>
          <a:lstStyle/>
          <a:p>
            <a:r>
              <a:rPr lang="en-IN" sz="3600" dirty="0"/>
              <a:t>Other Components</a:t>
            </a:r>
          </a:p>
        </p:txBody>
      </p:sp>
      <p:sp>
        <p:nvSpPr>
          <p:cNvPr id="3" name="Content Placeholder 2">
            <a:extLst>
              <a:ext uri="{FF2B5EF4-FFF2-40B4-BE49-F238E27FC236}">
                <a16:creationId xmlns:a16="http://schemas.microsoft.com/office/drawing/2014/main" id="{6CC213A6-8646-1723-0D0E-2F288029982E}"/>
              </a:ext>
            </a:extLst>
          </p:cNvPr>
          <p:cNvSpPr>
            <a:spLocks noGrp="1"/>
          </p:cNvSpPr>
          <p:nvPr>
            <p:ph idx="1"/>
          </p:nvPr>
        </p:nvSpPr>
        <p:spPr>
          <a:xfrm>
            <a:off x="791220" y="2336463"/>
            <a:ext cx="5304780" cy="3157686"/>
          </a:xfrm>
        </p:spPr>
        <p:txBody>
          <a:bodyPr>
            <a:normAutofit/>
          </a:bodyPr>
          <a:lstStyle/>
          <a:p>
            <a:pPr marL="0" indent="0">
              <a:lnSpc>
                <a:spcPct val="100000"/>
              </a:lnSpc>
              <a:buNone/>
            </a:pPr>
            <a:r>
              <a:rPr lang="en-IN" b="1" dirty="0"/>
              <a:t>Peltier Module (TEC1-12706)</a:t>
            </a:r>
            <a:endParaRPr lang="en-IN" sz="1800" dirty="0"/>
          </a:p>
          <a:p>
            <a:pPr>
              <a:buFont typeface="Arial" panose="020B0604020202020204" pitchFamily="34" charset="0"/>
              <a:buChar char="•"/>
            </a:pPr>
            <a:r>
              <a:rPr lang="en-US" sz="2000" b="1" dirty="0"/>
              <a:t>Thermoelectric device </a:t>
            </a:r>
            <a:r>
              <a:rPr lang="en-US" sz="2000" dirty="0"/>
              <a:t>that cools when current flows through.</a:t>
            </a:r>
          </a:p>
          <a:p>
            <a:pPr>
              <a:buFont typeface="Arial" panose="020B0604020202020204" pitchFamily="34" charset="0"/>
              <a:buChar char="•"/>
            </a:pPr>
            <a:r>
              <a:rPr lang="en-US" sz="2000" dirty="0"/>
              <a:t>Used to </a:t>
            </a:r>
            <a:r>
              <a:rPr lang="en-US" sz="2000" b="1" dirty="0"/>
              <a:t>actively cool compartments </a:t>
            </a:r>
            <a:r>
              <a:rPr lang="en-US" sz="2000" dirty="0"/>
              <a:t>with perishable goods.</a:t>
            </a:r>
          </a:p>
          <a:p>
            <a:pPr>
              <a:buFont typeface="Arial" panose="020B0604020202020204" pitchFamily="34" charset="0"/>
              <a:buChar char="•"/>
            </a:pPr>
            <a:r>
              <a:rPr lang="en-US" sz="2000" dirty="0"/>
              <a:t>Works with a fan and heatsink for efficiency.</a:t>
            </a:r>
          </a:p>
        </p:txBody>
      </p:sp>
      <p:pic>
        <p:nvPicPr>
          <p:cNvPr id="5" name="Picture 4">
            <a:extLst>
              <a:ext uri="{FF2B5EF4-FFF2-40B4-BE49-F238E27FC236}">
                <a16:creationId xmlns:a16="http://schemas.microsoft.com/office/drawing/2014/main" id="{A79467A6-624E-0D64-1652-94340051BA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02655" y="1105660"/>
            <a:ext cx="4646680" cy="4646680"/>
          </a:xfrm>
          <a:prstGeom prst="rect">
            <a:avLst/>
          </a:prstGeom>
        </p:spPr>
      </p:pic>
      <p:grpSp>
        <p:nvGrpSpPr>
          <p:cNvPr id="24" name="Bottom Right">
            <a:extLst>
              <a:ext uri="{FF2B5EF4-FFF2-40B4-BE49-F238E27FC236}">
                <a16:creationId xmlns:a16="http://schemas.microsoft.com/office/drawing/2014/main" id="{9B0CA73D-5FE6-8D19-37DC-9FC572DA46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8AF7FEFC-A9E4-45E3-F965-E59B54387F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A203790C-F85B-CCE7-5287-B87B225005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BF4CCCF7-F0F9-FFEC-DF2C-DF13448E0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75D887B-5361-E94C-3C93-3F37184EA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4F09D70-5E7C-02A9-FE56-67D72E102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00BF00B-D9F0-8210-41FB-950958577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1368094-F23B-580B-F563-CD6C41CD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6E7BB86-A9BC-81DD-3421-879CF99BD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CA15CDAE-733E-1ADF-975B-139CEDD40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161599EB-E842-86C1-5FEC-58E58B9E8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9620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C3BC-D383-F108-05CB-98329E165FB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32AD108-89BF-1C34-04BA-66D34E4494A7}"/>
              </a:ext>
            </a:extLst>
          </p:cNvPr>
          <p:cNvSpPr>
            <a:spLocks noGrp="1"/>
          </p:cNvSpPr>
          <p:nvPr>
            <p:ph idx="1"/>
          </p:nvPr>
        </p:nvSpPr>
        <p:spPr/>
        <p:txBody>
          <a:bodyPr>
            <a:normAutofit/>
          </a:bodyPr>
          <a:lstStyle/>
          <a:p>
            <a:pPr marL="0" indent="0">
              <a:buNone/>
            </a:pPr>
            <a:r>
              <a:rPr lang="en-US" sz="2400" b="1" dirty="0"/>
              <a:t>Purpose :</a:t>
            </a:r>
          </a:p>
          <a:p>
            <a:pPr lvl="1"/>
            <a:r>
              <a:rPr lang="en-US" sz="2000" dirty="0"/>
              <a:t>The main purpose of this project is to monitor and control the temperature and humidity of perishable goods such as meat, fruits, vegetables, bakery items, and cooked foods during transportation and storage.</a:t>
            </a:r>
          </a:p>
          <a:p>
            <a:pPr marL="0" indent="0">
              <a:buNone/>
            </a:pPr>
            <a:r>
              <a:rPr lang="en-US" sz="2400" b="1" dirty="0"/>
              <a:t>Objective:</a:t>
            </a:r>
          </a:p>
          <a:p>
            <a:pPr lvl="1"/>
            <a:r>
              <a:rPr lang="en-US" sz="2000" dirty="0"/>
              <a:t>To ensure the quality of food is maintained, minimize spoilage, and reduce manual intervention using IoT-based temperature and humidity monitoring.</a:t>
            </a:r>
          </a:p>
          <a:p>
            <a:pPr marL="0" indent="0">
              <a:buNone/>
            </a:pPr>
            <a:r>
              <a:rPr lang="en-US" sz="2400" b="1" dirty="0"/>
              <a:t>Outcome:</a:t>
            </a:r>
          </a:p>
          <a:p>
            <a:pPr lvl="1"/>
            <a:r>
              <a:rPr lang="en-US" sz="2000" dirty="0"/>
              <a:t>A system that automatically adjusts the temperature and humidity based on the food type and sends alerts to the driver when it crosses the threshold.</a:t>
            </a:r>
            <a:endParaRPr lang="en-IN" sz="2000" dirty="0"/>
          </a:p>
        </p:txBody>
      </p:sp>
    </p:spTree>
    <p:extLst>
      <p:ext uri="{BB962C8B-B14F-4D97-AF65-F5344CB8AC3E}">
        <p14:creationId xmlns:p14="http://schemas.microsoft.com/office/powerpoint/2010/main" val="382376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0F735D-368D-376E-B9DF-3EC9435CD6AC}"/>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EC462B7-D58C-7F05-E576-C4385714E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AF994D17-85C2-E8D5-093D-056CAAC2E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D195692-AD2C-0B03-C381-DF0F98971769}"/>
              </a:ext>
            </a:extLst>
          </p:cNvPr>
          <p:cNvSpPr>
            <a:spLocks noGrp="1"/>
          </p:cNvSpPr>
          <p:nvPr>
            <p:ph type="title"/>
          </p:nvPr>
        </p:nvSpPr>
        <p:spPr>
          <a:xfrm>
            <a:off x="5804672" y="610178"/>
            <a:ext cx="5605358" cy="1664573"/>
          </a:xfrm>
        </p:spPr>
        <p:txBody>
          <a:bodyPr>
            <a:normAutofit/>
          </a:bodyPr>
          <a:lstStyle/>
          <a:p>
            <a:pPr algn="r"/>
            <a:r>
              <a:rPr lang="en-IN" sz="3600" dirty="0"/>
              <a:t>Other Components</a:t>
            </a:r>
          </a:p>
        </p:txBody>
      </p:sp>
      <p:pic>
        <p:nvPicPr>
          <p:cNvPr id="5" name="Picture 4">
            <a:extLst>
              <a:ext uri="{FF2B5EF4-FFF2-40B4-BE49-F238E27FC236}">
                <a16:creationId xmlns:a16="http://schemas.microsoft.com/office/drawing/2014/main" id="{5F347894-E95F-049B-156B-C61676E946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6282" y="1294756"/>
            <a:ext cx="4268488" cy="4268488"/>
          </a:xfrm>
          <a:prstGeom prst="rect">
            <a:avLst/>
          </a:prstGeom>
        </p:spPr>
      </p:pic>
      <p:grpSp>
        <p:nvGrpSpPr>
          <p:cNvPr id="43" name="Top left">
            <a:extLst>
              <a:ext uri="{FF2B5EF4-FFF2-40B4-BE49-F238E27FC236}">
                <a16:creationId xmlns:a16="http://schemas.microsoft.com/office/drawing/2014/main" id="{5F75E48C-BBFD-9663-60ED-CBF6C467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FB057E88-E246-E99C-0E8A-815BDFE52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A6BABE8E-AC53-A0DF-6212-2FB471E93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556FF70-BDAB-883C-59E3-41A89610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84CF513-E05D-5A68-CC3B-A5556D6BF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FE2C45C4-A862-C595-127F-9959EFA07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E0E050A-104D-55BD-5E53-D805C2DC3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2B95D15E-1018-6F23-5982-1ECFBBB0A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85AD149A-76D3-8E0F-4217-D4440A90E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53" name="Bottom Right">
            <a:extLst>
              <a:ext uri="{FF2B5EF4-FFF2-40B4-BE49-F238E27FC236}">
                <a16:creationId xmlns:a16="http://schemas.microsoft.com/office/drawing/2014/main" id="{4CC02000-6C11-F516-8627-37B4990CDE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88024C77-CE81-FE6E-5F01-CB0092E9B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EC041438-6114-5333-7B6E-2E5D240FEB0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03379E24-CF05-B98F-1910-9D303112C2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814BD80D-85A9-948E-CB30-2194CCF1C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2D9E84D-2B86-519E-B918-157E53436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B1E6C9D-031C-729E-60D8-892972B1C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2F6E37F9-261D-18FE-0640-0C610C207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88F5D10D-C4DA-C761-2762-4DC2A127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1E0680D-03E8-0F94-9477-3C4868706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74E8F297-729D-4DDD-DB84-E28933D9E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2B2E724-2B70-5024-3898-33A330F315BF}"/>
              </a:ext>
            </a:extLst>
          </p:cNvPr>
          <p:cNvSpPr>
            <a:spLocks noGrp="1"/>
          </p:cNvSpPr>
          <p:nvPr>
            <p:ph idx="1"/>
          </p:nvPr>
        </p:nvSpPr>
        <p:spPr>
          <a:xfrm>
            <a:off x="5399941" y="2082753"/>
            <a:ext cx="5970380" cy="3728613"/>
          </a:xfrm>
        </p:spPr>
        <p:txBody>
          <a:bodyPr>
            <a:normAutofit/>
          </a:bodyPr>
          <a:lstStyle/>
          <a:p>
            <a:pPr marL="0" indent="0" algn="r">
              <a:buNone/>
            </a:pPr>
            <a:r>
              <a:rPr lang="en-IN" b="1" dirty="0"/>
              <a:t>12v40w Cartridge Heater</a:t>
            </a:r>
            <a:endParaRPr lang="en-IN" sz="1800" dirty="0"/>
          </a:p>
          <a:p>
            <a:pPr>
              <a:buFont typeface="Arial" panose="020B0604020202020204" pitchFamily="34" charset="0"/>
              <a:buChar char="•"/>
            </a:pPr>
            <a:endParaRPr lang="en-US" sz="2200" b="1" dirty="0"/>
          </a:p>
          <a:p>
            <a:pPr>
              <a:buFont typeface="Arial" panose="020B0604020202020204" pitchFamily="34" charset="0"/>
              <a:buChar char="•"/>
            </a:pPr>
            <a:r>
              <a:rPr lang="en-US" sz="2000" b="1" dirty="0"/>
              <a:t>High-power resistive heater </a:t>
            </a:r>
            <a:r>
              <a:rPr lang="en-US" sz="2000" dirty="0"/>
              <a:t>used to warm up container compartments.</a:t>
            </a:r>
          </a:p>
          <a:p>
            <a:pPr>
              <a:buFont typeface="Arial" panose="020B0604020202020204" pitchFamily="34" charset="0"/>
              <a:buChar char="•"/>
            </a:pPr>
            <a:r>
              <a:rPr lang="en-US" sz="2000" dirty="0"/>
              <a:t>Controlled via relay to switch heating on/off based on temperature.</a:t>
            </a:r>
          </a:p>
          <a:p>
            <a:pPr>
              <a:buFont typeface="Arial" panose="020B0604020202020204" pitchFamily="34" charset="0"/>
              <a:buChar char="•"/>
            </a:pPr>
            <a:r>
              <a:rPr lang="en-US" sz="2000" dirty="0"/>
              <a:t>Ensures perishable goods remain above minimum threshold.</a:t>
            </a:r>
            <a:endParaRPr lang="en-IN" sz="6600" dirty="0"/>
          </a:p>
        </p:txBody>
      </p:sp>
    </p:spTree>
    <p:extLst>
      <p:ext uri="{BB962C8B-B14F-4D97-AF65-F5344CB8AC3E}">
        <p14:creationId xmlns:p14="http://schemas.microsoft.com/office/powerpoint/2010/main" val="3472942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2900A-1AE1-82E7-1A2C-D3A7B8E28F2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F0A948-64AC-D39F-C2A2-5552B207F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E3C3234B-2CE1-6209-73AF-4858E0CC0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8F6774AC-1198-5E51-D287-94ADB8DB7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A989A620-2EF8-FC89-1E70-B02F4689E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7ED98D8C-0463-CEAE-B302-A5EE6E766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656AC2F-252F-FBB7-A174-37726188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C89B465-50FD-D336-403A-096FFE469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0088E10-3CE7-70CD-13B0-9492ECD1F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CA346D-DAC6-BA1D-E351-D5B3041EB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A2D63D73-D5EB-1B27-E4B1-456E5F69D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19DA62E9-CC68-6E11-3B5D-13A459FBD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85D080C-9D10-230E-A9BE-99518F52B6F1}"/>
              </a:ext>
            </a:extLst>
          </p:cNvPr>
          <p:cNvSpPr>
            <a:spLocks noGrp="1"/>
          </p:cNvSpPr>
          <p:nvPr>
            <p:ph type="title"/>
          </p:nvPr>
        </p:nvSpPr>
        <p:spPr>
          <a:xfrm>
            <a:off x="706316" y="174647"/>
            <a:ext cx="5242811" cy="2236864"/>
          </a:xfrm>
        </p:spPr>
        <p:txBody>
          <a:bodyPr>
            <a:normAutofit/>
          </a:bodyPr>
          <a:lstStyle/>
          <a:p>
            <a:r>
              <a:rPr lang="en-IN" sz="3600" dirty="0"/>
              <a:t>Other Components</a:t>
            </a:r>
          </a:p>
        </p:txBody>
      </p:sp>
      <p:sp>
        <p:nvSpPr>
          <p:cNvPr id="3" name="Content Placeholder 2">
            <a:extLst>
              <a:ext uri="{FF2B5EF4-FFF2-40B4-BE49-F238E27FC236}">
                <a16:creationId xmlns:a16="http://schemas.microsoft.com/office/drawing/2014/main" id="{565590C9-6FD8-9089-BBD8-EFEB23C862E4}"/>
              </a:ext>
            </a:extLst>
          </p:cNvPr>
          <p:cNvSpPr>
            <a:spLocks noGrp="1"/>
          </p:cNvSpPr>
          <p:nvPr>
            <p:ph idx="1"/>
          </p:nvPr>
        </p:nvSpPr>
        <p:spPr>
          <a:xfrm>
            <a:off x="791220" y="2336463"/>
            <a:ext cx="5304780" cy="3157686"/>
          </a:xfrm>
        </p:spPr>
        <p:txBody>
          <a:bodyPr>
            <a:normAutofit fontScale="92500" lnSpcReduction="20000"/>
          </a:bodyPr>
          <a:lstStyle/>
          <a:p>
            <a:pPr marL="0" indent="0">
              <a:lnSpc>
                <a:spcPct val="100000"/>
              </a:lnSpc>
              <a:buNone/>
            </a:pPr>
            <a:r>
              <a:rPr lang="en-IN" b="1" dirty="0"/>
              <a:t>Relay Module (x2)</a:t>
            </a:r>
          </a:p>
          <a:p>
            <a:pPr marL="0" indent="0">
              <a:lnSpc>
                <a:spcPct val="100000"/>
              </a:lnSpc>
              <a:buNone/>
            </a:pPr>
            <a:endParaRPr lang="en-IN" sz="1800" dirty="0"/>
          </a:p>
          <a:p>
            <a:pPr>
              <a:buFont typeface="Arial" panose="020B0604020202020204" pitchFamily="34" charset="0"/>
              <a:buChar char="•"/>
            </a:pPr>
            <a:r>
              <a:rPr lang="en-US" sz="2400" dirty="0"/>
              <a:t>Used to </a:t>
            </a:r>
            <a:r>
              <a:rPr lang="en-US" sz="2400" b="1" dirty="0"/>
              <a:t>switch high-current devices like heater and Peltier </a:t>
            </a:r>
            <a:r>
              <a:rPr lang="en-US" sz="2400" dirty="0"/>
              <a:t>safely.</a:t>
            </a:r>
          </a:p>
          <a:p>
            <a:pPr>
              <a:buFont typeface="Arial" panose="020B0604020202020204" pitchFamily="34" charset="0"/>
              <a:buChar char="•"/>
            </a:pPr>
            <a:r>
              <a:rPr lang="en-US" sz="2400" dirty="0"/>
              <a:t>Provides </a:t>
            </a:r>
            <a:r>
              <a:rPr lang="en-US" sz="2400" b="1" dirty="0"/>
              <a:t>electrical isolation </a:t>
            </a:r>
            <a:r>
              <a:rPr lang="en-US" sz="2400" dirty="0"/>
              <a:t>between control and power circuits.</a:t>
            </a:r>
          </a:p>
          <a:p>
            <a:pPr>
              <a:buFont typeface="Arial" panose="020B0604020202020204" pitchFamily="34" charset="0"/>
              <a:buChar char="•"/>
            </a:pPr>
            <a:r>
              <a:rPr lang="en-US" sz="2400" dirty="0"/>
              <a:t>Activated by Arduino digital output pins.</a:t>
            </a:r>
            <a:endParaRPr lang="en-US" sz="3600" dirty="0"/>
          </a:p>
        </p:txBody>
      </p:sp>
      <p:pic>
        <p:nvPicPr>
          <p:cNvPr id="5" name="Picture 4">
            <a:extLst>
              <a:ext uri="{FF2B5EF4-FFF2-40B4-BE49-F238E27FC236}">
                <a16:creationId xmlns:a16="http://schemas.microsoft.com/office/drawing/2014/main" id="{FCC2CE24-D2DC-B2D7-F2C3-1E68D8C59F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05559" y="1105660"/>
            <a:ext cx="4640871" cy="4646680"/>
          </a:xfrm>
          <a:prstGeom prst="rect">
            <a:avLst/>
          </a:prstGeom>
        </p:spPr>
      </p:pic>
      <p:grpSp>
        <p:nvGrpSpPr>
          <p:cNvPr id="24" name="Bottom Right">
            <a:extLst>
              <a:ext uri="{FF2B5EF4-FFF2-40B4-BE49-F238E27FC236}">
                <a16:creationId xmlns:a16="http://schemas.microsoft.com/office/drawing/2014/main" id="{4B2BB96C-D1A1-9913-AFF7-B02057041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9037A076-2BE6-49A5-C1CD-176B986C7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DF26B0A4-B282-ACD1-E91E-FC0AA2663E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22F592D3-5A03-A1E6-5845-06BC48288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A30DA6B-3A79-82FE-4AD3-52FB04E51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0511CF7-2025-7613-70CE-E03B1E061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D900231-2F52-C9E2-2024-80F3A54E2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CF47118-69FB-61D3-3BB5-F43117F4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78ADCDA-C15D-A599-B77E-BB11117E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A140A30-E97D-EFB6-5E11-87D73E8F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40EF3BF7-D60F-F0B3-E0C6-C222BE55E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79298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FB25CB-4375-A049-827D-0A9C9C84425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EA4A3C-A59E-72BB-058E-A1A379629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CA2EC74D-C55F-5AED-741F-D22E911F0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8BB2EAEE-D665-04C5-7674-29D7B4EFC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6EC8C910-511F-1536-6554-34481B21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C414DB6C-5F70-5AA6-C997-9BA074A5B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96679EF-0FEE-2FCE-DEC3-F30274B75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AA86E25F-F8DA-9532-EF68-B87F9E207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F4C7FCC-C015-F2B0-E2E1-51D0F628D8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FA7925E4-41E7-AD4B-0C77-AE8CFBA8B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82DB579-D13D-41AE-7991-7791D4D94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8D8407EE-3FAB-4F2D-3616-B76E6FFCE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47DC2A8-D9C4-BBD3-31BA-72D206ABE164}"/>
              </a:ext>
            </a:extLst>
          </p:cNvPr>
          <p:cNvSpPr>
            <a:spLocks noGrp="1"/>
          </p:cNvSpPr>
          <p:nvPr>
            <p:ph type="title"/>
          </p:nvPr>
        </p:nvSpPr>
        <p:spPr>
          <a:xfrm>
            <a:off x="706316" y="174647"/>
            <a:ext cx="5242811" cy="2236864"/>
          </a:xfrm>
        </p:spPr>
        <p:txBody>
          <a:bodyPr>
            <a:normAutofit/>
          </a:bodyPr>
          <a:lstStyle/>
          <a:p>
            <a:r>
              <a:rPr lang="en-IN" sz="3600" dirty="0"/>
              <a:t>Other Components</a:t>
            </a:r>
          </a:p>
        </p:txBody>
      </p:sp>
      <p:sp>
        <p:nvSpPr>
          <p:cNvPr id="3" name="Content Placeholder 2">
            <a:extLst>
              <a:ext uri="{FF2B5EF4-FFF2-40B4-BE49-F238E27FC236}">
                <a16:creationId xmlns:a16="http://schemas.microsoft.com/office/drawing/2014/main" id="{19750F9A-3352-4647-F1E1-2BC7CA97BEB3}"/>
              </a:ext>
            </a:extLst>
          </p:cNvPr>
          <p:cNvSpPr>
            <a:spLocks noGrp="1"/>
          </p:cNvSpPr>
          <p:nvPr>
            <p:ph idx="1"/>
          </p:nvPr>
        </p:nvSpPr>
        <p:spPr>
          <a:xfrm>
            <a:off x="791220" y="2336463"/>
            <a:ext cx="5304780" cy="3157686"/>
          </a:xfrm>
        </p:spPr>
        <p:txBody>
          <a:bodyPr>
            <a:normAutofit lnSpcReduction="10000"/>
          </a:bodyPr>
          <a:lstStyle/>
          <a:p>
            <a:pPr marL="0" indent="0">
              <a:lnSpc>
                <a:spcPct val="100000"/>
              </a:lnSpc>
              <a:buNone/>
            </a:pPr>
            <a:r>
              <a:rPr lang="en-IN" b="1" dirty="0"/>
              <a:t>12V 3A Adapter</a:t>
            </a:r>
          </a:p>
          <a:p>
            <a:pPr marL="0" indent="0">
              <a:lnSpc>
                <a:spcPct val="100000"/>
              </a:lnSpc>
              <a:buNone/>
            </a:pPr>
            <a:endParaRPr lang="en-IN" sz="1800" dirty="0"/>
          </a:p>
          <a:p>
            <a:pPr>
              <a:buFont typeface="Arial" panose="020B0604020202020204" pitchFamily="34" charset="0"/>
              <a:buChar char="•"/>
            </a:pPr>
            <a:r>
              <a:rPr lang="en-US" sz="2000" dirty="0"/>
              <a:t>Provides sufficient current to run the heater, Peltier, and fan.</a:t>
            </a:r>
          </a:p>
          <a:p>
            <a:pPr>
              <a:buFont typeface="Arial" panose="020B0604020202020204" pitchFamily="34" charset="0"/>
              <a:buChar char="•"/>
            </a:pPr>
            <a:r>
              <a:rPr lang="en-US" sz="2000" dirty="0"/>
              <a:t>Powers high-load components with stable voltage.</a:t>
            </a:r>
          </a:p>
          <a:p>
            <a:pPr>
              <a:buFont typeface="Arial" panose="020B0604020202020204" pitchFamily="34" charset="0"/>
              <a:buChar char="•"/>
            </a:pPr>
            <a:r>
              <a:rPr lang="en-US" sz="2000" dirty="0"/>
              <a:t>Shared across relays and thermal elements for unified supply.</a:t>
            </a:r>
            <a:endParaRPr lang="en-US" sz="4400" dirty="0"/>
          </a:p>
        </p:txBody>
      </p:sp>
      <p:pic>
        <p:nvPicPr>
          <p:cNvPr id="5" name="Picture 4">
            <a:extLst>
              <a:ext uri="{FF2B5EF4-FFF2-40B4-BE49-F238E27FC236}">
                <a16:creationId xmlns:a16="http://schemas.microsoft.com/office/drawing/2014/main" id="{D61A0C43-F5ED-2B5B-5987-8B01E28A83D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05559" y="1108564"/>
            <a:ext cx="4640871" cy="4640871"/>
          </a:xfrm>
          <a:prstGeom prst="rect">
            <a:avLst/>
          </a:prstGeom>
        </p:spPr>
      </p:pic>
      <p:grpSp>
        <p:nvGrpSpPr>
          <p:cNvPr id="24" name="Bottom Right">
            <a:extLst>
              <a:ext uri="{FF2B5EF4-FFF2-40B4-BE49-F238E27FC236}">
                <a16:creationId xmlns:a16="http://schemas.microsoft.com/office/drawing/2014/main" id="{266690F2-9F7A-BF05-4910-AD99857C03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3ED2FCF8-010E-98F2-CFF7-6A97F7518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C647AFA9-C08A-3A4B-6791-9352AC226A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4D620FE1-21FF-A903-E68B-405EB0485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B280C1F-CDBD-27C3-AFB2-942B43BDA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1456F17-87D3-BDC8-58B9-FC7FC2D02E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941F2DB-6618-3858-B64B-F89C9B7C4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E8B76BA-8966-F42C-1FFC-02B47FA40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C750366-C8E7-C3DD-34FA-B6C41CA824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9D4EDE3-FBB3-3897-6EFB-A9C7D91C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CDF2E0C6-2241-41C5-5468-D1FBFAE03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46420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C190C8-A15E-D8CC-F11B-92B5C5E7B49C}"/>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DBE3EB6-7F62-08EB-23BD-631E0ECD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8B0192F0-FC27-2EC6-0FD5-F8B0C6CB6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6CBB6BB-6252-3C05-653C-FD04981A7DDF}"/>
              </a:ext>
            </a:extLst>
          </p:cNvPr>
          <p:cNvSpPr>
            <a:spLocks noGrp="1"/>
          </p:cNvSpPr>
          <p:nvPr>
            <p:ph type="title"/>
          </p:nvPr>
        </p:nvSpPr>
        <p:spPr>
          <a:xfrm>
            <a:off x="5804672" y="610178"/>
            <a:ext cx="5605358" cy="1664573"/>
          </a:xfrm>
        </p:spPr>
        <p:txBody>
          <a:bodyPr>
            <a:normAutofit/>
          </a:bodyPr>
          <a:lstStyle/>
          <a:p>
            <a:pPr algn="r"/>
            <a:r>
              <a:rPr lang="en-IN" sz="3600" dirty="0"/>
              <a:t>Other Components</a:t>
            </a:r>
          </a:p>
        </p:txBody>
      </p:sp>
      <p:pic>
        <p:nvPicPr>
          <p:cNvPr id="5" name="Picture 4">
            <a:extLst>
              <a:ext uri="{FF2B5EF4-FFF2-40B4-BE49-F238E27FC236}">
                <a16:creationId xmlns:a16="http://schemas.microsoft.com/office/drawing/2014/main" id="{8644C87D-16E6-8898-C0AF-367322C9AC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6282" y="1294756"/>
            <a:ext cx="4268488" cy="4268488"/>
          </a:xfrm>
          <a:prstGeom prst="rect">
            <a:avLst/>
          </a:prstGeom>
        </p:spPr>
      </p:pic>
      <p:grpSp>
        <p:nvGrpSpPr>
          <p:cNvPr id="43" name="Top left">
            <a:extLst>
              <a:ext uri="{FF2B5EF4-FFF2-40B4-BE49-F238E27FC236}">
                <a16:creationId xmlns:a16="http://schemas.microsoft.com/office/drawing/2014/main" id="{FCF8C3DA-6797-0BD5-6002-47F0447F5C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1DF040FD-FB61-D3EC-4C9C-A322D77E7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8C1DBA52-D1A1-40D9-46CA-513752E33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3AB3900E-499C-08D7-411F-89EB700B4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935EE476-A994-6CB6-DB4F-DAA1996B0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A6C32E4-40A7-199E-2713-789CC4484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895B186-32AC-DD2D-954F-603E1BE25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24DF89A-AF14-C4D5-313A-2AEE54683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DA6B83AF-3B80-A4FF-A9F8-12DD7941E0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53" name="Bottom Right">
            <a:extLst>
              <a:ext uri="{FF2B5EF4-FFF2-40B4-BE49-F238E27FC236}">
                <a16:creationId xmlns:a16="http://schemas.microsoft.com/office/drawing/2014/main" id="{E3B2DDF9-7589-A3AD-060F-0C4E10B356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8C9FEF88-46B7-8D5E-F5DB-B6A2D3C3E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69228174-8F32-A077-F831-5D048DD868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DC812F2D-6656-0577-2E61-B1BA0867B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BA7F6A1-62C9-C16C-F74A-C8338080D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5EDCCB5F-CCA8-716E-EBFC-F745F1A50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D5677DA-2E3A-9195-E5D0-9523C9C84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368776F-850F-9884-DB55-86147BD3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020AD4B1-7FA5-9C3A-8215-C064D03EB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C0AE35D9-7308-D5E3-1365-7C72BC0E7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BC02406F-46A2-CD8B-4E1A-C95B86217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2EE02B7-989B-A113-5456-07230B3D316C}"/>
              </a:ext>
            </a:extLst>
          </p:cNvPr>
          <p:cNvSpPr>
            <a:spLocks noGrp="1"/>
          </p:cNvSpPr>
          <p:nvPr>
            <p:ph idx="1"/>
          </p:nvPr>
        </p:nvSpPr>
        <p:spPr>
          <a:xfrm>
            <a:off x="5399941" y="2082753"/>
            <a:ext cx="5970380" cy="3728613"/>
          </a:xfrm>
        </p:spPr>
        <p:txBody>
          <a:bodyPr>
            <a:normAutofit fontScale="92500" lnSpcReduction="20000"/>
          </a:bodyPr>
          <a:lstStyle/>
          <a:p>
            <a:pPr marL="0" indent="0" algn="r">
              <a:buNone/>
            </a:pPr>
            <a:r>
              <a:rPr lang="en-IN" sz="3500" b="1" dirty="0"/>
              <a:t>CPU Cooling Fan(12v)</a:t>
            </a:r>
            <a:endParaRPr lang="en-IN" sz="2200" dirty="0"/>
          </a:p>
          <a:p>
            <a:pPr>
              <a:buFont typeface="Arial" panose="020B0604020202020204" pitchFamily="34" charset="0"/>
              <a:buChar char="•"/>
            </a:pPr>
            <a:endParaRPr lang="en-US" sz="1600" b="1" dirty="0"/>
          </a:p>
          <a:p>
            <a:pPr>
              <a:buFont typeface="Arial" panose="020B0604020202020204" pitchFamily="34" charset="0"/>
              <a:buChar char="•"/>
            </a:pPr>
            <a:r>
              <a:rPr lang="en-US" sz="2200" b="1" dirty="0"/>
              <a:t>Cools the hot side of the Peltier module</a:t>
            </a:r>
            <a:r>
              <a:rPr lang="en-US" sz="2200" dirty="0"/>
              <a:t> to maintain efficiency.</a:t>
            </a:r>
          </a:p>
          <a:p>
            <a:pPr>
              <a:buFont typeface="Arial" panose="020B0604020202020204" pitchFamily="34" charset="0"/>
              <a:buChar char="•"/>
            </a:pPr>
            <a:r>
              <a:rPr lang="en-US" sz="2200" b="1" dirty="0"/>
              <a:t>Prevents overheating </a:t>
            </a:r>
            <a:r>
              <a:rPr lang="en-US" sz="2200" dirty="0"/>
              <a:t>and enhances thermal </a:t>
            </a:r>
            <a:r>
              <a:rPr lang="en-US" sz="2200" dirty="0" err="1"/>
              <a:t>regulation.Powered</a:t>
            </a:r>
            <a:r>
              <a:rPr lang="en-US" sz="2200" dirty="0"/>
              <a:t> directly from 12V power supply.</a:t>
            </a:r>
          </a:p>
          <a:p>
            <a:pPr>
              <a:buFont typeface="Arial" panose="020B0604020202020204" pitchFamily="34" charset="0"/>
              <a:buChar char="•"/>
            </a:pPr>
            <a:r>
              <a:rPr lang="en-US" sz="2000" dirty="0"/>
              <a:t>They ensure continuous airflow, preventing overheating and </a:t>
            </a:r>
            <a:r>
              <a:rPr lang="en-US" sz="2000" b="1" dirty="0"/>
              <a:t>maintaining optimal thermal performance </a:t>
            </a:r>
            <a:r>
              <a:rPr lang="en-US" sz="2000" dirty="0"/>
              <a:t>inside the container</a:t>
            </a:r>
            <a:r>
              <a:rPr lang="en-US" dirty="0"/>
              <a:t>.</a:t>
            </a:r>
            <a:endParaRPr lang="en-IN" sz="4000" dirty="0"/>
          </a:p>
        </p:txBody>
      </p:sp>
    </p:spTree>
    <p:extLst>
      <p:ext uri="{BB962C8B-B14F-4D97-AF65-F5344CB8AC3E}">
        <p14:creationId xmlns:p14="http://schemas.microsoft.com/office/powerpoint/2010/main" val="680965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circuit board&#10;&#10;AI-generated content may be incorrect.">
            <a:extLst>
              <a:ext uri="{FF2B5EF4-FFF2-40B4-BE49-F238E27FC236}">
                <a16:creationId xmlns:a16="http://schemas.microsoft.com/office/drawing/2014/main" id="{B8AA9B1F-8284-8406-6A44-8970FDD2138B}"/>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rcRect t="2593" r="-1" b="-1"/>
          <a:stretch>
            <a:fillRect/>
          </a:stretch>
        </p:blipFill>
        <p:spPr>
          <a:xfrm>
            <a:off x="20" y="10"/>
            <a:ext cx="12188932" cy="6856614"/>
          </a:xfrm>
          <a:prstGeom prst="rect">
            <a:avLst/>
          </a:prstGeom>
        </p:spPr>
      </p:pic>
      <p:grpSp>
        <p:nvGrpSpPr>
          <p:cNvPr id="42" name="Group 41">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3"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5" name="Freeform: Shape 44">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4" name="Freeform: Shape 43">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3"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55"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56" name="Freeform: Shape 55">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58"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69" name="Freeform: Shape 68">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59" name="Freeform: Shape 58">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Tree>
    <p:extLst>
      <p:ext uri="{BB962C8B-B14F-4D97-AF65-F5344CB8AC3E}">
        <p14:creationId xmlns:p14="http://schemas.microsoft.com/office/powerpoint/2010/main" val="250831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257901D-E824-D23C-3B30-09003B383DC5}"/>
              </a:ext>
            </a:extLst>
          </p:cNvPr>
          <p:cNvSpPr>
            <a:spLocks noGrp="1"/>
          </p:cNvSpPr>
          <p:nvPr>
            <p:ph type="title"/>
          </p:nvPr>
        </p:nvSpPr>
        <p:spPr>
          <a:xfrm>
            <a:off x="945573" y="559702"/>
            <a:ext cx="7218454" cy="1116865"/>
          </a:xfrm>
        </p:spPr>
        <p:txBody>
          <a:bodyPr>
            <a:normAutofit/>
          </a:bodyPr>
          <a:lstStyle/>
          <a:p>
            <a:r>
              <a:rPr lang="en-IN" dirty="0"/>
              <a:t>Uploading data in Cloud</a:t>
            </a:r>
          </a:p>
        </p:txBody>
      </p:sp>
      <p:sp>
        <p:nvSpPr>
          <p:cNvPr id="3" name="Content Placeholder 2">
            <a:extLst>
              <a:ext uri="{FF2B5EF4-FFF2-40B4-BE49-F238E27FC236}">
                <a16:creationId xmlns:a16="http://schemas.microsoft.com/office/drawing/2014/main" id="{4E313FE9-B33E-B244-AE0A-6B048D5E1133}"/>
              </a:ext>
            </a:extLst>
          </p:cNvPr>
          <p:cNvSpPr>
            <a:spLocks noGrp="1"/>
          </p:cNvSpPr>
          <p:nvPr>
            <p:ph idx="1"/>
          </p:nvPr>
        </p:nvSpPr>
        <p:spPr>
          <a:xfrm>
            <a:off x="945573" y="2005445"/>
            <a:ext cx="5149039" cy="3812394"/>
          </a:xfrm>
        </p:spPr>
        <p:txBody>
          <a:bodyPr>
            <a:normAutofit/>
          </a:bodyPr>
          <a:lstStyle/>
          <a:p>
            <a:pPr marL="0" indent="0">
              <a:lnSpc>
                <a:spcPct val="100000"/>
              </a:lnSpc>
              <a:buNone/>
            </a:pPr>
            <a:r>
              <a:rPr lang="en-IN" sz="2400" b="1" dirty="0"/>
              <a:t>What is ThingSpeak?</a:t>
            </a:r>
          </a:p>
          <a:p>
            <a:pPr lvl="1">
              <a:lnSpc>
                <a:spcPct val="100000"/>
              </a:lnSpc>
              <a:buFont typeface="Arial" panose="020B0604020202020204" pitchFamily="34" charset="0"/>
              <a:buChar char="•"/>
            </a:pPr>
            <a:r>
              <a:rPr lang="en-IN" sz="1800" dirty="0"/>
              <a:t>ThingSpeak is a cloud-based IoT data platform.</a:t>
            </a:r>
          </a:p>
          <a:p>
            <a:pPr lvl="1">
              <a:lnSpc>
                <a:spcPct val="100000"/>
              </a:lnSpc>
              <a:buFont typeface="Arial" panose="020B0604020202020204" pitchFamily="34" charset="0"/>
              <a:buChar char="•"/>
            </a:pPr>
            <a:r>
              <a:rPr lang="en-IN" sz="1800" dirty="0"/>
              <a:t>It allows devices (like Arduino, ESP8266) to upload sensor data online.</a:t>
            </a:r>
          </a:p>
          <a:p>
            <a:pPr lvl="1">
              <a:lnSpc>
                <a:spcPct val="100000"/>
              </a:lnSpc>
              <a:buFont typeface="Arial" panose="020B0604020202020204" pitchFamily="34" charset="0"/>
              <a:buChar char="•"/>
            </a:pPr>
            <a:r>
              <a:rPr lang="en-IN" sz="1800" dirty="0"/>
              <a:t>Supports: Real-time data logging, visualization with charts, basic data analysis</a:t>
            </a:r>
          </a:p>
          <a:p>
            <a:pPr lvl="1">
              <a:lnSpc>
                <a:spcPct val="100000"/>
              </a:lnSpc>
              <a:buFont typeface="Arial" panose="020B0604020202020204" pitchFamily="34" charset="0"/>
              <a:buChar char="•"/>
            </a:pPr>
            <a:r>
              <a:rPr lang="en-IN" sz="1800" dirty="0"/>
              <a:t>Data is sent via HTTP GET requests using a Write API Key.</a:t>
            </a:r>
          </a:p>
          <a:p>
            <a:pPr lvl="1">
              <a:lnSpc>
                <a:spcPct val="100000"/>
              </a:lnSpc>
              <a:buFont typeface="Arial" panose="020B0604020202020204" pitchFamily="34" charset="0"/>
              <a:buChar char="•"/>
            </a:pPr>
            <a:r>
              <a:rPr lang="en-IN" sz="1800" dirty="0"/>
              <a:t>Ideal for remote monitoring projects (e.g., temperature, humidity).</a:t>
            </a:r>
          </a:p>
        </p:txBody>
      </p:sp>
      <p:pic>
        <p:nvPicPr>
          <p:cNvPr id="5" name="Graphic 4">
            <a:extLst>
              <a:ext uri="{FF2B5EF4-FFF2-40B4-BE49-F238E27FC236}">
                <a16:creationId xmlns:a16="http://schemas.microsoft.com/office/drawing/2014/main" id="{BBCCFEBD-70D1-9C8C-EECE-4E21315690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0714" y="2242620"/>
            <a:ext cx="5358254" cy="2922683"/>
          </a:xfrm>
          <a:prstGeom prst="rect">
            <a:avLst/>
          </a:prstGeom>
        </p:spPr>
      </p:pic>
      <p:grpSp>
        <p:nvGrpSpPr>
          <p:cNvPr id="2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006350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6F21B0-2053-B891-BEB5-26496391D51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6D9FC9-D025-3118-8753-D12F3FB6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DD49EFB5-D075-92FD-C2FF-69B974431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AF7273BB-66FC-1A8D-BEBC-29F4C6CB94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57246C7F-8101-B29C-582A-C7C86DB9F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94AFD12D-C548-4A51-F572-52D0D35E3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BBA5E2F-C2DC-AB53-8C25-614B9F938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6A1EF3E-6C70-0EC1-B7B9-A0C621692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6C37B14-D5D1-86E5-4D1F-292D186DF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3ABBCFD-2F4A-83A6-8E88-77D4DAAD7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2FD1BD3-5B4B-8C68-E128-118695E55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A493087D-1EE1-0575-1D9F-C5D3D352C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7A6525A-B615-C162-7CBC-C06495CC88B1}"/>
              </a:ext>
            </a:extLst>
          </p:cNvPr>
          <p:cNvSpPr>
            <a:spLocks noGrp="1"/>
          </p:cNvSpPr>
          <p:nvPr>
            <p:ph type="title"/>
          </p:nvPr>
        </p:nvSpPr>
        <p:spPr>
          <a:xfrm>
            <a:off x="945572" y="559702"/>
            <a:ext cx="9092045" cy="1116865"/>
          </a:xfrm>
        </p:spPr>
        <p:txBody>
          <a:bodyPr>
            <a:normAutofit/>
          </a:bodyPr>
          <a:lstStyle/>
          <a:p>
            <a:r>
              <a:rPr lang="en-US" dirty="0"/>
              <a:t>How Data is Saved on </a:t>
            </a:r>
            <a:r>
              <a:rPr lang="en-US" dirty="0" err="1"/>
              <a:t>ThingSpeak</a:t>
            </a:r>
            <a:endParaRPr lang="en-US" dirty="0"/>
          </a:p>
        </p:txBody>
      </p:sp>
      <p:sp>
        <p:nvSpPr>
          <p:cNvPr id="3" name="Content Placeholder 2">
            <a:extLst>
              <a:ext uri="{FF2B5EF4-FFF2-40B4-BE49-F238E27FC236}">
                <a16:creationId xmlns:a16="http://schemas.microsoft.com/office/drawing/2014/main" id="{386C349C-3657-A013-139C-B0CD63B8DEBB}"/>
              </a:ext>
            </a:extLst>
          </p:cNvPr>
          <p:cNvSpPr>
            <a:spLocks noGrp="1"/>
          </p:cNvSpPr>
          <p:nvPr>
            <p:ph idx="1"/>
          </p:nvPr>
        </p:nvSpPr>
        <p:spPr>
          <a:xfrm>
            <a:off x="945573" y="2005445"/>
            <a:ext cx="10634705" cy="3786250"/>
          </a:xfrm>
        </p:spPr>
        <p:txBody>
          <a:bodyPr>
            <a:normAutofit/>
          </a:bodyPr>
          <a:lstStyle/>
          <a:p>
            <a:pPr>
              <a:lnSpc>
                <a:spcPct val="100000"/>
              </a:lnSpc>
              <a:buFont typeface="Arial" panose="020B0604020202020204" pitchFamily="34" charset="0"/>
              <a:buChar char="•"/>
            </a:pPr>
            <a:r>
              <a:rPr lang="en-US" sz="2400" b="1" dirty="0"/>
              <a:t>Data is stored in Channels which include:</a:t>
            </a:r>
          </a:p>
          <a:p>
            <a:pPr lvl="1">
              <a:lnSpc>
                <a:spcPct val="120000"/>
              </a:lnSpc>
              <a:buFont typeface="Arial" panose="020B0604020202020204" pitchFamily="34" charset="0"/>
              <a:buChar char="•"/>
            </a:pPr>
            <a:r>
              <a:rPr lang="en-US" sz="2000" dirty="0"/>
              <a:t>Field1 to Field8: Store individual sensor values.</a:t>
            </a:r>
          </a:p>
          <a:p>
            <a:pPr lvl="1">
              <a:lnSpc>
                <a:spcPct val="120000"/>
              </a:lnSpc>
              <a:buFont typeface="Arial" panose="020B0604020202020204" pitchFamily="34" charset="0"/>
              <a:buChar char="•"/>
            </a:pPr>
            <a:r>
              <a:rPr lang="en-US" sz="2000" dirty="0"/>
              <a:t>Entry ID: Automatically assigned number for each upload.</a:t>
            </a:r>
          </a:p>
          <a:p>
            <a:pPr lvl="1">
              <a:lnSpc>
                <a:spcPct val="120000"/>
              </a:lnSpc>
              <a:buFont typeface="Arial" panose="020B0604020202020204" pitchFamily="34" charset="0"/>
              <a:buChar char="•"/>
            </a:pPr>
            <a:r>
              <a:rPr lang="en-US" sz="2000" dirty="0"/>
              <a:t>Timestamp: Records the exact time data was received.</a:t>
            </a:r>
          </a:p>
          <a:p>
            <a:pPr lvl="1">
              <a:lnSpc>
                <a:spcPct val="120000"/>
              </a:lnSpc>
              <a:buFont typeface="Arial" panose="020B0604020202020204" pitchFamily="34" charset="0"/>
              <a:buChar char="•"/>
            </a:pPr>
            <a:r>
              <a:rPr lang="en-US" sz="2000" dirty="0"/>
              <a:t>Example request:  </a:t>
            </a:r>
            <a:r>
              <a:rPr lang="en-US" sz="2000" b="1" dirty="0"/>
              <a:t>https://api.thingspeak.com/update?api_key=XXXX&amp;field1=25.5&amp;field2=60</a:t>
            </a:r>
          </a:p>
          <a:p>
            <a:pPr lvl="1">
              <a:lnSpc>
                <a:spcPct val="120000"/>
              </a:lnSpc>
              <a:buFont typeface="Arial" panose="020B0604020202020204" pitchFamily="34" charset="0"/>
              <a:buChar char="•"/>
            </a:pPr>
            <a:r>
              <a:rPr lang="en-US" sz="2000" dirty="0"/>
              <a:t>Data can be viewed in graphs or downloaded (CSV).Supports private/public access, API keys, and data sharing.</a:t>
            </a:r>
            <a:endParaRPr lang="en-IN" sz="2000" dirty="0"/>
          </a:p>
        </p:txBody>
      </p:sp>
      <p:grpSp>
        <p:nvGrpSpPr>
          <p:cNvPr id="24" name="Bottom Right">
            <a:extLst>
              <a:ext uri="{FF2B5EF4-FFF2-40B4-BE49-F238E27FC236}">
                <a16:creationId xmlns:a16="http://schemas.microsoft.com/office/drawing/2014/main" id="{C2902156-1E78-9478-9FE4-20F645C700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4C564606-B730-1110-6C64-1E53007CB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5C1DA22E-AB73-B5EF-712D-DD5FCE7800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6E7E7D81-B407-C89D-2249-3461524CE4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7DAAE1D-9850-3B3A-A61C-0FA0635A7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CC1A55F-E853-28DE-5908-9EC8A0C84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D4DB39F-44B6-8719-87BE-864522A5B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E6DC2EF-806C-3D53-0215-75D4FD1CE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868E7B0-A62A-3AB0-30AE-499408B18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7054AAF-9484-9E1B-3D96-7651EEF54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F7C7CDDB-A7B7-884B-216C-95894714F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59940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41D200-5E44-F825-5BF9-CAB2CA16F70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F34E5E-4893-2391-5206-219E80D4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5AD1CBA0-5264-929A-3182-632846A22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EE623617-213A-6D9C-C41B-AD13AF58CD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470ADBA6-F53C-EEA9-5477-237C01E55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3CBF2F6-FE45-25AB-C944-3CC7F9B18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F9CF1BC-9504-25BC-177C-9AD831293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73A2C6-9388-0222-2AF2-42636018D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9E5F49A-69A4-CB4A-49C5-FA4FFAAD0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0079796-1142-2C6F-7D60-98CCBD174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173FBA1-325B-F802-678E-7824D94B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2E99E8-A9FC-ACA1-C455-572CA59BC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4" name="Bottom Right">
            <a:extLst>
              <a:ext uri="{FF2B5EF4-FFF2-40B4-BE49-F238E27FC236}">
                <a16:creationId xmlns:a16="http://schemas.microsoft.com/office/drawing/2014/main" id="{0F36966F-B0D2-E590-2616-FAA9DB13F3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72F0DE2E-CC00-7DDB-47F4-DE1D45018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3E65DAF2-5138-FF4B-1291-C04E1C486E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736010E0-5302-9C6B-766E-FBB620A10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8802910-8421-431B-8BB5-06CA80DE1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9DF0FE7-8E9F-5730-3B2C-BF37A5C7F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D5DB08D1-5756-15A7-46FD-F01D119C9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E89AD42-1E15-E474-F1AB-5FDC3827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8475583-6AC6-21B9-3D5C-F67B48A74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78D77C7F-561D-0C63-3AAA-C89893EAE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76416471-0707-E2FD-8528-7166533F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Content Placeholder 8">
            <a:extLst>
              <a:ext uri="{FF2B5EF4-FFF2-40B4-BE49-F238E27FC236}">
                <a16:creationId xmlns:a16="http://schemas.microsoft.com/office/drawing/2014/main" id="{51D1152E-B97F-787B-0E51-DAA86C88A1A1}"/>
              </a:ext>
            </a:extLst>
          </p:cNvPr>
          <p:cNvPicPr>
            <a:picLocks noGrp="1" noChangeAspect="1"/>
          </p:cNvPicPr>
          <p:nvPr>
            <p:ph idx="1"/>
          </p:nvPr>
        </p:nvPicPr>
        <p:blipFill>
          <a:blip r:embed="rId2"/>
          <a:stretch>
            <a:fillRect/>
          </a:stretch>
        </p:blipFill>
        <p:spPr>
          <a:xfrm>
            <a:off x="1654384" y="295715"/>
            <a:ext cx="8139611" cy="6142607"/>
          </a:xfrm>
        </p:spPr>
      </p:pic>
    </p:spTree>
    <p:extLst>
      <p:ext uri="{BB962C8B-B14F-4D97-AF65-F5344CB8AC3E}">
        <p14:creationId xmlns:p14="http://schemas.microsoft.com/office/powerpoint/2010/main" val="208512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98E6CC-46F5-CAD4-24B4-0390128587F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C7F7F-07F0-768E-6EE1-D8A6A226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CB4CB556-09D5-1A45-1DAE-6705F3691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C0B30FF5-7B64-67B7-076B-2BC09ED34A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F49749E2-561C-7577-8070-36CE0A4F8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1D05AEAE-C517-8DBD-9718-BC9B70176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F6D557A-50E2-5422-3001-EB74D3980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A1EB56D-4845-BC73-B1EB-8823EE94D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693C233-A820-42C6-3F24-FBB4BA897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936B85A9-C8C8-B94F-EDC8-8D1BE3342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B982CB2-D6E1-2716-D7F9-CAE532DE7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E7A6AF0-9D91-6C6E-5A02-FF7D82759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4" name="Bottom Right">
            <a:extLst>
              <a:ext uri="{FF2B5EF4-FFF2-40B4-BE49-F238E27FC236}">
                <a16:creationId xmlns:a16="http://schemas.microsoft.com/office/drawing/2014/main" id="{2198F3BB-6D8C-A0F8-0C75-89A2D3AFD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840242C4-8FD7-91B2-9361-CF145979D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2CA057EC-4557-D8D2-70AC-57B246B342E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245F07B6-AC4C-0545-669F-9ABFE4B49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FC0A6EC-C859-5B8C-920D-8855B02C9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E406042-B7AA-6A2F-C1DE-B193D3B5C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F6A8213-3F3B-C90D-83A8-3CCA62AF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8F73564-DB06-7E90-6C0E-9D038F4D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C46B8D1-3B25-8B6D-690B-7A59A594F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027B06A-4BFB-ED6D-0860-2D13A872E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1E935A51-168D-1FC5-0F4A-90F2FAE63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5E83F9FB-2341-B288-AA14-028327D7DC28}"/>
              </a:ext>
            </a:extLst>
          </p:cNvPr>
          <p:cNvPicPr>
            <a:picLocks noChangeAspect="1"/>
          </p:cNvPicPr>
          <p:nvPr/>
        </p:nvPicPr>
        <p:blipFill>
          <a:blip r:embed="rId2"/>
          <a:stretch>
            <a:fillRect/>
          </a:stretch>
        </p:blipFill>
        <p:spPr>
          <a:xfrm>
            <a:off x="1762645" y="486154"/>
            <a:ext cx="8725714" cy="5751038"/>
          </a:xfrm>
          <a:prstGeom prst="rect">
            <a:avLst/>
          </a:prstGeom>
        </p:spPr>
      </p:pic>
    </p:spTree>
    <p:extLst>
      <p:ext uri="{BB962C8B-B14F-4D97-AF65-F5344CB8AC3E}">
        <p14:creationId xmlns:p14="http://schemas.microsoft.com/office/powerpoint/2010/main" val="1644784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5" name="Freeform: Shape 14">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A2540D50-A576-EB4E-C6C0-1ADF0FCDC4ED}"/>
              </a:ext>
            </a:extLst>
          </p:cNvPr>
          <p:cNvSpPr>
            <a:spLocks noGrp="1"/>
          </p:cNvSpPr>
          <p:nvPr>
            <p:ph type="title"/>
          </p:nvPr>
        </p:nvSpPr>
        <p:spPr>
          <a:xfrm>
            <a:off x="1198181" y="168425"/>
            <a:ext cx="9988166" cy="1499401"/>
          </a:xfrm>
        </p:spPr>
        <p:txBody>
          <a:bodyPr>
            <a:normAutofit/>
          </a:bodyPr>
          <a:lstStyle/>
          <a:p>
            <a:pPr algn="ctr"/>
            <a:r>
              <a:rPr lang="en-IN" b="1"/>
              <a:t>Final Product Enhancements &amp; Scalability</a:t>
            </a:r>
            <a:endParaRPr lang="en-IN"/>
          </a:p>
        </p:txBody>
      </p:sp>
      <p:grpSp>
        <p:nvGrpSpPr>
          <p:cNvPr id="24"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5"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7" name="Freeform: Shape 26">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6" name="Freeform: Shape 25">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98639D5C-9CDB-4E4A-68C9-14BC652482A5}"/>
              </a:ext>
            </a:extLst>
          </p:cNvPr>
          <p:cNvGraphicFramePr>
            <a:graphicFrameLocks noGrp="1"/>
          </p:cNvGraphicFramePr>
          <p:nvPr>
            <p:ph idx="1"/>
            <p:extLst>
              <p:ext uri="{D42A27DB-BD31-4B8C-83A1-F6EECF244321}">
                <p14:modId xmlns:p14="http://schemas.microsoft.com/office/powerpoint/2010/main" val="1430051080"/>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687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B69A-3DE1-0D2C-C821-BDBD74C37A1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40B8054-BB20-B72D-106C-8BF3C0CBDDA7}"/>
              </a:ext>
            </a:extLst>
          </p:cNvPr>
          <p:cNvSpPr>
            <a:spLocks noGrp="1"/>
          </p:cNvSpPr>
          <p:nvPr>
            <p:ph idx="1"/>
          </p:nvPr>
        </p:nvSpPr>
        <p:spPr/>
        <p:txBody>
          <a:bodyPr>
            <a:normAutofit/>
          </a:bodyPr>
          <a:lstStyle/>
          <a:p>
            <a:pPr marL="0" indent="0">
              <a:buNone/>
            </a:pPr>
            <a:r>
              <a:rPr lang="en-US" sz="2400" b="1" dirty="0"/>
              <a:t>Problem:</a:t>
            </a:r>
          </a:p>
          <a:p>
            <a:pPr lvl="1"/>
            <a:r>
              <a:rPr lang="en-US" sz="2000" dirty="0"/>
              <a:t>Perishable food items such as </a:t>
            </a:r>
            <a:r>
              <a:rPr lang="en-US" sz="2000" b="1" dirty="0"/>
              <a:t>meat, vegetables, cooked food, and bakery items </a:t>
            </a:r>
            <a:r>
              <a:rPr lang="en-US" sz="2000" dirty="0"/>
              <a:t>require specific temperature and humidity during transportation.</a:t>
            </a:r>
          </a:p>
          <a:p>
            <a:pPr lvl="1"/>
            <a:r>
              <a:rPr lang="en-US" sz="2000" dirty="0"/>
              <a:t>Without proper monitoring and control, food spoilage increases, resulting in heavy losses to the food processing industry.</a:t>
            </a:r>
          </a:p>
          <a:p>
            <a:pPr marL="0" indent="0">
              <a:buNone/>
            </a:pPr>
            <a:r>
              <a:rPr lang="en-US" sz="2400" b="1" dirty="0"/>
              <a:t>Challenge:</a:t>
            </a:r>
          </a:p>
          <a:p>
            <a:pPr lvl="1"/>
            <a:r>
              <a:rPr lang="en-US" sz="2000" dirty="0"/>
              <a:t>To develop an automated system that can </a:t>
            </a:r>
            <a:r>
              <a:rPr lang="en-US" sz="2000" b="1" dirty="0"/>
              <a:t>monitor and control temperature </a:t>
            </a:r>
            <a:r>
              <a:rPr lang="en-US" sz="2000" dirty="0"/>
              <a:t>and humidity based on food type.</a:t>
            </a:r>
          </a:p>
          <a:p>
            <a:pPr lvl="1"/>
            <a:r>
              <a:rPr lang="en-US" sz="2000" dirty="0"/>
              <a:t>Minimize spoilage and ensure product quality.</a:t>
            </a:r>
            <a:endParaRPr lang="en-IN" sz="2000" dirty="0"/>
          </a:p>
        </p:txBody>
      </p:sp>
    </p:spTree>
    <p:extLst>
      <p:ext uri="{BB962C8B-B14F-4D97-AF65-F5344CB8AC3E}">
        <p14:creationId xmlns:p14="http://schemas.microsoft.com/office/powerpoint/2010/main" val="795254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7B94-18B9-C449-17A2-B587BC2F5383}"/>
              </a:ext>
            </a:extLst>
          </p:cNvPr>
          <p:cNvSpPr>
            <a:spLocks noGrp="1"/>
          </p:cNvSpPr>
          <p:nvPr>
            <p:ph type="title"/>
          </p:nvPr>
        </p:nvSpPr>
        <p:spPr>
          <a:xfrm>
            <a:off x="838200" y="700405"/>
            <a:ext cx="10515600" cy="1325563"/>
          </a:xfrm>
        </p:spPr>
        <p:txBody>
          <a:bodyPr>
            <a:normAutofit fontScale="90000"/>
          </a:bodyPr>
          <a:lstStyle/>
          <a:p>
            <a:r>
              <a:rPr lang="en-IN" dirty="0"/>
              <a:t>Why this system is better than Normal Refrigeration Containers?</a:t>
            </a:r>
          </a:p>
        </p:txBody>
      </p:sp>
      <p:sp>
        <p:nvSpPr>
          <p:cNvPr id="3" name="Content Placeholder 2">
            <a:extLst>
              <a:ext uri="{FF2B5EF4-FFF2-40B4-BE49-F238E27FC236}">
                <a16:creationId xmlns:a16="http://schemas.microsoft.com/office/drawing/2014/main" id="{C483E1A3-4BF2-E7BF-ED14-F96ED54DBC2E}"/>
              </a:ext>
            </a:extLst>
          </p:cNvPr>
          <p:cNvSpPr>
            <a:spLocks noGrp="1"/>
          </p:cNvSpPr>
          <p:nvPr>
            <p:ph idx="1"/>
          </p:nvPr>
        </p:nvSpPr>
        <p:spPr>
          <a:xfrm>
            <a:off x="838200" y="2303145"/>
            <a:ext cx="10515600" cy="4351338"/>
          </a:xfrm>
        </p:spPr>
        <p:txBody>
          <a:bodyPr>
            <a:normAutofit fontScale="62500" lnSpcReduction="20000"/>
          </a:bodyPr>
          <a:lstStyle/>
          <a:p>
            <a:r>
              <a:rPr lang="en-IN" b="1" dirty="0"/>
              <a:t>Energy Efficiency: </a:t>
            </a:r>
            <a:r>
              <a:rPr lang="en-IN" dirty="0"/>
              <a:t>The system adjusts temperature only when needed, reducing power consumption.</a:t>
            </a:r>
          </a:p>
          <a:p>
            <a:r>
              <a:rPr lang="en-IN" b="1" dirty="0"/>
              <a:t>Cost-Effective:</a:t>
            </a:r>
            <a:r>
              <a:rPr lang="en-IN" dirty="0"/>
              <a:t> Lower energy usage leads to significant cost savings compared to full-container refrigeration.</a:t>
            </a:r>
          </a:p>
          <a:p>
            <a:r>
              <a:rPr lang="en-IN" b="1" dirty="0"/>
              <a:t>Real-Time Monitoring: </a:t>
            </a:r>
            <a:r>
              <a:rPr lang="en-IN" dirty="0"/>
              <a:t>Sensors continuously track temperature and humidity, ensuring optimal conditions.</a:t>
            </a:r>
          </a:p>
          <a:p>
            <a:r>
              <a:rPr lang="en-IN" b="1" dirty="0"/>
              <a:t>Food Safety: </a:t>
            </a:r>
            <a:r>
              <a:rPr lang="en-IN" dirty="0"/>
              <a:t>Maintains precise temperature control, preventing spoilage and ensuring quality.</a:t>
            </a:r>
          </a:p>
          <a:p>
            <a:r>
              <a:rPr lang="en-IN" b="1" dirty="0"/>
              <a:t>Data Logging: </a:t>
            </a:r>
            <a:r>
              <a:rPr lang="en-IN" dirty="0"/>
              <a:t>Stores temperature data for regulatory compliance and future analysis.</a:t>
            </a:r>
          </a:p>
          <a:p>
            <a:r>
              <a:rPr lang="en-IN" b="1" dirty="0"/>
              <a:t>Eco-Friendly:</a:t>
            </a:r>
            <a:r>
              <a:rPr lang="en-IN" dirty="0"/>
              <a:t> Reduces carbon footprint by minimizing unnecessary cooling operations.</a:t>
            </a:r>
          </a:p>
          <a:p>
            <a:r>
              <a:rPr lang="en-IN" b="1" dirty="0"/>
              <a:t>Smart Alerts: </a:t>
            </a:r>
            <a:r>
              <a:rPr lang="en-IN" dirty="0"/>
              <a:t>Sends notifications to the driver in case of temperature deviations or system failures.</a:t>
            </a:r>
          </a:p>
        </p:txBody>
      </p:sp>
    </p:spTree>
    <p:extLst>
      <p:ext uri="{BB962C8B-B14F-4D97-AF65-F5344CB8AC3E}">
        <p14:creationId xmlns:p14="http://schemas.microsoft.com/office/powerpoint/2010/main" val="2171461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7A38728C-77BC-4E70-B960-689E1056EA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4" name="Freeform: Shape 33">
              <a:extLst>
                <a:ext uri="{FF2B5EF4-FFF2-40B4-BE49-F238E27FC236}">
                  <a16:creationId xmlns:a16="http://schemas.microsoft.com/office/drawing/2014/main" id="{E77F1990-5FF8-435F-AEA0-EEADAC8AE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5" name="Freeform: Shape 34">
              <a:extLst>
                <a:ext uri="{FF2B5EF4-FFF2-40B4-BE49-F238E27FC236}">
                  <a16:creationId xmlns:a16="http://schemas.microsoft.com/office/drawing/2014/main" id="{464785CE-2256-40E9-994A-5009BA339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2ADB3A37-A8CF-4A83-9557-BCF0AE459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C000F1EE-A903-4DF1-B7F4-7839D1C43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43B1BFC-D490-4EED-BCBD-CACB6CE5D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BA0E29B4-595E-470E-B39E-AC8160BB4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F7EDEB06-3957-4677-9B94-A5AA52A93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F04747DD-3DAB-443F-B3DD-D573484D9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C61C2EE-98C5-ABBC-EE06-D7846433E815}"/>
              </a:ext>
            </a:extLst>
          </p:cNvPr>
          <p:cNvSpPr>
            <a:spLocks noGrp="1"/>
          </p:cNvSpPr>
          <p:nvPr>
            <p:ph type="title"/>
          </p:nvPr>
        </p:nvSpPr>
        <p:spPr>
          <a:xfrm>
            <a:off x="1198181" y="559813"/>
            <a:ext cx="4811517" cy="5577934"/>
          </a:xfrm>
        </p:spPr>
        <p:txBody>
          <a:bodyPr>
            <a:normAutofit/>
          </a:bodyPr>
          <a:lstStyle/>
          <a:p>
            <a:r>
              <a:rPr lang="en-IN"/>
              <a:t>References</a:t>
            </a:r>
            <a:endParaRPr lang="en-IN" dirty="0"/>
          </a:p>
        </p:txBody>
      </p:sp>
      <p:grpSp>
        <p:nvGrpSpPr>
          <p:cNvPr id="22" name="Bottom Right">
            <a:extLst>
              <a:ext uri="{FF2B5EF4-FFF2-40B4-BE49-F238E27FC236}">
                <a16:creationId xmlns:a16="http://schemas.microsoft.com/office/drawing/2014/main" id="{79F18033-1460-4018-A612-7791A59443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2" name="Freeform: Shape 41">
              <a:extLst>
                <a:ext uri="{FF2B5EF4-FFF2-40B4-BE49-F238E27FC236}">
                  <a16:creationId xmlns:a16="http://schemas.microsoft.com/office/drawing/2014/main" id="{0DA575E3-8440-4D3D-ADE6-306C68A40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97C091F6-0ACA-47D7-AD10-B0A6434C8F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C22CAA67-B5DC-4FC5-8F63-07975585B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1F0D0EED-0A88-4489-92EA-6BDE581E1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1FA96F0-4E1A-4485-8096-5825381C0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A36D099C-F03A-4E04-90B8-1113710FC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BDC2E18-6FEE-460E-B3F5-AE9699B67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31BC359D-4AD5-412F-BFD8-9BC2FDFA7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7352F9A6-591C-49FF-BA68-8BCA6FC49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0" name="Freeform: Shape 49">
              <a:extLst>
                <a:ext uri="{FF2B5EF4-FFF2-40B4-BE49-F238E27FC236}">
                  <a16:creationId xmlns:a16="http://schemas.microsoft.com/office/drawing/2014/main" id="{12FD30F0-A1E2-4FFC-BF98-2BF2C14B9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0C86F57-D54E-2CA7-CAA7-DE77813A9CBA}"/>
              </a:ext>
            </a:extLst>
          </p:cNvPr>
          <p:cNvSpPr>
            <a:spLocks noGrp="1"/>
          </p:cNvSpPr>
          <p:nvPr>
            <p:ph idx="1"/>
          </p:nvPr>
        </p:nvSpPr>
        <p:spPr>
          <a:xfrm>
            <a:off x="6189134" y="716366"/>
            <a:ext cx="4984143" cy="5396722"/>
          </a:xfrm>
        </p:spPr>
        <p:txBody>
          <a:bodyPr>
            <a:normAutofit/>
          </a:bodyPr>
          <a:lstStyle/>
          <a:p>
            <a:pPr marL="0" indent="0">
              <a:lnSpc>
                <a:spcPct val="100000"/>
              </a:lnSpc>
              <a:buNone/>
            </a:pPr>
            <a:r>
              <a:rPr lang="en-IN" sz="1800" b="1"/>
              <a:t>Papers:</a:t>
            </a:r>
            <a:br>
              <a:rPr lang="en-IN" sz="1800" b="1"/>
            </a:br>
            <a:r>
              <a:rPr lang="en-IN" sz="1800" b="1"/>
              <a:t>         </a:t>
            </a:r>
            <a:r>
              <a:rPr lang="en-US" sz="1800"/>
              <a:t>Development of an Arduino-based Field Heat Regulator for Fruit Storage and Transportation, IAES International Journal of Robotics and Automation (IJRA), Vol. 13, No. 3, September 2024.</a:t>
            </a:r>
          </a:p>
          <a:p>
            <a:pPr marL="0" indent="0">
              <a:lnSpc>
                <a:spcPct val="100000"/>
              </a:lnSpc>
              <a:buNone/>
            </a:pPr>
            <a:r>
              <a:rPr lang="en-IN" sz="1800" b="1"/>
              <a:t>Datasheets:</a:t>
            </a:r>
          </a:p>
          <a:p>
            <a:pPr lvl="1">
              <a:lnSpc>
                <a:spcPct val="100000"/>
              </a:lnSpc>
              <a:buFont typeface="Arial" panose="020B0604020202020204" pitchFamily="34" charset="0"/>
              <a:buChar char="•"/>
            </a:pPr>
            <a:r>
              <a:rPr lang="en-IN" sz="1800"/>
              <a:t>DHT11 Sensor Datasheet</a:t>
            </a:r>
          </a:p>
          <a:p>
            <a:pPr lvl="1">
              <a:lnSpc>
                <a:spcPct val="100000"/>
              </a:lnSpc>
              <a:buFont typeface="Arial" panose="020B0604020202020204" pitchFamily="34" charset="0"/>
              <a:buChar char="•"/>
            </a:pPr>
            <a:r>
              <a:rPr lang="en-IN" sz="1800"/>
              <a:t>LM35 Sensor Datasheet</a:t>
            </a:r>
          </a:p>
          <a:p>
            <a:pPr lvl="1">
              <a:lnSpc>
                <a:spcPct val="100000"/>
              </a:lnSpc>
              <a:buFont typeface="Arial" panose="020B0604020202020204" pitchFamily="34" charset="0"/>
              <a:buChar char="•"/>
            </a:pPr>
            <a:r>
              <a:rPr lang="en-IN" sz="1800"/>
              <a:t>DS18B20 Sensor Datasheet</a:t>
            </a:r>
          </a:p>
          <a:p>
            <a:pPr marL="0" indent="0">
              <a:lnSpc>
                <a:spcPct val="100000"/>
              </a:lnSpc>
              <a:buNone/>
            </a:pPr>
            <a:r>
              <a:rPr lang="en-IN" sz="1800" b="1"/>
              <a:t>Arduino Libraries:</a:t>
            </a:r>
          </a:p>
          <a:p>
            <a:pPr lvl="1">
              <a:lnSpc>
                <a:spcPct val="100000"/>
              </a:lnSpc>
              <a:buFont typeface="Arial" panose="020B0604020202020204" pitchFamily="34" charset="0"/>
              <a:buChar char="•"/>
            </a:pPr>
            <a:r>
              <a:rPr lang="en-IN" sz="1800">
                <a:hlinkClick r:id="rId2">
                  <a:extLst>
                    <a:ext uri="{A12FA001-AC4F-418D-AE19-62706E023703}">
                      <ahyp:hlinkClr xmlns:ahyp="http://schemas.microsoft.com/office/drawing/2018/hyperlinkcolor" val="tx"/>
                    </a:ext>
                  </a:extLst>
                </a:hlinkClick>
              </a:rPr>
              <a:t>DHT Sensor Library (Adafruit)</a:t>
            </a:r>
            <a:endParaRPr lang="en-IN" sz="1800"/>
          </a:p>
          <a:p>
            <a:pPr lvl="1">
              <a:lnSpc>
                <a:spcPct val="100000"/>
              </a:lnSpc>
              <a:buFont typeface="Arial" panose="020B0604020202020204" pitchFamily="34" charset="0"/>
              <a:buChar char="•"/>
            </a:pPr>
            <a:r>
              <a:rPr lang="en-IN" sz="1800">
                <a:hlinkClick r:id="rId3">
                  <a:extLst>
                    <a:ext uri="{A12FA001-AC4F-418D-AE19-62706E023703}">
                      <ahyp:hlinkClr xmlns:ahyp="http://schemas.microsoft.com/office/drawing/2018/hyperlinkcolor" val="tx"/>
                    </a:ext>
                  </a:extLst>
                </a:hlinkClick>
              </a:rPr>
              <a:t>One-Wire Library for DS18B20</a:t>
            </a:r>
            <a:endParaRPr lang="en-IN" sz="1800"/>
          </a:p>
          <a:p>
            <a:pPr lvl="1">
              <a:lnSpc>
                <a:spcPct val="100000"/>
              </a:lnSpc>
              <a:buFont typeface="Arial" panose="020B0604020202020204" pitchFamily="34" charset="0"/>
              <a:buChar char="•"/>
            </a:pPr>
            <a:r>
              <a:rPr lang="en-IN" sz="1800">
                <a:hlinkClick r:id="rId4">
                  <a:extLst>
                    <a:ext uri="{A12FA001-AC4F-418D-AE19-62706E023703}">
                      <ahyp:hlinkClr xmlns:ahyp="http://schemas.microsoft.com/office/drawing/2018/hyperlinkcolor" val="tx"/>
                    </a:ext>
                  </a:extLst>
                </a:hlinkClick>
              </a:rPr>
              <a:t>Relay LibraryIoT </a:t>
            </a:r>
            <a:endParaRPr lang="en-IN" sz="1800"/>
          </a:p>
          <a:p>
            <a:pPr marL="0" indent="0">
              <a:lnSpc>
                <a:spcPct val="100000"/>
              </a:lnSpc>
              <a:buNone/>
            </a:pPr>
            <a:r>
              <a:rPr lang="en-IN" sz="1800" b="1"/>
              <a:t>Reference Link:</a:t>
            </a:r>
          </a:p>
          <a:p>
            <a:pPr lvl="1">
              <a:lnSpc>
                <a:spcPct val="100000"/>
              </a:lnSpc>
              <a:buFont typeface="Arial" panose="020B0604020202020204" pitchFamily="34" charset="0"/>
              <a:buChar char="•"/>
            </a:pPr>
            <a:r>
              <a:rPr lang="en-IN" sz="1800">
                <a:hlinkClick r:id="rId5">
                  <a:extLst>
                    <a:ext uri="{A12FA001-AC4F-418D-AE19-62706E023703}">
                      <ahyp:hlinkClr xmlns:ahyp="http://schemas.microsoft.com/office/drawing/2018/hyperlinkcolor" val="tx"/>
                    </a:ext>
                  </a:extLst>
                </a:hlinkClick>
              </a:rPr>
              <a:t>Project Files</a:t>
            </a:r>
            <a:endParaRPr lang="en-IN" sz="1800"/>
          </a:p>
        </p:txBody>
      </p:sp>
    </p:spTree>
    <p:extLst>
      <p:ext uri="{BB962C8B-B14F-4D97-AF65-F5344CB8AC3E}">
        <p14:creationId xmlns:p14="http://schemas.microsoft.com/office/powerpoint/2010/main" val="2662403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05379-7B6C-9C06-A95F-1F482B5F7263}"/>
              </a:ext>
            </a:extLst>
          </p:cNvPr>
          <p:cNvSpPr>
            <a:spLocks noGrp="1"/>
          </p:cNvSpPr>
          <p:nvPr>
            <p:ph type="ctrTitle"/>
          </p:nvPr>
        </p:nvSpPr>
        <p:spPr>
          <a:xfrm>
            <a:off x="1524000" y="1599883"/>
            <a:ext cx="9144000" cy="2387600"/>
          </a:xfrm>
        </p:spPr>
        <p:txBody>
          <a:bodyPr/>
          <a:lstStyle/>
          <a:p>
            <a:r>
              <a:rPr lang="en-IN" dirty="0"/>
              <a:t>Thank You</a:t>
            </a:r>
          </a:p>
        </p:txBody>
      </p:sp>
    </p:spTree>
    <p:extLst>
      <p:ext uri="{BB962C8B-B14F-4D97-AF65-F5344CB8AC3E}">
        <p14:creationId xmlns:p14="http://schemas.microsoft.com/office/powerpoint/2010/main" val="190404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C5EA-EAD6-393A-A6EC-35639AF18464}"/>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8F9815D1-089F-7C04-F1C0-44FA79F11E65}"/>
              </a:ext>
            </a:extLst>
          </p:cNvPr>
          <p:cNvSpPr>
            <a:spLocks noGrp="1"/>
          </p:cNvSpPr>
          <p:nvPr>
            <p:ph idx="1"/>
          </p:nvPr>
        </p:nvSpPr>
        <p:spPr>
          <a:xfrm>
            <a:off x="956187" y="1807239"/>
            <a:ext cx="10515600" cy="4351338"/>
          </a:xfrm>
        </p:spPr>
        <p:txBody>
          <a:bodyPr/>
          <a:lstStyle/>
          <a:p>
            <a:pPr marL="0" indent="0">
              <a:buNone/>
            </a:pPr>
            <a:r>
              <a:rPr lang="en-US" b="1" dirty="0"/>
              <a:t>Our Solution:</a:t>
            </a:r>
            <a:r>
              <a:rPr lang="en-US" dirty="0"/>
              <a:t> </a:t>
            </a:r>
          </a:p>
          <a:p>
            <a:pPr marL="742950" lvl="1" indent="-285750">
              <a:buFont typeface="Arial" panose="020B0604020202020204" pitchFamily="34" charset="0"/>
              <a:buChar char="•"/>
            </a:pPr>
            <a:r>
              <a:rPr lang="en-US" sz="2000" dirty="0"/>
              <a:t>Use of sensors to measure </a:t>
            </a:r>
            <a:r>
              <a:rPr lang="en-US" sz="2000" b="1" dirty="0"/>
              <a:t>inner, outer, and food temperature</a:t>
            </a:r>
            <a:r>
              <a:rPr lang="en-US" sz="2000" dirty="0"/>
              <a:t>.</a:t>
            </a:r>
          </a:p>
          <a:p>
            <a:pPr marL="742950" lvl="1" indent="-285750">
              <a:buFont typeface="Arial" panose="020B0604020202020204" pitchFamily="34" charset="0"/>
              <a:buChar char="•"/>
            </a:pPr>
            <a:r>
              <a:rPr lang="en-US" sz="2000" dirty="0"/>
              <a:t>Humidity sensors to monitor humidity level inside the container.</a:t>
            </a:r>
          </a:p>
          <a:p>
            <a:pPr marL="742950" lvl="1" indent="-285750">
              <a:buFont typeface="Arial" panose="020B0604020202020204" pitchFamily="34" charset="0"/>
              <a:buChar char="•"/>
            </a:pPr>
            <a:r>
              <a:rPr lang="en-US" sz="2000" dirty="0"/>
              <a:t>Automatically control cooling (compressor) and heating (heater) based on food type.</a:t>
            </a:r>
          </a:p>
          <a:p>
            <a:pPr marL="742950" lvl="1" indent="-285750">
              <a:buFont typeface="Arial" panose="020B0604020202020204" pitchFamily="34" charset="0"/>
              <a:buChar char="•"/>
            </a:pPr>
            <a:r>
              <a:rPr lang="en-US" sz="2000" dirty="0"/>
              <a:t>Send alerts to the driver if conditions exceed the threshold.</a:t>
            </a:r>
          </a:p>
          <a:p>
            <a:pPr marL="742950" lvl="1" indent="-285750">
              <a:buFont typeface="Arial" panose="020B0604020202020204" pitchFamily="34" charset="0"/>
              <a:buChar char="•"/>
            </a:pPr>
            <a:r>
              <a:rPr lang="en-US" sz="2000" dirty="0"/>
              <a:t>Store temperature &amp; humidity data in the cloud for future analysis.</a:t>
            </a:r>
          </a:p>
          <a:p>
            <a:endParaRPr lang="en-IN" dirty="0"/>
          </a:p>
        </p:txBody>
      </p:sp>
    </p:spTree>
    <p:extLst>
      <p:ext uri="{BB962C8B-B14F-4D97-AF65-F5344CB8AC3E}">
        <p14:creationId xmlns:p14="http://schemas.microsoft.com/office/powerpoint/2010/main" val="230709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 name="Freeform: Shape 1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 name="Freeform: Shape 2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1" name="Freeform: Shape 3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9" name="Rectangle 3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3"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53"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4" name="Straight Connector 53">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8" name="object 2">
            <a:extLst>
              <a:ext uri="{FF2B5EF4-FFF2-40B4-BE49-F238E27FC236}">
                <a16:creationId xmlns:a16="http://schemas.microsoft.com/office/drawing/2014/main" id="{FC5059FB-8CF5-FF63-FFA4-447D7A346391}"/>
              </a:ext>
            </a:extLst>
          </p:cNvPr>
          <p:cNvPicPr/>
          <p:nvPr/>
        </p:nvPicPr>
        <p:blipFill>
          <a:blip r:embed="rId2" cstate="print"/>
          <a:stretch>
            <a:fillRect/>
          </a:stretch>
        </p:blipFill>
        <p:spPr>
          <a:xfrm>
            <a:off x="3800643" y="144844"/>
            <a:ext cx="5395050" cy="6367037"/>
          </a:xfrm>
          <a:prstGeom prst="rect">
            <a:avLst/>
          </a:prstGeom>
        </p:spPr>
      </p:pic>
      <p:grpSp>
        <p:nvGrpSpPr>
          <p:cNvPr id="57"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8" name="Freeform: Shape 57">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9"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1" name="Freeform: Shape 60">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0" name="Freeform: Shape 59">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 name="Title 9">
            <a:extLst>
              <a:ext uri="{FF2B5EF4-FFF2-40B4-BE49-F238E27FC236}">
                <a16:creationId xmlns:a16="http://schemas.microsoft.com/office/drawing/2014/main" id="{BC7D278E-3DB4-C410-74A3-691526FEABA5}"/>
              </a:ext>
            </a:extLst>
          </p:cNvPr>
          <p:cNvSpPr>
            <a:spLocks noGrp="1"/>
          </p:cNvSpPr>
          <p:nvPr>
            <p:ph type="title"/>
          </p:nvPr>
        </p:nvSpPr>
        <p:spPr>
          <a:xfrm rot="16200000">
            <a:off x="-1109909" y="2622903"/>
            <a:ext cx="5483809" cy="1325563"/>
          </a:xfrm>
        </p:spPr>
        <p:txBody>
          <a:bodyPr>
            <a:normAutofit fontScale="90000"/>
          </a:bodyPr>
          <a:lstStyle/>
          <a:p>
            <a:r>
              <a:rPr lang="en-IN" dirty="0"/>
              <a:t>Flowchart(Workflow)</a:t>
            </a:r>
          </a:p>
        </p:txBody>
      </p:sp>
    </p:spTree>
    <p:extLst>
      <p:ext uri="{BB962C8B-B14F-4D97-AF65-F5344CB8AC3E}">
        <p14:creationId xmlns:p14="http://schemas.microsoft.com/office/powerpoint/2010/main" val="277281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2272-8D5A-00C4-A3EA-B5DE79079821}"/>
              </a:ext>
            </a:extLst>
          </p:cNvPr>
          <p:cNvSpPr>
            <a:spLocks noGrp="1"/>
          </p:cNvSpPr>
          <p:nvPr>
            <p:ph type="title"/>
          </p:nvPr>
        </p:nvSpPr>
        <p:spPr/>
        <p:txBody>
          <a:bodyPr>
            <a:normAutofit/>
          </a:bodyPr>
          <a:lstStyle/>
          <a:p>
            <a:r>
              <a:rPr lang="en-IN" dirty="0"/>
              <a:t>Explanation</a:t>
            </a:r>
          </a:p>
        </p:txBody>
      </p:sp>
      <p:sp>
        <p:nvSpPr>
          <p:cNvPr id="3" name="Content Placeholder 2">
            <a:extLst>
              <a:ext uri="{FF2B5EF4-FFF2-40B4-BE49-F238E27FC236}">
                <a16:creationId xmlns:a16="http://schemas.microsoft.com/office/drawing/2014/main" id="{BBD5A95C-B4ED-7A4B-9550-D867BA800334}"/>
              </a:ext>
            </a:extLst>
          </p:cNvPr>
          <p:cNvSpPr>
            <a:spLocks noGrp="1"/>
          </p:cNvSpPr>
          <p:nvPr>
            <p:ph idx="1"/>
          </p:nvPr>
        </p:nvSpPr>
        <p:spPr>
          <a:xfrm>
            <a:off x="838200" y="1659256"/>
            <a:ext cx="10515600" cy="4351338"/>
          </a:xfrm>
        </p:spPr>
        <p:txBody>
          <a:bodyPr>
            <a:noAutofit/>
          </a:bodyPr>
          <a:lstStyle/>
          <a:p>
            <a:pPr>
              <a:buFont typeface="Arial" panose="020B0604020202020204" pitchFamily="34" charset="0"/>
              <a:buChar char="•"/>
            </a:pPr>
            <a:r>
              <a:rPr lang="en-US" sz="2000" b="1" dirty="0"/>
              <a:t>Start Process </a:t>
            </a:r>
            <a:r>
              <a:rPr lang="en-US" sz="2000" dirty="0"/>
              <a:t>– The system starts when the truck engine is turned on.</a:t>
            </a:r>
          </a:p>
          <a:p>
            <a:pPr>
              <a:buFont typeface="Arial" panose="020B0604020202020204" pitchFamily="34" charset="0"/>
              <a:buChar char="•"/>
            </a:pPr>
            <a:r>
              <a:rPr lang="en-US" sz="2000" b="1" dirty="0"/>
              <a:t>Read Sensor Data </a:t>
            </a:r>
            <a:r>
              <a:rPr lang="en-US" sz="2000" dirty="0"/>
              <a:t>– Sensors collect temperature and humidity readings.</a:t>
            </a:r>
          </a:p>
          <a:p>
            <a:pPr>
              <a:buFont typeface="Arial" panose="020B0604020202020204" pitchFamily="34" charset="0"/>
              <a:buChar char="•"/>
            </a:pPr>
            <a:r>
              <a:rPr lang="en-US" sz="2000" b="1" dirty="0"/>
              <a:t>Compare Sensor Data with Predefined Thresholds </a:t>
            </a:r>
            <a:r>
              <a:rPr lang="en-US" sz="2000" dirty="0"/>
              <a:t>– The system checks if the food type requires hot or cold storage.</a:t>
            </a:r>
          </a:p>
          <a:p>
            <a:pPr>
              <a:buFont typeface="Arial" panose="020B0604020202020204" pitchFamily="34" charset="0"/>
              <a:buChar char="•"/>
            </a:pPr>
            <a:r>
              <a:rPr lang="en-US" sz="2000" b="1" dirty="0"/>
              <a:t>Check if Temperature is Beyond Threshold</a:t>
            </a:r>
            <a:r>
              <a:rPr lang="en-US" sz="2000" dirty="0"/>
              <a:t> – Determines if the temperature is within the required range.</a:t>
            </a:r>
          </a:p>
          <a:p>
            <a:pPr>
              <a:buFont typeface="Arial" panose="020B0604020202020204" pitchFamily="34" charset="0"/>
              <a:buChar char="•"/>
            </a:pPr>
            <a:r>
              <a:rPr lang="en-US" sz="2000" b="1" dirty="0"/>
              <a:t>If Temperature is Too High:</a:t>
            </a:r>
          </a:p>
          <a:p>
            <a:pPr lvl="1">
              <a:buFont typeface="Arial" panose="020B0604020202020204" pitchFamily="34" charset="0"/>
              <a:buChar char="•"/>
            </a:pPr>
            <a:r>
              <a:rPr lang="en-US" sz="1600" dirty="0"/>
              <a:t>For hot food: Keep the compressor OFF.</a:t>
            </a:r>
          </a:p>
          <a:p>
            <a:pPr lvl="1">
              <a:buFont typeface="Arial" panose="020B0604020202020204" pitchFamily="34" charset="0"/>
              <a:buChar char="•"/>
            </a:pPr>
            <a:r>
              <a:rPr lang="en-US" sz="1600" dirty="0"/>
              <a:t>For cold food: Turn the compressor ON.</a:t>
            </a:r>
          </a:p>
          <a:p>
            <a:pPr>
              <a:buFont typeface="Arial" panose="020B0604020202020204" pitchFamily="34" charset="0"/>
              <a:buChar char="•"/>
            </a:pPr>
            <a:r>
              <a:rPr lang="en-US" sz="2000" b="1" dirty="0"/>
              <a:t>If Temperature is Too Low:</a:t>
            </a:r>
          </a:p>
          <a:p>
            <a:pPr lvl="1">
              <a:buFont typeface="Arial" panose="020B0604020202020204" pitchFamily="34" charset="0"/>
              <a:buChar char="•"/>
            </a:pPr>
            <a:r>
              <a:rPr lang="en-US" sz="1600" dirty="0"/>
              <a:t>For hot food: Turn the heater ON.</a:t>
            </a:r>
          </a:p>
          <a:p>
            <a:pPr lvl="1">
              <a:buFont typeface="Arial" panose="020B0604020202020204" pitchFamily="34" charset="0"/>
              <a:buChar char="•"/>
            </a:pPr>
            <a:r>
              <a:rPr lang="en-US" sz="1600" dirty="0"/>
              <a:t>For cold food: Keep the heater OFF.</a:t>
            </a:r>
          </a:p>
        </p:txBody>
      </p:sp>
    </p:spTree>
    <p:extLst>
      <p:ext uri="{BB962C8B-B14F-4D97-AF65-F5344CB8AC3E}">
        <p14:creationId xmlns:p14="http://schemas.microsoft.com/office/powerpoint/2010/main" val="423170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937CCA-6A53-87F5-CE17-FCC27C4450B5}"/>
              </a:ext>
            </a:extLst>
          </p:cNvPr>
          <p:cNvSpPr>
            <a:spLocks noGrp="1"/>
          </p:cNvSpPr>
          <p:nvPr>
            <p:ph idx="1"/>
          </p:nvPr>
        </p:nvSpPr>
        <p:spPr>
          <a:xfrm>
            <a:off x="838200" y="1399223"/>
            <a:ext cx="10515600" cy="4351337"/>
          </a:xfrm>
        </p:spPr>
        <p:txBody>
          <a:bodyPr>
            <a:normAutofit/>
          </a:bodyPr>
          <a:lstStyle/>
          <a:p>
            <a:pPr>
              <a:buFont typeface="Arial" panose="020B0604020202020204" pitchFamily="34" charset="0"/>
              <a:buChar char="•"/>
            </a:pPr>
            <a:r>
              <a:rPr lang="en-US" sz="2000" b="1" dirty="0"/>
              <a:t>Monitor &amp; Handle the System </a:t>
            </a:r>
            <a:r>
              <a:rPr lang="en-US" sz="2000" dirty="0"/>
              <a:t>– The system continuously monitors temperature and humidity.</a:t>
            </a:r>
          </a:p>
          <a:p>
            <a:pPr>
              <a:buFont typeface="Arial" panose="020B0604020202020204" pitchFamily="34" charset="0"/>
              <a:buChar char="•"/>
            </a:pPr>
            <a:r>
              <a:rPr lang="en-US" sz="2000" b="1" dirty="0"/>
              <a:t>Trigger an Alarm </a:t>
            </a:r>
            <a:r>
              <a:rPr lang="en-US" sz="2000" dirty="0"/>
              <a:t>– If conditions go out of range, the system activates an alert.</a:t>
            </a:r>
          </a:p>
          <a:p>
            <a:pPr>
              <a:buFont typeface="Arial" panose="020B0604020202020204" pitchFamily="34" charset="0"/>
              <a:buChar char="•"/>
            </a:pPr>
            <a:r>
              <a:rPr lang="en-US" sz="2000" b="1" dirty="0"/>
              <a:t>Send an Alert to the Driver </a:t>
            </a:r>
            <a:r>
              <a:rPr lang="en-US" sz="2000" dirty="0"/>
              <a:t>– Notifies the driver if intervention is needed.</a:t>
            </a:r>
          </a:p>
          <a:p>
            <a:pPr>
              <a:buFont typeface="Arial" panose="020B0604020202020204" pitchFamily="34" charset="0"/>
              <a:buChar char="•"/>
            </a:pPr>
            <a:r>
              <a:rPr lang="en-US" sz="2000" b="1" dirty="0"/>
              <a:t>Maintain &amp; Monitor </a:t>
            </a:r>
            <a:r>
              <a:rPr lang="en-US" sz="2000" dirty="0"/>
              <a:t>– Ensures optimal conditions for food safety.</a:t>
            </a:r>
          </a:p>
          <a:p>
            <a:pPr>
              <a:buFont typeface="Arial" panose="020B0604020202020204" pitchFamily="34" charset="0"/>
              <a:buChar char="•"/>
            </a:pPr>
            <a:r>
              <a:rPr lang="en-US" sz="2000" b="1" dirty="0"/>
              <a:t>Data Logging </a:t>
            </a:r>
            <a:r>
              <a:rPr lang="en-US" sz="2000" dirty="0"/>
              <a:t>– Records temperature and humidity for future analysis.</a:t>
            </a:r>
          </a:p>
          <a:p>
            <a:pPr>
              <a:buFont typeface="Arial" panose="020B0604020202020204" pitchFamily="34" charset="0"/>
              <a:buChar char="•"/>
            </a:pPr>
            <a:r>
              <a:rPr lang="en-US" sz="2000" b="1" dirty="0"/>
              <a:t>Analyze &amp; Improve Future Performance </a:t>
            </a:r>
            <a:r>
              <a:rPr lang="en-US" sz="2000" dirty="0"/>
              <a:t>– Uses collected data for better control in future transportation.</a:t>
            </a:r>
          </a:p>
          <a:p>
            <a:pPr>
              <a:buFont typeface="Arial" panose="020B0604020202020204" pitchFamily="34" charset="0"/>
              <a:buChar char="•"/>
            </a:pPr>
            <a:r>
              <a:rPr lang="en-US" sz="2000" b="1" dirty="0"/>
              <a:t>Continuous Monitoring </a:t>
            </a:r>
            <a:r>
              <a:rPr lang="en-US" sz="2000" dirty="0"/>
              <a:t>– Ensures product quality throughout transportation.</a:t>
            </a:r>
          </a:p>
          <a:p>
            <a:pPr>
              <a:buFont typeface="Arial" panose="020B0604020202020204" pitchFamily="34" charset="0"/>
              <a:buChar char="•"/>
            </a:pPr>
            <a:r>
              <a:rPr lang="en-US" sz="2000" b="1" dirty="0"/>
              <a:t>Shutdown</a:t>
            </a:r>
            <a:r>
              <a:rPr lang="en-US" sz="2000" dirty="0"/>
              <a:t> – The system stops operation after delivery.</a:t>
            </a:r>
            <a:endParaRPr lang="en-IN" sz="2000" dirty="0"/>
          </a:p>
        </p:txBody>
      </p:sp>
    </p:spTree>
    <p:extLst>
      <p:ext uri="{BB962C8B-B14F-4D97-AF65-F5344CB8AC3E}">
        <p14:creationId xmlns:p14="http://schemas.microsoft.com/office/powerpoint/2010/main" val="228043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B02B-F445-6986-B6AB-114C20FDF7BD}"/>
              </a:ext>
            </a:extLst>
          </p:cNvPr>
          <p:cNvSpPr>
            <a:spLocks noGrp="1"/>
          </p:cNvSpPr>
          <p:nvPr>
            <p:ph type="title"/>
          </p:nvPr>
        </p:nvSpPr>
        <p:spPr>
          <a:xfrm rot="16200000">
            <a:off x="-3248876" y="325153"/>
            <a:ext cx="10515600" cy="1325563"/>
          </a:xfrm>
        </p:spPr>
        <p:txBody>
          <a:bodyPr/>
          <a:lstStyle/>
          <a:p>
            <a:r>
              <a:rPr lang="en-IN" dirty="0"/>
              <a:t>Flowchart(Hardware)</a:t>
            </a:r>
          </a:p>
        </p:txBody>
      </p:sp>
      <p:grpSp>
        <p:nvGrpSpPr>
          <p:cNvPr id="6" name="object 2">
            <a:extLst>
              <a:ext uri="{FF2B5EF4-FFF2-40B4-BE49-F238E27FC236}">
                <a16:creationId xmlns:a16="http://schemas.microsoft.com/office/drawing/2014/main" id="{5AAB791D-D85F-D308-1BD4-F01FA2B7B769}"/>
              </a:ext>
            </a:extLst>
          </p:cNvPr>
          <p:cNvGrpSpPr/>
          <p:nvPr/>
        </p:nvGrpSpPr>
        <p:grpSpPr>
          <a:xfrm>
            <a:off x="4012088" y="325120"/>
            <a:ext cx="5131912" cy="6329680"/>
            <a:chOff x="2243137" y="1254442"/>
            <a:chExt cx="7246620" cy="10178415"/>
          </a:xfrm>
        </p:grpSpPr>
        <p:sp>
          <p:nvSpPr>
            <p:cNvPr id="7" name="object 3">
              <a:extLst>
                <a:ext uri="{FF2B5EF4-FFF2-40B4-BE49-F238E27FC236}">
                  <a16:creationId xmlns:a16="http://schemas.microsoft.com/office/drawing/2014/main" id="{1CEB9AF6-D1E0-5030-A1B8-9C17FF5BC654}"/>
                </a:ext>
              </a:extLst>
            </p:cNvPr>
            <p:cNvSpPr/>
            <p:nvPr/>
          </p:nvSpPr>
          <p:spPr>
            <a:xfrm>
              <a:off x="2245994" y="1257300"/>
              <a:ext cx="228600" cy="1265555"/>
            </a:xfrm>
            <a:custGeom>
              <a:avLst/>
              <a:gdLst/>
              <a:ahLst/>
              <a:cxnLst/>
              <a:rect l="l" t="t" r="r" b="b"/>
              <a:pathLst>
                <a:path w="228600" h="1265555">
                  <a:moveTo>
                    <a:pt x="228599" y="1265300"/>
                  </a:moveTo>
                  <a:lnTo>
                    <a:pt x="0" y="1265300"/>
                  </a:lnTo>
                  <a:lnTo>
                    <a:pt x="0" y="34289"/>
                  </a:lnTo>
                  <a:lnTo>
                    <a:pt x="5357" y="14466"/>
                  </a:lnTo>
                  <a:lnTo>
                    <a:pt x="17144" y="4286"/>
                  </a:lnTo>
                  <a:lnTo>
                    <a:pt x="28932" y="535"/>
                  </a:lnTo>
                  <a:lnTo>
                    <a:pt x="34289" y="0"/>
                  </a:lnTo>
                  <a:lnTo>
                    <a:pt x="228599" y="0"/>
                  </a:lnTo>
                  <a:lnTo>
                    <a:pt x="228599" y="1265300"/>
                  </a:lnTo>
                  <a:close/>
                </a:path>
              </a:pathLst>
            </a:custGeom>
            <a:solidFill>
              <a:srgbClr val="6CB0FF"/>
            </a:solidFill>
          </p:spPr>
          <p:txBody>
            <a:bodyPr wrap="square" lIns="0" tIns="0" rIns="0" bIns="0" rtlCol="0"/>
            <a:lstStyle/>
            <a:p>
              <a:endParaRPr/>
            </a:p>
          </p:txBody>
        </p:sp>
        <p:sp>
          <p:nvSpPr>
            <p:cNvPr id="8" name="object 4">
              <a:extLst>
                <a:ext uri="{FF2B5EF4-FFF2-40B4-BE49-F238E27FC236}">
                  <a16:creationId xmlns:a16="http://schemas.microsoft.com/office/drawing/2014/main" id="{DBACDF08-9CCF-C195-55A1-B3D7386DD1E0}"/>
                </a:ext>
              </a:extLst>
            </p:cNvPr>
            <p:cNvSpPr/>
            <p:nvPr/>
          </p:nvSpPr>
          <p:spPr>
            <a:xfrm>
              <a:off x="2245994" y="1257300"/>
              <a:ext cx="228600" cy="1265555"/>
            </a:xfrm>
            <a:custGeom>
              <a:avLst/>
              <a:gdLst/>
              <a:ahLst/>
              <a:cxnLst/>
              <a:rect l="l" t="t" r="r" b="b"/>
              <a:pathLst>
                <a:path w="228600" h="1265555">
                  <a:moveTo>
                    <a:pt x="0" y="1265300"/>
                  </a:moveTo>
                  <a:lnTo>
                    <a:pt x="0" y="34289"/>
                  </a:lnTo>
                  <a:lnTo>
                    <a:pt x="5357" y="14466"/>
                  </a:lnTo>
                  <a:lnTo>
                    <a:pt x="17144" y="4286"/>
                  </a:lnTo>
                  <a:lnTo>
                    <a:pt x="28932" y="535"/>
                  </a:lnTo>
                  <a:lnTo>
                    <a:pt x="34289" y="0"/>
                  </a:lnTo>
                  <a:lnTo>
                    <a:pt x="228599" y="0"/>
                  </a:lnTo>
                  <a:lnTo>
                    <a:pt x="228599" y="1265300"/>
                  </a:lnTo>
                  <a:lnTo>
                    <a:pt x="0" y="1265300"/>
                  </a:lnTo>
                  <a:close/>
                </a:path>
              </a:pathLst>
            </a:custGeom>
            <a:ln w="5714">
              <a:solidFill>
                <a:srgbClr val="394049"/>
              </a:solidFill>
            </a:ln>
          </p:spPr>
          <p:txBody>
            <a:bodyPr wrap="square" lIns="0" tIns="0" rIns="0" bIns="0" rtlCol="0"/>
            <a:lstStyle/>
            <a:p>
              <a:endParaRPr/>
            </a:p>
          </p:txBody>
        </p:sp>
        <p:sp>
          <p:nvSpPr>
            <p:cNvPr id="9" name="object 5">
              <a:extLst>
                <a:ext uri="{FF2B5EF4-FFF2-40B4-BE49-F238E27FC236}">
                  <a16:creationId xmlns:a16="http://schemas.microsoft.com/office/drawing/2014/main" id="{FD6F981E-FDCC-A1E3-A498-2D34D44598EF}"/>
                </a:ext>
              </a:extLst>
            </p:cNvPr>
            <p:cNvSpPr/>
            <p:nvPr/>
          </p:nvSpPr>
          <p:spPr>
            <a:xfrm>
              <a:off x="2245994" y="2522600"/>
              <a:ext cx="228600" cy="1249680"/>
            </a:xfrm>
            <a:custGeom>
              <a:avLst/>
              <a:gdLst/>
              <a:ahLst/>
              <a:cxnLst/>
              <a:rect l="l" t="t" r="r" b="b"/>
              <a:pathLst>
                <a:path w="228600" h="1249679">
                  <a:moveTo>
                    <a:pt x="228599" y="1249298"/>
                  </a:moveTo>
                  <a:lnTo>
                    <a:pt x="0" y="1249298"/>
                  </a:lnTo>
                  <a:lnTo>
                    <a:pt x="0" y="0"/>
                  </a:lnTo>
                  <a:lnTo>
                    <a:pt x="228599" y="0"/>
                  </a:lnTo>
                  <a:lnTo>
                    <a:pt x="228599" y="1249298"/>
                  </a:lnTo>
                  <a:close/>
                </a:path>
              </a:pathLst>
            </a:custGeom>
            <a:solidFill>
              <a:srgbClr val="00C1A7"/>
            </a:solidFill>
          </p:spPr>
          <p:txBody>
            <a:bodyPr wrap="square" lIns="0" tIns="0" rIns="0" bIns="0" rtlCol="0"/>
            <a:lstStyle/>
            <a:p>
              <a:endParaRPr/>
            </a:p>
          </p:txBody>
        </p:sp>
        <p:sp>
          <p:nvSpPr>
            <p:cNvPr id="10" name="object 6">
              <a:extLst>
                <a:ext uri="{FF2B5EF4-FFF2-40B4-BE49-F238E27FC236}">
                  <a16:creationId xmlns:a16="http://schemas.microsoft.com/office/drawing/2014/main" id="{FE781D54-FE45-9C2A-B02D-AB86CAC43E0E}"/>
                </a:ext>
              </a:extLst>
            </p:cNvPr>
            <p:cNvSpPr/>
            <p:nvPr/>
          </p:nvSpPr>
          <p:spPr>
            <a:xfrm>
              <a:off x="2245994" y="2522600"/>
              <a:ext cx="228600" cy="1249680"/>
            </a:xfrm>
            <a:custGeom>
              <a:avLst/>
              <a:gdLst/>
              <a:ahLst/>
              <a:cxnLst/>
              <a:rect l="l" t="t" r="r" b="b"/>
              <a:pathLst>
                <a:path w="228600" h="1249679">
                  <a:moveTo>
                    <a:pt x="0" y="0"/>
                  </a:moveTo>
                  <a:lnTo>
                    <a:pt x="228599" y="0"/>
                  </a:lnTo>
                  <a:lnTo>
                    <a:pt x="228599" y="1249298"/>
                  </a:lnTo>
                  <a:lnTo>
                    <a:pt x="0" y="1249298"/>
                  </a:lnTo>
                  <a:lnTo>
                    <a:pt x="0" y="0"/>
                  </a:lnTo>
                  <a:close/>
                </a:path>
              </a:pathLst>
            </a:custGeom>
            <a:ln w="5714">
              <a:solidFill>
                <a:srgbClr val="394049"/>
              </a:solidFill>
            </a:ln>
          </p:spPr>
          <p:txBody>
            <a:bodyPr wrap="square" lIns="0" tIns="0" rIns="0" bIns="0" rtlCol="0"/>
            <a:lstStyle/>
            <a:p>
              <a:endParaRPr/>
            </a:p>
          </p:txBody>
        </p:sp>
        <p:sp>
          <p:nvSpPr>
            <p:cNvPr id="11" name="object 7">
              <a:extLst>
                <a:ext uri="{FF2B5EF4-FFF2-40B4-BE49-F238E27FC236}">
                  <a16:creationId xmlns:a16="http://schemas.microsoft.com/office/drawing/2014/main" id="{059432A7-6D5F-DA62-0EB5-DB767D3D042B}"/>
                </a:ext>
              </a:extLst>
            </p:cNvPr>
            <p:cNvSpPr/>
            <p:nvPr/>
          </p:nvSpPr>
          <p:spPr>
            <a:xfrm>
              <a:off x="2245994" y="3771899"/>
              <a:ext cx="228600" cy="1485900"/>
            </a:xfrm>
            <a:custGeom>
              <a:avLst/>
              <a:gdLst/>
              <a:ahLst/>
              <a:cxnLst/>
              <a:rect l="l" t="t" r="r" b="b"/>
              <a:pathLst>
                <a:path w="228600" h="1485900">
                  <a:moveTo>
                    <a:pt x="228599" y="1485899"/>
                  </a:moveTo>
                  <a:lnTo>
                    <a:pt x="0" y="1485899"/>
                  </a:lnTo>
                  <a:lnTo>
                    <a:pt x="0" y="0"/>
                  </a:lnTo>
                  <a:lnTo>
                    <a:pt x="228599" y="0"/>
                  </a:lnTo>
                  <a:lnTo>
                    <a:pt x="228599" y="1485899"/>
                  </a:lnTo>
                  <a:close/>
                </a:path>
              </a:pathLst>
            </a:custGeom>
            <a:solidFill>
              <a:srgbClr val="9290FF"/>
            </a:solidFill>
          </p:spPr>
          <p:txBody>
            <a:bodyPr wrap="square" lIns="0" tIns="0" rIns="0" bIns="0" rtlCol="0"/>
            <a:lstStyle/>
            <a:p>
              <a:endParaRPr/>
            </a:p>
          </p:txBody>
        </p:sp>
        <p:sp>
          <p:nvSpPr>
            <p:cNvPr id="12" name="object 8">
              <a:extLst>
                <a:ext uri="{FF2B5EF4-FFF2-40B4-BE49-F238E27FC236}">
                  <a16:creationId xmlns:a16="http://schemas.microsoft.com/office/drawing/2014/main" id="{7632DED3-CAD3-C3BF-D706-9FB8756DAF56}"/>
                </a:ext>
              </a:extLst>
            </p:cNvPr>
            <p:cNvSpPr/>
            <p:nvPr/>
          </p:nvSpPr>
          <p:spPr>
            <a:xfrm>
              <a:off x="2245994" y="3771899"/>
              <a:ext cx="228600" cy="1485900"/>
            </a:xfrm>
            <a:custGeom>
              <a:avLst/>
              <a:gdLst/>
              <a:ahLst/>
              <a:cxnLst/>
              <a:rect l="l" t="t" r="r" b="b"/>
              <a:pathLst>
                <a:path w="228600" h="1485900">
                  <a:moveTo>
                    <a:pt x="0" y="0"/>
                  </a:moveTo>
                  <a:lnTo>
                    <a:pt x="228599" y="0"/>
                  </a:lnTo>
                  <a:lnTo>
                    <a:pt x="228599" y="1485899"/>
                  </a:lnTo>
                  <a:lnTo>
                    <a:pt x="0" y="1485899"/>
                  </a:lnTo>
                  <a:lnTo>
                    <a:pt x="0" y="0"/>
                  </a:lnTo>
                  <a:close/>
                </a:path>
              </a:pathLst>
            </a:custGeom>
            <a:ln w="5714">
              <a:solidFill>
                <a:srgbClr val="394049"/>
              </a:solidFill>
            </a:ln>
          </p:spPr>
          <p:txBody>
            <a:bodyPr wrap="square" lIns="0" tIns="0" rIns="0" bIns="0" rtlCol="0"/>
            <a:lstStyle/>
            <a:p>
              <a:endParaRPr/>
            </a:p>
          </p:txBody>
        </p:sp>
        <p:sp>
          <p:nvSpPr>
            <p:cNvPr id="13" name="object 9">
              <a:extLst>
                <a:ext uri="{FF2B5EF4-FFF2-40B4-BE49-F238E27FC236}">
                  <a16:creationId xmlns:a16="http://schemas.microsoft.com/office/drawing/2014/main" id="{6951B15C-FA16-2EF1-4215-1099B35655C9}"/>
                </a:ext>
              </a:extLst>
            </p:cNvPr>
            <p:cNvSpPr/>
            <p:nvPr/>
          </p:nvSpPr>
          <p:spPr>
            <a:xfrm>
              <a:off x="2245994" y="5257800"/>
              <a:ext cx="228600" cy="3429000"/>
            </a:xfrm>
            <a:custGeom>
              <a:avLst/>
              <a:gdLst/>
              <a:ahLst/>
              <a:cxnLst/>
              <a:rect l="l" t="t" r="r" b="b"/>
              <a:pathLst>
                <a:path w="228600" h="3429000">
                  <a:moveTo>
                    <a:pt x="228599" y="3428999"/>
                  </a:moveTo>
                  <a:lnTo>
                    <a:pt x="0" y="3428999"/>
                  </a:lnTo>
                  <a:lnTo>
                    <a:pt x="0" y="0"/>
                  </a:lnTo>
                  <a:lnTo>
                    <a:pt x="228599" y="0"/>
                  </a:lnTo>
                  <a:lnTo>
                    <a:pt x="228599" y="3428999"/>
                  </a:lnTo>
                  <a:close/>
                </a:path>
              </a:pathLst>
            </a:custGeom>
            <a:solidFill>
              <a:srgbClr val="FF7FDE"/>
            </a:solidFill>
          </p:spPr>
          <p:txBody>
            <a:bodyPr wrap="square" lIns="0" tIns="0" rIns="0" bIns="0" rtlCol="0"/>
            <a:lstStyle/>
            <a:p>
              <a:endParaRPr/>
            </a:p>
          </p:txBody>
        </p:sp>
        <p:sp>
          <p:nvSpPr>
            <p:cNvPr id="14" name="object 10">
              <a:extLst>
                <a:ext uri="{FF2B5EF4-FFF2-40B4-BE49-F238E27FC236}">
                  <a16:creationId xmlns:a16="http://schemas.microsoft.com/office/drawing/2014/main" id="{53EABDF3-DAD1-15B1-876B-4FAB021B5BD4}"/>
                </a:ext>
              </a:extLst>
            </p:cNvPr>
            <p:cNvSpPr/>
            <p:nvPr/>
          </p:nvSpPr>
          <p:spPr>
            <a:xfrm>
              <a:off x="2245994" y="5257800"/>
              <a:ext cx="228600" cy="3429000"/>
            </a:xfrm>
            <a:custGeom>
              <a:avLst/>
              <a:gdLst/>
              <a:ahLst/>
              <a:cxnLst/>
              <a:rect l="l" t="t" r="r" b="b"/>
              <a:pathLst>
                <a:path w="228600" h="3429000">
                  <a:moveTo>
                    <a:pt x="0" y="0"/>
                  </a:moveTo>
                  <a:lnTo>
                    <a:pt x="228599" y="0"/>
                  </a:lnTo>
                  <a:lnTo>
                    <a:pt x="228599" y="3428999"/>
                  </a:lnTo>
                  <a:lnTo>
                    <a:pt x="0" y="3428999"/>
                  </a:lnTo>
                  <a:lnTo>
                    <a:pt x="0" y="0"/>
                  </a:lnTo>
                  <a:close/>
                </a:path>
              </a:pathLst>
            </a:custGeom>
            <a:ln w="5714">
              <a:solidFill>
                <a:srgbClr val="394049"/>
              </a:solidFill>
            </a:ln>
          </p:spPr>
          <p:txBody>
            <a:bodyPr wrap="square" lIns="0" tIns="0" rIns="0" bIns="0" rtlCol="0"/>
            <a:lstStyle/>
            <a:p>
              <a:endParaRPr/>
            </a:p>
          </p:txBody>
        </p:sp>
        <p:sp>
          <p:nvSpPr>
            <p:cNvPr id="15" name="object 11">
              <a:extLst>
                <a:ext uri="{FF2B5EF4-FFF2-40B4-BE49-F238E27FC236}">
                  <a16:creationId xmlns:a16="http://schemas.microsoft.com/office/drawing/2014/main" id="{B0769FC7-0C23-C064-D73C-E25F58C5F557}"/>
                </a:ext>
              </a:extLst>
            </p:cNvPr>
            <p:cNvSpPr/>
            <p:nvPr/>
          </p:nvSpPr>
          <p:spPr>
            <a:xfrm>
              <a:off x="2245994" y="8686799"/>
              <a:ext cx="228600" cy="1485900"/>
            </a:xfrm>
            <a:custGeom>
              <a:avLst/>
              <a:gdLst/>
              <a:ahLst/>
              <a:cxnLst/>
              <a:rect l="l" t="t" r="r" b="b"/>
              <a:pathLst>
                <a:path w="228600" h="1485900">
                  <a:moveTo>
                    <a:pt x="228599" y="1485899"/>
                  </a:moveTo>
                  <a:lnTo>
                    <a:pt x="0" y="1485899"/>
                  </a:lnTo>
                  <a:lnTo>
                    <a:pt x="0" y="0"/>
                  </a:lnTo>
                  <a:lnTo>
                    <a:pt x="228599" y="0"/>
                  </a:lnTo>
                  <a:lnTo>
                    <a:pt x="228599" y="1485899"/>
                  </a:lnTo>
                  <a:close/>
                </a:path>
              </a:pathLst>
            </a:custGeom>
            <a:solidFill>
              <a:srgbClr val="00C1A7"/>
            </a:solidFill>
          </p:spPr>
          <p:txBody>
            <a:bodyPr wrap="square" lIns="0" tIns="0" rIns="0" bIns="0" rtlCol="0"/>
            <a:lstStyle/>
            <a:p>
              <a:endParaRPr/>
            </a:p>
          </p:txBody>
        </p:sp>
        <p:sp>
          <p:nvSpPr>
            <p:cNvPr id="16" name="object 12">
              <a:extLst>
                <a:ext uri="{FF2B5EF4-FFF2-40B4-BE49-F238E27FC236}">
                  <a16:creationId xmlns:a16="http://schemas.microsoft.com/office/drawing/2014/main" id="{D4E8FE93-DB16-6896-013C-6D3D2593F36B}"/>
                </a:ext>
              </a:extLst>
            </p:cNvPr>
            <p:cNvSpPr/>
            <p:nvPr/>
          </p:nvSpPr>
          <p:spPr>
            <a:xfrm>
              <a:off x="2245994" y="8686799"/>
              <a:ext cx="228600" cy="1485900"/>
            </a:xfrm>
            <a:custGeom>
              <a:avLst/>
              <a:gdLst/>
              <a:ahLst/>
              <a:cxnLst/>
              <a:rect l="l" t="t" r="r" b="b"/>
              <a:pathLst>
                <a:path w="228600" h="1485900">
                  <a:moveTo>
                    <a:pt x="0" y="0"/>
                  </a:moveTo>
                  <a:lnTo>
                    <a:pt x="228599" y="0"/>
                  </a:lnTo>
                  <a:lnTo>
                    <a:pt x="228599" y="1485899"/>
                  </a:lnTo>
                  <a:lnTo>
                    <a:pt x="0" y="1485899"/>
                  </a:lnTo>
                  <a:lnTo>
                    <a:pt x="0" y="0"/>
                  </a:lnTo>
                  <a:close/>
                </a:path>
              </a:pathLst>
            </a:custGeom>
            <a:ln w="5714">
              <a:solidFill>
                <a:srgbClr val="394049"/>
              </a:solidFill>
            </a:ln>
          </p:spPr>
          <p:txBody>
            <a:bodyPr wrap="square" lIns="0" tIns="0" rIns="0" bIns="0" rtlCol="0"/>
            <a:lstStyle/>
            <a:p>
              <a:endParaRPr/>
            </a:p>
          </p:txBody>
        </p:sp>
        <p:sp>
          <p:nvSpPr>
            <p:cNvPr id="17" name="object 13">
              <a:extLst>
                <a:ext uri="{FF2B5EF4-FFF2-40B4-BE49-F238E27FC236}">
                  <a16:creationId xmlns:a16="http://schemas.microsoft.com/office/drawing/2014/main" id="{6C8822F1-9120-B5CC-35B2-100C34C081E9}"/>
                </a:ext>
              </a:extLst>
            </p:cNvPr>
            <p:cNvSpPr/>
            <p:nvPr/>
          </p:nvSpPr>
          <p:spPr>
            <a:xfrm>
              <a:off x="2245994" y="10172699"/>
              <a:ext cx="228600" cy="1257300"/>
            </a:xfrm>
            <a:custGeom>
              <a:avLst/>
              <a:gdLst/>
              <a:ahLst/>
              <a:cxnLst/>
              <a:rect l="l" t="t" r="r" b="b"/>
              <a:pathLst>
                <a:path w="228600" h="1257300">
                  <a:moveTo>
                    <a:pt x="228599" y="1257299"/>
                  </a:moveTo>
                  <a:lnTo>
                    <a:pt x="34289" y="1257299"/>
                  </a:lnTo>
                  <a:lnTo>
                    <a:pt x="14466" y="1251942"/>
                  </a:lnTo>
                  <a:lnTo>
                    <a:pt x="4286" y="1240154"/>
                  </a:lnTo>
                  <a:lnTo>
                    <a:pt x="535" y="1228367"/>
                  </a:lnTo>
                  <a:lnTo>
                    <a:pt x="0" y="1223009"/>
                  </a:lnTo>
                  <a:lnTo>
                    <a:pt x="0" y="0"/>
                  </a:lnTo>
                  <a:lnTo>
                    <a:pt x="228599" y="0"/>
                  </a:lnTo>
                  <a:lnTo>
                    <a:pt x="228599" y="1257299"/>
                  </a:lnTo>
                  <a:close/>
                </a:path>
              </a:pathLst>
            </a:custGeom>
            <a:solidFill>
              <a:srgbClr val="6CB0FF"/>
            </a:solidFill>
          </p:spPr>
          <p:txBody>
            <a:bodyPr wrap="square" lIns="0" tIns="0" rIns="0" bIns="0" rtlCol="0"/>
            <a:lstStyle/>
            <a:p>
              <a:endParaRPr/>
            </a:p>
          </p:txBody>
        </p:sp>
        <p:sp>
          <p:nvSpPr>
            <p:cNvPr id="18" name="object 14">
              <a:extLst>
                <a:ext uri="{FF2B5EF4-FFF2-40B4-BE49-F238E27FC236}">
                  <a16:creationId xmlns:a16="http://schemas.microsoft.com/office/drawing/2014/main" id="{CABAD98B-BC93-7D82-3CE7-3A8782D694B7}"/>
                </a:ext>
              </a:extLst>
            </p:cNvPr>
            <p:cNvSpPr/>
            <p:nvPr/>
          </p:nvSpPr>
          <p:spPr>
            <a:xfrm>
              <a:off x="2245994" y="1257300"/>
              <a:ext cx="7240905" cy="10172700"/>
            </a:xfrm>
            <a:custGeom>
              <a:avLst/>
              <a:gdLst/>
              <a:ahLst/>
              <a:cxnLst/>
              <a:rect l="l" t="t" r="r" b="b"/>
              <a:pathLst>
                <a:path w="7240905" h="10172700">
                  <a:moveTo>
                    <a:pt x="228599" y="10172699"/>
                  </a:moveTo>
                  <a:lnTo>
                    <a:pt x="34289" y="10172699"/>
                  </a:lnTo>
                  <a:lnTo>
                    <a:pt x="14466" y="10167341"/>
                  </a:lnTo>
                  <a:lnTo>
                    <a:pt x="4286" y="10155554"/>
                  </a:lnTo>
                  <a:lnTo>
                    <a:pt x="535" y="10143767"/>
                  </a:lnTo>
                  <a:lnTo>
                    <a:pt x="0" y="10138409"/>
                  </a:lnTo>
                  <a:lnTo>
                    <a:pt x="0" y="8915399"/>
                  </a:lnTo>
                  <a:lnTo>
                    <a:pt x="228599" y="8915399"/>
                  </a:lnTo>
                  <a:lnTo>
                    <a:pt x="228599" y="10172699"/>
                  </a:lnTo>
                  <a:close/>
                </a:path>
                <a:path w="7240905" h="10172700">
                  <a:moveTo>
                    <a:pt x="228599" y="0"/>
                  </a:moveTo>
                  <a:lnTo>
                    <a:pt x="7206614" y="0"/>
                  </a:lnTo>
                  <a:lnTo>
                    <a:pt x="7226438" y="5357"/>
                  </a:lnTo>
                  <a:lnTo>
                    <a:pt x="7236618" y="17144"/>
                  </a:lnTo>
                  <a:lnTo>
                    <a:pt x="7240369" y="28932"/>
                  </a:lnTo>
                  <a:lnTo>
                    <a:pt x="7240904" y="34289"/>
                  </a:lnTo>
                  <a:lnTo>
                    <a:pt x="7240904" y="1265300"/>
                  </a:lnTo>
                  <a:lnTo>
                    <a:pt x="228599" y="1265300"/>
                  </a:lnTo>
                  <a:lnTo>
                    <a:pt x="228599" y="0"/>
                  </a:lnTo>
                  <a:close/>
                </a:path>
                <a:path w="7240905" h="10172700">
                  <a:moveTo>
                    <a:pt x="228599" y="1265300"/>
                  </a:moveTo>
                  <a:lnTo>
                    <a:pt x="7240904" y="1265300"/>
                  </a:lnTo>
                  <a:lnTo>
                    <a:pt x="7240904" y="2514599"/>
                  </a:lnTo>
                  <a:lnTo>
                    <a:pt x="228599" y="2514599"/>
                  </a:lnTo>
                  <a:lnTo>
                    <a:pt x="228599" y="1265300"/>
                  </a:lnTo>
                  <a:close/>
                </a:path>
                <a:path w="7240905" h="10172700">
                  <a:moveTo>
                    <a:pt x="228599" y="2514599"/>
                  </a:moveTo>
                  <a:lnTo>
                    <a:pt x="7240904" y="2514599"/>
                  </a:lnTo>
                  <a:lnTo>
                    <a:pt x="7240904" y="4000499"/>
                  </a:lnTo>
                  <a:lnTo>
                    <a:pt x="228599" y="4000499"/>
                  </a:lnTo>
                  <a:lnTo>
                    <a:pt x="228599" y="2514599"/>
                  </a:lnTo>
                  <a:close/>
                </a:path>
                <a:path w="7240905" h="10172700">
                  <a:moveTo>
                    <a:pt x="228599" y="4000499"/>
                  </a:moveTo>
                  <a:lnTo>
                    <a:pt x="7240904" y="4000499"/>
                  </a:lnTo>
                  <a:lnTo>
                    <a:pt x="7240904" y="7429499"/>
                  </a:lnTo>
                  <a:lnTo>
                    <a:pt x="228599" y="7429499"/>
                  </a:lnTo>
                  <a:lnTo>
                    <a:pt x="228599" y="4000499"/>
                  </a:lnTo>
                  <a:close/>
                </a:path>
                <a:path w="7240905" h="10172700">
                  <a:moveTo>
                    <a:pt x="228599" y="7429499"/>
                  </a:moveTo>
                  <a:lnTo>
                    <a:pt x="7240904" y="7429499"/>
                  </a:lnTo>
                  <a:lnTo>
                    <a:pt x="7240904" y="8915399"/>
                  </a:lnTo>
                  <a:lnTo>
                    <a:pt x="228599" y="8915399"/>
                  </a:lnTo>
                  <a:lnTo>
                    <a:pt x="228599" y="7429499"/>
                  </a:lnTo>
                  <a:close/>
                </a:path>
                <a:path w="7240905" h="10172700">
                  <a:moveTo>
                    <a:pt x="7240904" y="8915399"/>
                  </a:moveTo>
                  <a:lnTo>
                    <a:pt x="7240904" y="10138409"/>
                  </a:lnTo>
                  <a:lnTo>
                    <a:pt x="7235546" y="10158233"/>
                  </a:lnTo>
                  <a:lnTo>
                    <a:pt x="7223759" y="10168413"/>
                  </a:lnTo>
                  <a:lnTo>
                    <a:pt x="7211972" y="10172163"/>
                  </a:lnTo>
                  <a:lnTo>
                    <a:pt x="7206614" y="10172699"/>
                  </a:lnTo>
                  <a:lnTo>
                    <a:pt x="228599" y="10172699"/>
                  </a:lnTo>
                  <a:lnTo>
                    <a:pt x="228599" y="8915399"/>
                  </a:lnTo>
                  <a:lnTo>
                    <a:pt x="7240904" y="8915399"/>
                  </a:lnTo>
                  <a:close/>
                </a:path>
              </a:pathLst>
            </a:custGeom>
            <a:ln w="5714">
              <a:solidFill>
                <a:srgbClr val="394049"/>
              </a:solidFill>
            </a:ln>
          </p:spPr>
          <p:txBody>
            <a:bodyPr wrap="square" lIns="0" tIns="0" rIns="0" bIns="0" rtlCol="0"/>
            <a:lstStyle/>
            <a:p>
              <a:endParaRPr/>
            </a:p>
          </p:txBody>
        </p:sp>
        <p:pic>
          <p:nvPicPr>
            <p:cNvPr id="19" name="object 15">
              <a:extLst>
                <a:ext uri="{FF2B5EF4-FFF2-40B4-BE49-F238E27FC236}">
                  <a16:creationId xmlns:a16="http://schemas.microsoft.com/office/drawing/2014/main" id="{0B6FBBD2-30FA-F030-FB4B-0C061250E3A8}"/>
                </a:ext>
              </a:extLst>
            </p:cNvPr>
            <p:cNvPicPr/>
            <p:nvPr/>
          </p:nvPicPr>
          <p:blipFill>
            <a:blip r:embed="rId2" cstate="print"/>
            <a:stretch>
              <a:fillRect/>
            </a:stretch>
          </p:blipFill>
          <p:spPr>
            <a:xfrm>
              <a:off x="2317113" y="1688164"/>
              <a:ext cx="88457" cy="396788"/>
            </a:xfrm>
            <a:prstGeom prst="rect">
              <a:avLst/>
            </a:prstGeom>
          </p:spPr>
        </p:pic>
        <p:pic>
          <p:nvPicPr>
            <p:cNvPr id="20" name="object 16">
              <a:extLst>
                <a:ext uri="{FF2B5EF4-FFF2-40B4-BE49-F238E27FC236}">
                  <a16:creationId xmlns:a16="http://schemas.microsoft.com/office/drawing/2014/main" id="{5ED98D94-8A61-6FE5-D3C0-C4E36993197F}"/>
                </a:ext>
              </a:extLst>
            </p:cNvPr>
            <p:cNvPicPr/>
            <p:nvPr/>
          </p:nvPicPr>
          <p:blipFill>
            <a:blip r:embed="rId3" cstate="print"/>
            <a:stretch>
              <a:fillRect/>
            </a:stretch>
          </p:blipFill>
          <p:spPr>
            <a:xfrm>
              <a:off x="2316208" y="3288398"/>
              <a:ext cx="85919" cy="407456"/>
            </a:xfrm>
            <a:prstGeom prst="rect">
              <a:avLst/>
            </a:prstGeom>
          </p:spPr>
        </p:pic>
        <p:sp>
          <p:nvSpPr>
            <p:cNvPr id="21" name="object 17">
              <a:extLst>
                <a:ext uri="{FF2B5EF4-FFF2-40B4-BE49-F238E27FC236}">
                  <a16:creationId xmlns:a16="http://schemas.microsoft.com/office/drawing/2014/main" id="{571F2536-D49B-222A-ED5E-F23D843744A6}"/>
                </a:ext>
              </a:extLst>
            </p:cNvPr>
            <p:cNvSpPr/>
            <p:nvPr/>
          </p:nvSpPr>
          <p:spPr>
            <a:xfrm>
              <a:off x="2312162" y="2589732"/>
              <a:ext cx="103505" cy="2195830"/>
            </a:xfrm>
            <a:custGeom>
              <a:avLst/>
              <a:gdLst/>
              <a:ahLst/>
              <a:cxnLst/>
              <a:rect l="l" t="t" r="r" b="b"/>
              <a:pathLst>
                <a:path w="103505" h="2195829">
                  <a:moveTo>
                    <a:pt x="89966" y="489800"/>
                  </a:moveTo>
                  <a:lnTo>
                    <a:pt x="4038" y="489800"/>
                  </a:lnTo>
                  <a:lnTo>
                    <a:pt x="4038" y="505421"/>
                  </a:lnTo>
                  <a:lnTo>
                    <a:pt x="58242" y="526300"/>
                  </a:lnTo>
                  <a:lnTo>
                    <a:pt x="62572" y="527977"/>
                  </a:lnTo>
                  <a:lnTo>
                    <a:pt x="71043" y="530631"/>
                  </a:lnTo>
                  <a:lnTo>
                    <a:pt x="77787" y="532638"/>
                  </a:lnTo>
                  <a:lnTo>
                    <a:pt x="70815" y="534657"/>
                  </a:lnTo>
                  <a:lnTo>
                    <a:pt x="62395" y="537375"/>
                  </a:lnTo>
                  <a:lnTo>
                    <a:pt x="58242" y="538988"/>
                  </a:lnTo>
                  <a:lnTo>
                    <a:pt x="4038" y="560146"/>
                  </a:lnTo>
                  <a:lnTo>
                    <a:pt x="4038" y="575716"/>
                  </a:lnTo>
                  <a:lnTo>
                    <a:pt x="89966" y="575716"/>
                  </a:lnTo>
                  <a:lnTo>
                    <a:pt x="89966" y="565277"/>
                  </a:lnTo>
                  <a:lnTo>
                    <a:pt x="71208" y="565302"/>
                  </a:lnTo>
                  <a:lnTo>
                    <a:pt x="52870" y="565264"/>
                  </a:lnTo>
                  <a:lnTo>
                    <a:pt x="34569" y="565340"/>
                  </a:lnTo>
                  <a:lnTo>
                    <a:pt x="15913" y="565683"/>
                  </a:lnTo>
                  <a:lnTo>
                    <a:pt x="35941" y="558825"/>
                  </a:lnTo>
                  <a:lnTo>
                    <a:pt x="53848" y="551967"/>
                  </a:lnTo>
                  <a:lnTo>
                    <a:pt x="71310" y="544931"/>
                  </a:lnTo>
                  <a:lnTo>
                    <a:pt x="89966" y="537540"/>
                  </a:lnTo>
                  <a:lnTo>
                    <a:pt x="89966" y="528027"/>
                  </a:lnTo>
                  <a:lnTo>
                    <a:pt x="71247" y="520763"/>
                  </a:lnTo>
                  <a:lnTo>
                    <a:pt x="53695" y="513778"/>
                  </a:lnTo>
                  <a:lnTo>
                    <a:pt x="35725" y="506958"/>
                  </a:lnTo>
                  <a:lnTo>
                    <a:pt x="15748" y="500176"/>
                  </a:lnTo>
                  <a:lnTo>
                    <a:pt x="34658" y="500519"/>
                  </a:lnTo>
                  <a:lnTo>
                    <a:pt x="52895" y="500595"/>
                  </a:lnTo>
                  <a:lnTo>
                    <a:pt x="71120" y="500570"/>
                  </a:lnTo>
                  <a:lnTo>
                    <a:pt x="89966" y="500583"/>
                  </a:lnTo>
                  <a:lnTo>
                    <a:pt x="89966" y="489800"/>
                  </a:lnTo>
                  <a:close/>
                </a:path>
                <a:path w="103505" h="2195829">
                  <a:moveTo>
                    <a:pt x="89966" y="400939"/>
                  </a:moveTo>
                  <a:lnTo>
                    <a:pt x="65976" y="409765"/>
                  </a:lnTo>
                  <a:lnTo>
                    <a:pt x="56400" y="413283"/>
                  </a:lnTo>
                  <a:lnTo>
                    <a:pt x="56400" y="424459"/>
                  </a:lnTo>
                  <a:lnTo>
                    <a:pt x="56400" y="453123"/>
                  </a:lnTo>
                  <a:lnTo>
                    <a:pt x="36245" y="446151"/>
                  </a:lnTo>
                  <a:lnTo>
                    <a:pt x="26174" y="442899"/>
                  </a:lnTo>
                  <a:lnTo>
                    <a:pt x="12801" y="438937"/>
                  </a:lnTo>
                  <a:lnTo>
                    <a:pt x="26390" y="434860"/>
                  </a:lnTo>
                  <a:lnTo>
                    <a:pt x="36245" y="431634"/>
                  </a:lnTo>
                  <a:lnTo>
                    <a:pt x="45504" y="428371"/>
                  </a:lnTo>
                  <a:lnTo>
                    <a:pt x="56400" y="424459"/>
                  </a:lnTo>
                  <a:lnTo>
                    <a:pt x="56400" y="413283"/>
                  </a:lnTo>
                  <a:lnTo>
                    <a:pt x="12801" y="429310"/>
                  </a:lnTo>
                  <a:lnTo>
                    <a:pt x="4038" y="432536"/>
                  </a:lnTo>
                  <a:lnTo>
                    <a:pt x="4038" y="445223"/>
                  </a:lnTo>
                  <a:lnTo>
                    <a:pt x="89966" y="476415"/>
                  </a:lnTo>
                  <a:lnTo>
                    <a:pt x="89966" y="464769"/>
                  </a:lnTo>
                  <a:lnTo>
                    <a:pt x="65976" y="456463"/>
                  </a:lnTo>
                  <a:lnTo>
                    <a:pt x="65976" y="421068"/>
                  </a:lnTo>
                  <a:lnTo>
                    <a:pt x="89966" y="412470"/>
                  </a:lnTo>
                  <a:lnTo>
                    <a:pt x="89966" y="400939"/>
                  </a:lnTo>
                  <a:close/>
                </a:path>
                <a:path w="103505" h="2195829">
                  <a:moveTo>
                    <a:pt x="89966" y="319341"/>
                  </a:moveTo>
                  <a:lnTo>
                    <a:pt x="4038" y="319341"/>
                  </a:lnTo>
                  <a:lnTo>
                    <a:pt x="4038" y="330301"/>
                  </a:lnTo>
                  <a:lnTo>
                    <a:pt x="22694" y="330250"/>
                  </a:lnTo>
                  <a:lnTo>
                    <a:pt x="40665" y="330377"/>
                  </a:lnTo>
                  <a:lnTo>
                    <a:pt x="58559" y="330276"/>
                  </a:lnTo>
                  <a:lnTo>
                    <a:pt x="76987" y="329552"/>
                  </a:lnTo>
                  <a:lnTo>
                    <a:pt x="69202" y="333476"/>
                  </a:lnTo>
                  <a:lnTo>
                    <a:pt x="62623" y="337388"/>
                  </a:lnTo>
                  <a:lnTo>
                    <a:pt x="58991" y="339699"/>
                  </a:lnTo>
                  <a:lnTo>
                    <a:pt x="4038" y="374637"/>
                  </a:lnTo>
                  <a:lnTo>
                    <a:pt x="4038" y="387565"/>
                  </a:lnTo>
                  <a:lnTo>
                    <a:pt x="89966" y="387565"/>
                  </a:lnTo>
                  <a:lnTo>
                    <a:pt x="89966" y="376542"/>
                  </a:lnTo>
                  <a:lnTo>
                    <a:pt x="71018" y="376555"/>
                  </a:lnTo>
                  <a:lnTo>
                    <a:pt x="53708" y="376478"/>
                  </a:lnTo>
                  <a:lnTo>
                    <a:pt x="36322" y="376656"/>
                  </a:lnTo>
                  <a:lnTo>
                    <a:pt x="17183" y="377405"/>
                  </a:lnTo>
                  <a:lnTo>
                    <a:pt x="36703" y="366153"/>
                  </a:lnTo>
                  <a:lnTo>
                    <a:pt x="54356" y="355130"/>
                  </a:lnTo>
                  <a:lnTo>
                    <a:pt x="71615" y="343992"/>
                  </a:lnTo>
                  <a:lnTo>
                    <a:pt x="89966" y="332371"/>
                  </a:lnTo>
                  <a:lnTo>
                    <a:pt x="89966" y="319341"/>
                  </a:lnTo>
                  <a:close/>
                </a:path>
                <a:path w="103505" h="2195829">
                  <a:moveTo>
                    <a:pt x="89966" y="230479"/>
                  </a:moveTo>
                  <a:lnTo>
                    <a:pt x="65976" y="239306"/>
                  </a:lnTo>
                  <a:lnTo>
                    <a:pt x="56400" y="242824"/>
                  </a:lnTo>
                  <a:lnTo>
                    <a:pt x="56400" y="254012"/>
                  </a:lnTo>
                  <a:lnTo>
                    <a:pt x="56400" y="282663"/>
                  </a:lnTo>
                  <a:lnTo>
                    <a:pt x="36245" y="275691"/>
                  </a:lnTo>
                  <a:lnTo>
                    <a:pt x="26174" y="272440"/>
                  </a:lnTo>
                  <a:lnTo>
                    <a:pt x="12801" y="268478"/>
                  </a:lnTo>
                  <a:lnTo>
                    <a:pt x="26390" y="264401"/>
                  </a:lnTo>
                  <a:lnTo>
                    <a:pt x="36245" y="261175"/>
                  </a:lnTo>
                  <a:lnTo>
                    <a:pt x="45504" y="257911"/>
                  </a:lnTo>
                  <a:lnTo>
                    <a:pt x="56400" y="254012"/>
                  </a:lnTo>
                  <a:lnTo>
                    <a:pt x="56400" y="242824"/>
                  </a:lnTo>
                  <a:lnTo>
                    <a:pt x="12801" y="258864"/>
                  </a:lnTo>
                  <a:lnTo>
                    <a:pt x="4038" y="262077"/>
                  </a:lnTo>
                  <a:lnTo>
                    <a:pt x="4038" y="274764"/>
                  </a:lnTo>
                  <a:lnTo>
                    <a:pt x="89966" y="305968"/>
                  </a:lnTo>
                  <a:lnTo>
                    <a:pt x="89966" y="294322"/>
                  </a:lnTo>
                  <a:lnTo>
                    <a:pt x="65976" y="286016"/>
                  </a:lnTo>
                  <a:lnTo>
                    <a:pt x="65976" y="250609"/>
                  </a:lnTo>
                  <a:lnTo>
                    <a:pt x="89966" y="242011"/>
                  </a:lnTo>
                  <a:lnTo>
                    <a:pt x="89966" y="230479"/>
                  </a:lnTo>
                  <a:close/>
                </a:path>
                <a:path w="103505" h="2195829">
                  <a:moveTo>
                    <a:pt x="89966" y="80149"/>
                  </a:moveTo>
                  <a:lnTo>
                    <a:pt x="80276" y="80149"/>
                  </a:lnTo>
                  <a:lnTo>
                    <a:pt x="80276" y="122072"/>
                  </a:lnTo>
                  <a:lnTo>
                    <a:pt x="51435" y="122072"/>
                  </a:lnTo>
                  <a:lnTo>
                    <a:pt x="51435" y="83502"/>
                  </a:lnTo>
                  <a:lnTo>
                    <a:pt x="41757" y="83502"/>
                  </a:lnTo>
                  <a:lnTo>
                    <a:pt x="41757" y="122072"/>
                  </a:lnTo>
                  <a:lnTo>
                    <a:pt x="13728" y="122072"/>
                  </a:lnTo>
                  <a:lnTo>
                    <a:pt x="13728" y="80670"/>
                  </a:lnTo>
                  <a:lnTo>
                    <a:pt x="4038" y="80670"/>
                  </a:lnTo>
                  <a:lnTo>
                    <a:pt x="4038" y="133032"/>
                  </a:lnTo>
                  <a:lnTo>
                    <a:pt x="89966" y="133032"/>
                  </a:lnTo>
                  <a:lnTo>
                    <a:pt x="89966" y="80149"/>
                  </a:lnTo>
                  <a:close/>
                </a:path>
                <a:path w="103505" h="2195829">
                  <a:moveTo>
                    <a:pt x="89966" y="0"/>
                  </a:moveTo>
                  <a:lnTo>
                    <a:pt x="56578" y="18186"/>
                  </a:lnTo>
                  <a:lnTo>
                    <a:pt x="54610" y="19253"/>
                  </a:lnTo>
                  <a:lnTo>
                    <a:pt x="50850" y="12192"/>
                  </a:lnTo>
                  <a:lnTo>
                    <a:pt x="46888" y="8559"/>
                  </a:lnTo>
                  <a:lnTo>
                    <a:pt x="46888" y="19545"/>
                  </a:lnTo>
                  <a:lnTo>
                    <a:pt x="46888" y="51092"/>
                  </a:lnTo>
                  <a:lnTo>
                    <a:pt x="13665" y="51092"/>
                  </a:lnTo>
                  <a:lnTo>
                    <a:pt x="13665" y="33210"/>
                  </a:lnTo>
                  <a:lnTo>
                    <a:pt x="14871" y="24485"/>
                  </a:lnTo>
                  <a:lnTo>
                    <a:pt x="18288" y="18605"/>
                  </a:lnTo>
                  <a:lnTo>
                    <a:pt x="23622" y="15278"/>
                  </a:lnTo>
                  <a:lnTo>
                    <a:pt x="30568" y="14236"/>
                  </a:lnTo>
                  <a:lnTo>
                    <a:pt x="40652" y="14236"/>
                  </a:lnTo>
                  <a:lnTo>
                    <a:pt x="46888" y="19545"/>
                  </a:lnTo>
                  <a:lnTo>
                    <a:pt x="46888" y="8559"/>
                  </a:lnTo>
                  <a:lnTo>
                    <a:pt x="45440" y="7239"/>
                  </a:lnTo>
                  <a:lnTo>
                    <a:pt x="38608" y="4305"/>
                  </a:lnTo>
                  <a:lnTo>
                    <a:pt x="30568" y="3340"/>
                  </a:lnTo>
                  <a:lnTo>
                    <a:pt x="19951" y="5092"/>
                  </a:lnTo>
                  <a:lnTo>
                    <a:pt x="13665" y="9105"/>
                  </a:lnTo>
                  <a:lnTo>
                    <a:pt x="11557" y="10464"/>
                  </a:lnTo>
                  <a:lnTo>
                    <a:pt x="6032" y="19596"/>
                  </a:lnTo>
                  <a:lnTo>
                    <a:pt x="4038" y="32639"/>
                  </a:lnTo>
                  <a:lnTo>
                    <a:pt x="4038" y="62039"/>
                  </a:lnTo>
                  <a:lnTo>
                    <a:pt x="89966" y="62039"/>
                  </a:lnTo>
                  <a:lnTo>
                    <a:pt x="89966" y="51092"/>
                  </a:lnTo>
                  <a:lnTo>
                    <a:pt x="56578" y="51092"/>
                  </a:lnTo>
                  <a:lnTo>
                    <a:pt x="56578" y="30556"/>
                  </a:lnTo>
                  <a:lnTo>
                    <a:pt x="89966" y="12687"/>
                  </a:lnTo>
                  <a:lnTo>
                    <a:pt x="89966" y="0"/>
                  </a:lnTo>
                  <a:close/>
                </a:path>
                <a:path w="103505" h="2195829">
                  <a:moveTo>
                    <a:pt x="91109" y="186029"/>
                  </a:moveTo>
                  <a:lnTo>
                    <a:pt x="88658" y="171881"/>
                  </a:lnTo>
                  <a:lnTo>
                    <a:pt x="81648" y="160731"/>
                  </a:lnTo>
                  <a:lnTo>
                    <a:pt x="70624" y="153416"/>
                  </a:lnTo>
                  <a:lnTo>
                    <a:pt x="56172" y="150787"/>
                  </a:lnTo>
                  <a:lnTo>
                    <a:pt x="46774" y="150787"/>
                  </a:lnTo>
                  <a:lnTo>
                    <a:pt x="46774" y="183769"/>
                  </a:lnTo>
                  <a:lnTo>
                    <a:pt x="56337" y="183769"/>
                  </a:lnTo>
                  <a:lnTo>
                    <a:pt x="56337" y="161518"/>
                  </a:lnTo>
                  <a:lnTo>
                    <a:pt x="66560" y="163449"/>
                  </a:lnTo>
                  <a:lnTo>
                    <a:pt x="74320" y="168490"/>
                  </a:lnTo>
                  <a:lnTo>
                    <a:pt x="79248" y="176174"/>
                  </a:lnTo>
                  <a:lnTo>
                    <a:pt x="80962" y="186029"/>
                  </a:lnTo>
                  <a:lnTo>
                    <a:pt x="78752" y="197027"/>
                  </a:lnTo>
                  <a:lnTo>
                    <a:pt x="72224" y="205841"/>
                  </a:lnTo>
                  <a:lnTo>
                    <a:pt x="61595" y="211696"/>
                  </a:lnTo>
                  <a:lnTo>
                    <a:pt x="47053" y="213817"/>
                  </a:lnTo>
                  <a:lnTo>
                    <a:pt x="32423" y="211696"/>
                  </a:lnTo>
                  <a:lnTo>
                    <a:pt x="21767" y="205905"/>
                  </a:lnTo>
                  <a:lnTo>
                    <a:pt x="15252" y="197269"/>
                  </a:lnTo>
                  <a:lnTo>
                    <a:pt x="13030" y="186651"/>
                  </a:lnTo>
                  <a:lnTo>
                    <a:pt x="14287" y="178282"/>
                  </a:lnTo>
                  <a:lnTo>
                    <a:pt x="17868" y="171450"/>
                  </a:lnTo>
                  <a:lnTo>
                    <a:pt x="23520" y="166243"/>
                  </a:lnTo>
                  <a:lnTo>
                    <a:pt x="30975" y="162725"/>
                  </a:lnTo>
                  <a:lnTo>
                    <a:pt x="30975" y="151422"/>
                  </a:lnTo>
                  <a:lnTo>
                    <a:pt x="19545" y="155702"/>
                  </a:lnTo>
                  <a:lnTo>
                    <a:pt x="10680" y="163423"/>
                  </a:lnTo>
                  <a:lnTo>
                    <a:pt x="4927" y="173977"/>
                  </a:lnTo>
                  <a:lnTo>
                    <a:pt x="2882" y="186715"/>
                  </a:lnTo>
                  <a:lnTo>
                    <a:pt x="5956" y="201904"/>
                  </a:lnTo>
                  <a:lnTo>
                    <a:pt x="14744" y="213855"/>
                  </a:lnTo>
                  <a:lnTo>
                    <a:pt x="28651" y="221678"/>
                  </a:lnTo>
                  <a:lnTo>
                    <a:pt x="47053" y="224485"/>
                  </a:lnTo>
                  <a:lnTo>
                    <a:pt x="65405" y="221703"/>
                  </a:lnTo>
                  <a:lnTo>
                    <a:pt x="79273" y="213855"/>
                  </a:lnTo>
                  <a:lnTo>
                    <a:pt x="88049" y="201714"/>
                  </a:lnTo>
                  <a:lnTo>
                    <a:pt x="91109" y="186029"/>
                  </a:lnTo>
                  <a:close/>
                </a:path>
                <a:path w="103505" h="2195829">
                  <a:moveTo>
                    <a:pt x="93332" y="2062924"/>
                  </a:moveTo>
                  <a:lnTo>
                    <a:pt x="83642" y="2062924"/>
                  </a:lnTo>
                  <a:lnTo>
                    <a:pt x="83642" y="2104847"/>
                  </a:lnTo>
                  <a:lnTo>
                    <a:pt x="54813" y="2104847"/>
                  </a:lnTo>
                  <a:lnTo>
                    <a:pt x="54813" y="2066277"/>
                  </a:lnTo>
                  <a:lnTo>
                    <a:pt x="45123" y="2066277"/>
                  </a:lnTo>
                  <a:lnTo>
                    <a:pt x="45123" y="2104847"/>
                  </a:lnTo>
                  <a:lnTo>
                    <a:pt x="17094" y="2104847"/>
                  </a:lnTo>
                  <a:lnTo>
                    <a:pt x="17094" y="2063445"/>
                  </a:lnTo>
                  <a:lnTo>
                    <a:pt x="7416" y="2063445"/>
                  </a:lnTo>
                  <a:lnTo>
                    <a:pt x="7416" y="2115807"/>
                  </a:lnTo>
                  <a:lnTo>
                    <a:pt x="93332" y="2115807"/>
                  </a:lnTo>
                  <a:lnTo>
                    <a:pt x="93332" y="2062924"/>
                  </a:lnTo>
                  <a:close/>
                </a:path>
                <a:path w="103505" h="2195829">
                  <a:moveTo>
                    <a:pt x="93332" y="1976602"/>
                  </a:moveTo>
                  <a:lnTo>
                    <a:pt x="7416" y="1976602"/>
                  </a:lnTo>
                  <a:lnTo>
                    <a:pt x="7416" y="1987562"/>
                  </a:lnTo>
                  <a:lnTo>
                    <a:pt x="26073" y="1987511"/>
                  </a:lnTo>
                  <a:lnTo>
                    <a:pt x="44030" y="1987638"/>
                  </a:lnTo>
                  <a:lnTo>
                    <a:pt x="61925" y="1987537"/>
                  </a:lnTo>
                  <a:lnTo>
                    <a:pt x="80352" y="1986813"/>
                  </a:lnTo>
                  <a:lnTo>
                    <a:pt x="72567" y="1990737"/>
                  </a:lnTo>
                  <a:lnTo>
                    <a:pt x="66001" y="1994649"/>
                  </a:lnTo>
                  <a:lnTo>
                    <a:pt x="62369" y="1996960"/>
                  </a:lnTo>
                  <a:lnTo>
                    <a:pt x="7416" y="2031911"/>
                  </a:lnTo>
                  <a:lnTo>
                    <a:pt x="7416" y="2044827"/>
                  </a:lnTo>
                  <a:lnTo>
                    <a:pt x="93332" y="2044827"/>
                  </a:lnTo>
                  <a:lnTo>
                    <a:pt x="93332" y="2033803"/>
                  </a:lnTo>
                  <a:lnTo>
                    <a:pt x="74383" y="2033816"/>
                  </a:lnTo>
                  <a:lnTo>
                    <a:pt x="57073" y="2033739"/>
                  </a:lnTo>
                  <a:lnTo>
                    <a:pt x="39700" y="2033917"/>
                  </a:lnTo>
                  <a:lnTo>
                    <a:pt x="20561" y="2034679"/>
                  </a:lnTo>
                  <a:lnTo>
                    <a:pt x="40068" y="2023414"/>
                  </a:lnTo>
                  <a:lnTo>
                    <a:pt x="57721" y="2012391"/>
                  </a:lnTo>
                  <a:lnTo>
                    <a:pt x="74993" y="2001253"/>
                  </a:lnTo>
                  <a:lnTo>
                    <a:pt x="93332" y="1989632"/>
                  </a:lnTo>
                  <a:lnTo>
                    <a:pt x="93332" y="1976602"/>
                  </a:lnTo>
                  <a:close/>
                </a:path>
                <a:path w="103505" h="2195829">
                  <a:moveTo>
                    <a:pt x="93332" y="1727720"/>
                  </a:moveTo>
                  <a:lnTo>
                    <a:pt x="59944" y="1745919"/>
                  </a:lnTo>
                  <a:lnTo>
                    <a:pt x="57988" y="1746986"/>
                  </a:lnTo>
                  <a:lnTo>
                    <a:pt x="54229" y="1739925"/>
                  </a:lnTo>
                  <a:lnTo>
                    <a:pt x="50253" y="1736280"/>
                  </a:lnTo>
                  <a:lnTo>
                    <a:pt x="50253" y="1747278"/>
                  </a:lnTo>
                  <a:lnTo>
                    <a:pt x="50253" y="1778812"/>
                  </a:lnTo>
                  <a:lnTo>
                    <a:pt x="17043" y="1778812"/>
                  </a:lnTo>
                  <a:lnTo>
                    <a:pt x="17043" y="1760943"/>
                  </a:lnTo>
                  <a:lnTo>
                    <a:pt x="18249" y="1752206"/>
                  </a:lnTo>
                  <a:lnTo>
                    <a:pt x="21666" y="1746326"/>
                  </a:lnTo>
                  <a:lnTo>
                    <a:pt x="26987" y="1743011"/>
                  </a:lnTo>
                  <a:lnTo>
                    <a:pt x="33934" y="1741970"/>
                  </a:lnTo>
                  <a:lnTo>
                    <a:pt x="44030" y="1741970"/>
                  </a:lnTo>
                  <a:lnTo>
                    <a:pt x="50253" y="1747278"/>
                  </a:lnTo>
                  <a:lnTo>
                    <a:pt x="50253" y="1736280"/>
                  </a:lnTo>
                  <a:lnTo>
                    <a:pt x="48818" y="1734959"/>
                  </a:lnTo>
                  <a:lnTo>
                    <a:pt x="41973" y="1732038"/>
                  </a:lnTo>
                  <a:lnTo>
                    <a:pt x="33934" y="1731073"/>
                  </a:lnTo>
                  <a:lnTo>
                    <a:pt x="23317" y="1732826"/>
                  </a:lnTo>
                  <a:lnTo>
                    <a:pt x="17043" y="1736839"/>
                  </a:lnTo>
                  <a:lnTo>
                    <a:pt x="14922" y="1738198"/>
                  </a:lnTo>
                  <a:lnTo>
                    <a:pt x="9398" y="1747316"/>
                  </a:lnTo>
                  <a:lnTo>
                    <a:pt x="7416" y="1760359"/>
                  </a:lnTo>
                  <a:lnTo>
                    <a:pt x="7416" y="1789772"/>
                  </a:lnTo>
                  <a:lnTo>
                    <a:pt x="93332" y="1789772"/>
                  </a:lnTo>
                  <a:lnTo>
                    <a:pt x="93332" y="1778812"/>
                  </a:lnTo>
                  <a:lnTo>
                    <a:pt x="59944" y="1778812"/>
                  </a:lnTo>
                  <a:lnTo>
                    <a:pt x="59944" y="1758289"/>
                  </a:lnTo>
                  <a:lnTo>
                    <a:pt x="93332" y="1740408"/>
                  </a:lnTo>
                  <a:lnTo>
                    <a:pt x="93332" y="1727720"/>
                  </a:lnTo>
                  <a:close/>
                </a:path>
                <a:path w="103505" h="2195829">
                  <a:moveTo>
                    <a:pt x="94488" y="1845246"/>
                  </a:moveTo>
                  <a:lnTo>
                    <a:pt x="91427" y="1830006"/>
                  </a:lnTo>
                  <a:lnTo>
                    <a:pt x="84340" y="1820252"/>
                  </a:lnTo>
                  <a:lnTo>
                    <a:pt x="84340" y="1845246"/>
                  </a:lnTo>
                  <a:lnTo>
                    <a:pt x="82118" y="1856066"/>
                  </a:lnTo>
                  <a:lnTo>
                    <a:pt x="75603" y="1864791"/>
                  </a:lnTo>
                  <a:lnTo>
                    <a:pt x="64973" y="1870621"/>
                  </a:lnTo>
                  <a:lnTo>
                    <a:pt x="50431" y="1872754"/>
                  </a:lnTo>
                  <a:lnTo>
                    <a:pt x="35801" y="1870608"/>
                  </a:lnTo>
                  <a:lnTo>
                    <a:pt x="25133" y="1864766"/>
                  </a:lnTo>
                  <a:lnTo>
                    <a:pt x="18618" y="1856028"/>
                  </a:lnTo>
                  <a:lnTo>
                    <a:pt x="16408" y="1845246"/>
                  </a:lnTo>
                  <a:lnTo>
                    <a:pt x="18618" y="1834489"/>
                  </a:lnTo>
                  <a:lnTo>
                    <a:pt x="25133" y="1825802"/>
                  </a:lnTo>
                  <a:lnTo>
                    <a:pt x="35801" y="1819973"/>
                  </a:lnTo>
                  <a:lnTo>
                    <a:pt x="50431" y="1817852"/>
                  </a:lnTo>
                  <a:lnTo>
                    <a:pt x="64973" y="1819973"/>
                  </a:lnTo>
                  <a:lnTo>
                    <a:pt x="75603" y="1825790"/>
                  </a:lnTo>
                  <a:lnTo>
                    <a:pt x="82118" y="1834489"/>
                  </a:lnTo>
                  <a:lnTo>
                    <a:pt x="84340" y="1845246"/>
                  </a:lnTo>
                  <a:lnTo>
                    <a:pt x="84340" y="1820252"/>
                  </a:lnTo>
                  <a:lnTo>
                    <a:pt x="82664" y="1817954"/>
                  </a:lnTo>
                  <a:lnTo>
                    <a:pt x="68795" y="1810042"/>
                  </a:lnTo>
                  <a:lnTo>
                    <a:pt x="50431" y="1807184"/>
                  </a:lnTo>
                  <a:lnTo>
                    <a:pt x="32016" y="1810042"/>
                  </a:lnTo>
                  <a:lnTo>
                    <a:pt x="18110" y="1817954"/>
                  </a:lnTo>
                  <a:lnTo>
                    <a:pt x="16408" y="1820303"/>
                  </a:lnTo>
                  <a:lnTo>
                    <a:pt x="9321" y="1830006"/>
                  </a:lnTo>
                  <a:lnTo>
                    <a:pt x="6261" y="1845246"/>
                  </a:lnTo>
                  <a:lnTo>
                    <a:pt x="9321" y="1860499"/>
                  </a:lnTo>
                  <a:lnTo>
                    <a:pt x="18110" y="1872589"/>
                  </a:lnTo>
                  <a:lnTo>
                    <a:pt x="32016" y="1880552"/>
                  </a:lnTo>
                  <a:lnTo>
                    <a:pt x="50431" y="1883422"/>
                  </a:lnTo>
                  <a:lnTo>
                    <a:pt x="68795" y="1880552"/>
                  </a:lnTo>
                  <a:lnTo>
                    <a:pt x="82664" y="1872589"/>
                  </a:lnTo>
                  <a:lnTo>
                    <a:pt x="91427" y="1860499"/>
                  </a:lnTo>
                  <a:lnTo>
                    <a:pt x="94488" y="1845246"/>
                  </a:lnTo>
                  <a:close/>
                </a:path>
                <a:path w="103505" h="2195829">
                  <a:moveTo>
                    <a:pt x="94830" y="2164067"/>
                  </a:moveTo>
                  <a:lnTo>
                    <a:pt x="92913" y="2150834"/>
                  </a:lnTo>
                  <a:lnTo>
                    <a:pt x="87655" y="2141029"/>
                  </a:lnTo>
                  <a:lnTo>
                    <a:pt x="79743" y="2134959"/>
                  </a:lnTo>
                  <a:lnTo>
                    <a:pt x="69926" y="2132876"/>
                  </a:lnTo>
                  <a:lnTo>
                    <a:pt x="59804" y="2135378"/>
                  </a:lnTo>
                  <a:lnTo>
                    <a:pt x="52984" y="2141588"/>
                  </a:lnTo>
                  <a:lnTo>
                    <a:pt x="48691" y="2149513"/>
                  </a:lnTo>
                  <a:lnTo>
                    <a:pt x="46164" y="2157209"/>
                  </a:lnTo>
                  <a:lnTo>
                    <a:pt x="42062" y="2172093"/>
                  </a:lnTo>
                  <a:lnTo>
                    <a:pt x="38900" y="2182177"/>
                  </a:lnTo>
                  <a:lnTo>
                    <a:pt x="21831" y="2182177"/>
                  </a:lnTo>
                  <a:lnTo>
                    <a:pt x="15951" y="2174798"/>
                  </a:lnTo>
                  <a:lnTo>
                    <a:pt x="15951" y="2153462"/>
                  </a:lnTo>
                  <a:lnTo>
                    <a:pt x="20739" y="2145741"/>
                  </a:lnTo>
                  <a:lnTo>
                    <a:pt x="29095" y="2144750"/>
                  </a:lnTo>
                  <a:lnTo>
                    <a:pt x="29095" y="2134031"/>
                  </a:lnTo>
                  <a:lnTo>
                    <a:pt x="20053" y="2136444"/>
                  </a:lnTo>
                  <a:lnTo>
                    <a:pt x="12814" y="2142515"/>
                  </a:lnTo>
                  <a:lnTo>
                    <a:pt x="8001" y="2151672"/>
                  </a:lnTo>
                  <a:lnTo>
                    <a:pt x="6261" y="2163318"/>
                  </a:lnTo>
                  <a:lnTo>
                    <a:pt x="7988" y="2174938"/>
                  </a:lnTo>
                  <a:lnTo>
                    <a:pt x="12890" y="2184311"/>
                  </a:lnTo>
                  <a:lnTo>
                    <a:pt x="20510" y="2190572"/>
                  </a:lnTo>
                  <a:lnTo>
                    <a:pt x="30416" y="2192845"/>
                  </a:lnTo>
                  <a:lnTo>
                    <a:pt x="38150" y="2191359"/>
                  </a:lnTo>
                  <a:lnTo>
                    <a:pt x="44335" y="2187054"/>
                  </a:lnTo>
                  <a:lnTo>
                    <a:pt x="49174" y="2180171"/>
                  </a:lnTo>
                  <a:lnTo>
                    <a:pt x="52857" y="2170938"/>
                  </a:lnTo>
                  <a:lnTo>
                    <a:pt x="55181" y="2162213"/>
                  </a:lnTo>
                  <a:lnTo>
                    <a:pt x="58102" y="2153221"/>
                  </a:lnTo>
                  <a:lnTo>
                    <a:pt x="62611" y="2146236"/>
                  </a:lnTo>
                  <a:lnTo>
                    <a:pt x="69748" y="2143544"/>
                  </a:lnTo>
                  <a:lnTo>
                    <a:pt x="76009" y="2145119"/>
                  </a:lnTo>
                  <a:lnTo>
                    <a:pt x="80822" y="2149437"/>
                  </a:lnTo>
                  <a:lnTo>
                    <a:pt x="83934" y="2155952"/>
                  </a:lnTo>
                  <a:lnTo>
                    <a:pt x="85026" y="2164067"/>
                  </a:lnTo>
                  <a:lnTo>
                    <a:pt x="85026" y="2174163"/>
                  </a:lnTo>
                  <a:lnTo>
                    <a:pt x="80594" y="2183155"/>
                  </a:lnTo>
                  <a:lnTo>
                    <a:pt x="70840" y="2184019"/>
                  </a:lnTo>
                  <a:lnTo>
                    <a:pt x="70840" y="2195271"/>
                  </a:lnTo>
                  <a:lnTo>
                    <a:pt x="80670" y="2192604"/>
                  </a:lnTo>
                  <a:lnTo>
                    <a:pt x="88239" y="2186292"/>
                  </a:lnTo>
                  <a:lnTo>
                    <a:pt x="93116" y="2176665"/>
                  </a:lnTo>
                  <a:lnTo>
                    <a:pt x="94830" y="2164067"/>
                  </a:lnTo>
                  <a:close/>
                </a:path>
                <a:path w="103505" h="2195829">
                  <a:moveTo>
                    <a:pt x="94830" y="1928342"/>
                  </a:moveTo>
                  <a:lnTo>
                    <a:pt x="92913" y="1915096"/>
                  </a:lnTo>
                  <a:lnTo>
                    <a:pt x="87655" y="1905304"/>
                  </a:lnTo>
                  <a:lnTo>
                    <a:pt x="79743" y="1899234"/>
                  </a:lnTo>
                  <a:lnTo>
                    <a:pt x="69926" y="1897138"/>
                  </a:lnTo>
                  <a:lnTo>
                    <a:pt x="59804" y="1899653"/>
                  </a:lnTo>
                  <a:lnTo>
                    <a:pt x="52984" y="1905850"/>
                  </a:lnTo>
                  <a:lnTo>
                    <a:pt x="48691" y="1913788"/>
                  </a:lnTo>
                  <a:lnTo>
                    <a:pt x="46164" y="1921484"/>
                  </a:lnTo>
                  <a:lnTo>
                    <a:pt x="42062" y="1936356"/>
                  </a:lnTo>
                  <a:lnTo>
                    <a:pt x="38900" y="1946452"/>
                  </a:lnTo>
                  <a:lnTo>
                    <a:pt x="21831" y="1946452"/>
                  </a:lnTo>
                  <a:lnTo>
                    <a:pt x="15951" y="1939061"/>
                  </a:lnTo>
                  <a:lnTo>
                    <a:pt x="15951" y="1917725"/>
                  </a:lnTo>
                  <a:lnTo>
                    <a:pt x="20739" y="1910003"/>
                  </a:lnTo>
                  <a:lnTo>
                    <a:pt x="29095" y="1909025"/>
                  </a:lnTo>
                  <a:lnTo>
                    <a:pt x="29095" y="1898294"/>
                  </a:lnTo>
                  <a:lnTo>
                    <a:pt x="20053" y="1900707"/>
                  </a:lnTo>
                  <a:lnTo>
                    <a:pt x="12814" y="1906778"/>
                  </a:lnTo>
                  <a:lnTo>
                    <a:pt x="8001" y="1915934"/>
                  </a:lnTo>
                  <a:lnTo>
                    <a:pt x="6261" y="1927593"/>
                  </a:lnTo>
                  <a:lnTo>
                    <a:pt x="7988" y="1939213"/>
                  </a:lnTo>
                  <a:lnTo>
                    <a:pt x="12890" y="1948586"/>
                  </a:lnTo>
                  <a:lnTo>
                    <a:pt x="20510" y="1954834"/>
                  </a:lnTo>
                  <a:lnTo>
                    <a:pt x="30416" y="1957120"/>
                  </a:lnTo>
                  <a:lnTo>
                    <a:pt x="38150" y="1955634"/>
                  </a:lnTo>
                  <a:lnTo>
                    <a:pt x="44335" y="1951329"/>
                  </a:lnTo>
                  <a:lnTo>
                    <a:pt x="49174" y="1944446"/>
                  </a:lnTo>
                  <a:lnTo>
                    <a:pt x="52857" y="1935200"/>
                  </a:lnTo>
                  <a:lnTo>
                    <a:pt x="55181" y="1926475"/>
                  </a:lnTo>
                  <a:lnTo>
                    <a:pt x="58102" y="1917484"/>
                  </a:lnTo>
                  <a:lnTo>
                    <a:pt x="62611" y="1910499"/>
                  </a:lnTo>
                  <a:lnTo>
                    <a:pt x="69748" y="1907806"/>
                  </a:lnTo>
                  <a:lnTo>
                    <a:pt x="76009" y="1909381"/>
                  </a:lnTo>
                  <a:lnTo>
                    <a:pt x="80822" y="1913712"/>
                  </a:lnTo>
                  <a:lnTo>
                    <a:pt x="83934" y="1920214"/>
                  </a:lnTo>
                  <a:lnTo>
                    <a:pt x="85026" y="1928342"/>
                  </a:lnTo>
                  <a:lnTo>
                    <a:pt x="85026" y="1938426"/>
                  </a:lnTo>
                  <a:lnTo>
                    <a:pt x="80594" y="1947430"/>
                  </a:lnTo>
                  <a:lnTo>
                    <a:pt x="70840" y="1948294"/>
                  </a:lnTo>
                  <a:lnTo>
                    <a:pt x="70840" y="1959533"/>
                  </a:lnTo>
                  <a:lnTo>
                    <a:pt x="80670" y="1956866"/>
                  </a:lnTo>
                  <a:lnTo>
                    <a:pt x="88239" y="1950554"/>
                  </a:lnTo>
                  <a:lnTo>
                    <a:pt x="93116" y="1940941"/>
                  </a:lnTo>
                  <a:lnTo>
                    <a:pt x="94830" y="1928342"/>
                  </a:lnTo>
                  <a:close/>
                </a:path>
                <a:path w="103505" h="2195829">
                  <a:moveTo>
                    <a:pt x="94830" y="1686267"/>
                  </a:moveTo>
                  <a:lnTo>
                    <a:pt x="92913" y="1673021"/>
                  </a:lnTo>
                  <a:lnTo>
                    <a:pt x="87655" y="1663230"/>
                  </a:lnTo>
                  <a:lnTo>
                    <a:pt x="79743" y="1657159"/>
                  </a:lnTo>
                  <a:lnTo>
                    <a:pt x="69926" y="1655064"/>
                  </a:lnTo>
                  <a:lnTo>
                    <a:pt x="59804" y="1657578"/>
                  </a:lnTo>
                  <a:lnTo>
                    <a:pt x="52984" y="1663776"/>
                  </a:lnTo>
                  <a:lnTo>
                    <a:pt x="48691" y="1671713"/>
                  </a:lnTo>
                  <a:lnTo>
                    <a:pt x="46164" y="1679397"/>
                  </a:lnTo>
                  <a:lnTo>
                    <a:pt x="42062" y="1694281"/>
                  </a:lnTo>
                  <a:lnTo>
                    <a:pt x="38900" y="1704378"/>
                  </a:lnTo>
                  <a:lnTo>
                    <a:pt x="21831" y="1704378"/>
                  </a:lnTo>
                  <a:lnTo>
                    <a:pt x="15951" y="1696986"/>
                  </a:lnTo>
                  <a:lnTo>
                    <a:pt x="15951" y="1675650"/>
                  </a:lnTo>
                  <a:lnTo>
                    <a:pt x="20739" y="1667929"/>
                  </a:lnTo>
                  <a:lnTo>
                    <a:pt x="29095" y="1666951"/>
                  </a:lnTo>
                  <a:lnTo>
                    <a:pt x="29095" y="1656219"/>
                  </a:lnTo>
                  <a:lnTo>
                    <a:pt x="20053" y="1658632"/>
                  </a:lnTo>
                  <a:lnTo>
                    <a:pt x="12814" y="1664703"/>
                  </a:lnTo>
                  <a:lnTo>
                    <a:pt x="8001" y="1673860"/>
                  </a:lnTo>
                  <a:lnTo>
                    <a:pt x="6261" y="1685518"/>
                  </a:lnTo>
                  <a:lnTo>
                    <a:pt x="7988" y="1697139"/>
                  </a:lnTo>
                  <a:lnTo>
                    <a:pt x="12890" y="1706511"/>
                  </a:lnTo>
                  <a:lnTo>
                    <a:pt x="20510" y="1712760"/>
                  </a:lnTo>
                  <a:lnTo>
                    <a:pt x="30416" y="1715046"/>
                  </a:lnTo>
                  <a:lnTo>
                    <a:pt x="38150" y="1713560"/>
                  </a:lnTo>
                  <a:lnTo>
                    <a:pt x="44335" y="1709254"/>
                  </a:lnTo>
                  <a:lnTo>
                    <a:pt x="49174" y="1702371"/>
                  </a:lnTo>
                  <a:lnTo>
                    <a:pt x="52857" y="1693125"/>
                  </a:lnTo>
                  <a:lnTo>
                    <a:pt x="55181" y="1684401"/>
                  </a:lnTo>
                  <a:lnTo>
                    <a:pt x="58102" y="1675409"/>
                  </a:lnTo>
                  <a:lnTo>
                    <a:pt x="62611" y="1668424"/>
                  </a:lnTo>
                  <a:lnTo>
                    <a:pt x="69748" y="1665732"/>
                  </a:lnTo>
                  <a:lnTo>
                    <a:pt x="76009" y="1667306"/>
                  </a:lnTo>
                  <a:lnTo>
                    <a:pt x="80822" y="1671637"/>
                  </a:lnTo>
                  <a:lnTo>
                    <a:pt x="83934" y="1678139"/>
                  </a:lnTo>
                  <a:lnTo>
                    <a:pt x="85026" y="1686267"/>
                  </a:lnTo>
                  <a:lnTo>
                    <a:pt x="85026" y="1696351"/>
                  </a:lnTo>
                  <a:lnTo>
                    <a:pt x="80594" y="1705356"/>
                  </a:lnTo>
                  <a:lnTo>
                    <a:pt x="70840" y="1706219"/>
                  </a:lnTo>
                  <a:lnTo>
                    <a:pt x="70840" y="1717459"/>
                  </a:lnTo>
                  <a:lnTo>
                    <a:pt x="80670" y="1714792"/>
                  </a:lnTo>
                  <a:lnTo>
                    <a:pt x="88239" y="1708480"/>
                  </a:lnTo>
                  <a:lnTo>
                    <a:pt x="93116" y="1698853"/>
                  </a:lnTo>
                  <a:lnTo>
                    <a:pt x="94830" y="1686267"/>
                  </a:lnTo>
                  <a:close/>
                </a:path>
                <a:path w="103505" h="2195829">
                  <a:moveTo>
                    <a:pt x="102882" y="649592"/>
                  </a:moveTo>
                  <a:lnTo>
                    <a:pt x="0" y="621919"/>
                  </a:lnTo>
                  <a:lnTo>
                    <a:pt x="0" y="631494"/>
                  </a:lnTo>
                  <a:lnTo>
                    <a:pt x="102882" y="659168"/>
                  </a:lnTo>
                  <a:lnTo>
                    <a:pt x="102882" y="649592"/>
                  </a:lnTo>
                  <a:close/>
                </a:path>
              </a:pathLst>
            </a:custGeom>
            <a:solidFill>
              <a:srgbClr val="000000"/>
            </a:solidFill>
          </p:spPr>
          <p:txBody>
            <a:bodyPr wrap="square" lIns="0" tIns="0" rIns="0" bIns="0" rtlCol="0"/>
            <a:lstStyle/>
            <a:p>
              <a:endParaRPr/>
            </a:p>
          </p:txBody>
        </p:sp>
        <p:pic>
          <p:nvPicPr>
            <p:cNvPr id="22" name="object 18">
              <a:extLst>
                <a:ext uri="{FF2B5EF4-FFF2-40B4-BE49-F238E27FC236}">
                  <a16:creationId xmlns:a16="http://schemas.microsoft.com/office/drawing/2014/main" id="{3A53F4A8-82A4-AAE6-D134-551C353B2ED5}"/>
                </a:ext>
              </a:extLst>
            </p:cNvPr>
            <p:cNvPicPr/>
            <p:nvPr/>
          </p:nvPicPr>
          <p:blipFill>
            <a:blip r:embed="rId4" cstate="print"/>
            <a:stretch>
              <a:fillRect/>
            </a:stretch>
          </p:blipFill>
          <p:spPr>
            <a:xfrm>
              <a:off x="2318427" y="6874125"/>
              <a:ext cx="88226" cy="380354"/>
            </a:xfrm>
            <a:prstGeom prst="rect">
              <a:avLst/>
            </a:prstGeom>
          </p:spPr>
        </p:pic>
        <p:pic>
          <p:nvPicPr>
            <p:cNvPr id="23" name="object 19">
              <a:extLst>
                <a:ext uri="{FF2B5EF4-FFF2-40B4-BE49-F238E27FC236}">
                  <a16:creationId xmlns:a16="http://schemas.microsoft.com/office/drawing/2014/main" id="{278DD7C0-4B10-03D1-0155-43C2D6C59C9E}"/>
                </a:ext>
              </a:extLst>
            </p:cNvPr>
            <p:cNvPicPr/>
            <p:nvPr/>
          </p:nvPicPr>
          <p:blipFill>
            <a:blip r:embed="rId5" cstate="print"/>
            <a:stretch>
              <a:fillRect/>
            </a:stretch>
          </p:blipFill>
          <p:spPr>
            <a:xfrm>
              <a:off x="2318427" y="6694040"/>
              <a:ext cx="88226" cy="159326"/>
            </a:xfrm>
            <a:prstGeom prst="rect">
              <a:avLst/>
            </a:prstGeom>
          </p:spPr>
        </p:pic>
        <p:pic>
          <p:nvPicPr>
            <p:cNvPr id="24" name="object 20">
              <a:extLst>
                <a:ext uri="{FF2B5EF4-FFF2-40B4-BE49-F238E27FC236}">
                  <a16:creationId xmlns:a16="http://schemas.microsoft.com/office/drawing/2014/main" id="{9BBFD102-248F-BFE7-525A-E3A834421DE4}"/>
                </a:ext>
              </a:extLst>
            </p:cNvPr>
            <p:cNvPicPr/>
            <p:nvPr/>
          </p:nvPicPr>
          <p:blipFill>
            <a:blip r:embed="rId6" cstate="print"/>
            <a:stretch>
              <a:fillRect/>
            </a:stretch>
          </p:blipFill>
          <p:spPr>
            <a:xfrm>
              <a:off x="2319580" y="9574373"/>
              <a:ext cx="85919" cy="286937"/>
            </a:xfrm>
            <a:prstGeom prst="rect">
              <a:avLst/>
            </a:prstGeom>
          </p:spPr>
        </p:pic>
        <p:sp>
          <p:nvSpPr>
            <p:cNvPr id="25" name="object 21">
              <a:extLst>
                <a:ext uri="{FF2B5EF4-FFF2-40B4-BE49-F238E27FC236}">
                  <a16:creationId xmlns:a16="http://schemas.microsoft.com/office/drawing/2014/main" id="{E4AFCBC9-3365-2B79-EEAF-02F3216C712F}"/>
                </a:ext>
              </a:extLst>
            </p:cNvPr>
            <p:cNvSpPr/>
            <p:nvPr/>
          </p:nvSpPr>
          <p:spPr>
            <a:xfrm>
              <a:off x="2318423" y="8994736"/>
              <a:ext cx="88900" cy="537210"/>
            </a:xfrm>
            <a:custGeom>
              <a:avLst/>
              <a:gdLst/>
              <a:ahLst/>
              <a:cxnLst/>
              <a:rect l="l" t="t" r="r" b="b"/>
              <a:pathLst>
                <a:path w="88900" h="537209">
                  <a:moveTo>
                    <a:pt x="87071" y="424180"/>
                  </a:moveTo>
                  <a:lnTo>
                    <a:pt x="10833" y="424180"/>
                  </a:lnTo>
                  <a:lnTo>
                    <a:pt x="10833" y="397256"/>
                  </a:lnTo>
                  <a:lnTo>
                    <a:pt x="1155" y="397256"/>
                  </a:lnTo>
                  <a:lnTo>
                    <a:pt x="1155" y="462178"/>
                  </a:lnTo>
                  <a:lnTo>
                    <a:pt x="10833" y="462178"/>
                  </a:lnTo>
                  <a:lnTo>
                    <a:pt x="10833" y="435140"/>
                  </a:lnTo>
                  <a:lnTo>
                    <a:pt x="87071" y="435140"/>
                  </a:lnTo>
                  <a:lnTo>
                    <a:pt x="87071" y="424180"/>
                  </a:lnTo>
                  <a:close/>
                </a:path>
                <a:path w="88900" h="537209">
                  <a:moveTo>
                    <a:pt x="87071" y="232384"/>
                  </a:moveTo>
                  <a:lnTo>
                    <a:pt x="53682" y="250583"/>
                  </a:lnTo>
                  <a:lnTo>
                    <a:pt x="51727" y="251650"/>
                  </a:lnTo>
                  <a:lnTo>
                    <a:pt x="47967" y="244589"/>
                  </a:lnTo>
                  <a:lnTo>
                    <a:pt x="43992" y="240944"/>
                  </a:lnTo>
                  <a:lnTo>
                    <a:pt x="43992" y="251942"/>
                  </a:lnTo>
                  <a:lnTo>
                    <a:pt x="43992" y="283476"/>
                  </a:lnTo>
                  <a:lnTo>
                    <a:pt x="10782" y="283476"/>
                  </a:lnTo>
                  <a:lnTo>
                    <a:pt x="10782" y="265607"/>
                  </a:lnTo>
                  <a:lnTo>
                    <a:pt x="11988" y="256870"/>
                  </a:lnTo>
                  <a:lnTo>
                    <a:pt x="15405" y="250990"/>
                  </a:lnTo>
                  <a:lnTo>
                    <a:pt x="20726" y="247675"/>
                  </a:lnTo>
                  <a:lnTo>
                    <a:pt x="27673" y="246634"/>
                  </a:lnTo>
                  <a:lnTo>
                    <a:pt x="37769" y="246634"/>
                  </a:lnTo>
                  <a:lnTo>
                    <a:pt x="43992" y="251942"/>
                  </a:lnTo>
                  <a:lnTo>
                    <a:pt x="43992" y="240944"/>
                  </a:lnTo>
                  <a:lnTo>
                    <a:pt x="42557" y="239623"/>
                  </a:lnTo>
                  <a:lnTo>
                    <a:pt x="35712" y="236702"/>
                  </a:lnTo>
                  <a:lnTo>
                    <a:pt x="27673" y="235737"/>
                  </a:lnTo>
                  <a:lnTo>
                    <a:pt x="17056" y="237490"/>
                  </a:lnTo>
                  <a:lnTo>
                    <a:pt x="10782" y="241503"/>
                  </a:lnTo>
                  <a:lnTo>
                    <a:pt x="8661" y="242862"/>
                  </a:lnTo>
                  <a:lnTo>
                    <a:pt x="3136" y="251980"/>
                  </a:lnTo>
                  <a:lnTo>
                    <a:pt x="1155" y="265023"/>
                  </a:lnTo>
                  <a:lnTo>
                    <a:pt x="1155" y="294436"/>
                  </a:lnTo>
                  <a:lnTo>
                    <a:pt x="87071" y="294436"/>
                  </a:lnTo>
                  <a:lnTo>
                    <a:pt x="87071" y="283476"/>
                  </a:lnTo>
                  <a:lnTo>
                    <a:pt x="53682" y="283476"/>
                  </a:lnTo>
                  <a:lnTo>
                    <a:pt x="53682" y="262953"/>
                  </a:lnTo>
                  <a:lnTo>
                    <a:pt x="87071" y="245071"/>
                  </a:lnTo>
                  <a:lnTo>
                    <a:pt x="87071" y="232384"/>
                  </a:lnTo>
                  <a:close/>
                </a:path>
                <a:path w="88900" h="537209">
                  <a:moveTo>
                    <a:pt x="87071" y="150329"/>
                  </a:moveTo>
                  <a:lnTo>
                    <a:pt x="63080" y="159156"/>
                  </a:lnTo>
                  <a:lnTo>
                    <a:pt x="53505" y="162674"/>
                  </a:lnTo>
                  <a:lnTo>
                    <a:pt x="53505" y="173863"/>
                  </a:lnTo>
                  <a:lnTo>
                    <a:pt x="53505" y="202514"/>
                  </a:lnTo>
                  <a:lnTo>
                    <a:pt x="33362" y="195541"/>
                  </a:lnTo>
                  <a:lnTo>
                    <a:pt x="23279" y="192290"/>
                  </a:lnTo>
                  <a:lnTo>
                    <a:pt x="9918" y="188328"/>
                  </a:lnTo>
                  <a:lnTo>
                    <a:pt x="23495" y="184251"/>
                  </a:lnTo>
                  <a:lnTo>
                    <a:pt x="33362" y="181038"/>
                  </a:lnTo>
                  <a:lnTo>
                    <a:pt x="42608" y="177774"/>
                  </a:lnTo>
                  <a:lnTo>
                    <a:pt x="53505" y="173863"/>
                  </a:lnTo>
                  <a:lnTo>
                    <a:pt x="53505" y="162674"/>
                  </a:lnTo>
                  <a:lnTo>
                    <a:pt x="9918" y="178714"/>
                  </a:lnTo>
                  <a:lnTo>
                    <a:pt x="1155" y="181927"/>
                  </a:lnTo>
                  <a:lnTo>
                    <a:pt x="1155" y="194614"/>
                  </a:lnTo>
                  <a:lnTo>
                    <a:pt x="87071" y="225818"/>
                  </a:lnTo>
                  <a:lnTo>
                    <a:pt x="87071" y="214172"/>
                  </a:lnTo>
                  <a:lnTo>
                    <a:pt x="63080" y="205867"/>
                  </a:lnTo>
                  <a:lnTo>
                    <a:pt x="63080" y="170459"/>
                  </a:lnTo>
                  <a:lnTo>
                    <a:pt x="87071" y="161861"/>
                  </a:lnTo>
                  <a:lnTo>
                    <a:pt x="87071" y="150329"/>
                  </a:lnTo>
                  <a:close/>
                </a:path>
                <a:path w="88900" h="537209">
                  <a:moveTo>
                    <a:pt x="87071" y="0"/>
                  </a:moveTo>
                  <a:lnTo>
                    <a:pt x="77381" y="0"/>
                  </a:lnTo>
                  <a:lnTo>
                    <a:pt x="77381" y="41922"/>
                  </a:lnTo>
                  <a:lnTo>
                    <a:pt x="48552" y="41922"/>
                  </a:lnTo>
                  <a:lnTo>
                    <a:pt x="48552" y="3352"/>
                  </a:lnTo>
                  <a:lnTo>
                    <a:pt x="38862" y="3352"/>
                  </a:lnTo>
                  <a:lnTo>
                    <a:pt x="38862" y="41922"/>
                  </a:lnTo>
                  <a:lnTo>
                    <a:pt x="10833" y="41922"/>
                  </a:lnTo>
                  <a:lnTo>
                    <a:pt x="10833" y="520"/>
                  </a:lnTo>
                  <a:lnTo>
                    <a:pt x="1155" y="520"/>
                  </a:lnTo>
                  <a:lnTo>
                    <a:pt x="1155" y="52882"/>
                  </a:lnTo>
                  <a:lnTo>
                    <a:pt x="87071" y="52882"/>
                  </a:lnTo>
                  <a:lnTo>
                    <a:pt x="87071" y="0"/>
                  </a:lnTo>
                  <a:close/>
                </a:path>
                <a:path w="88900" h="537209">
                  <a:moveTo>
                    <a:pt x="88226" y="349910"/>
                  </a:moveTo>
                  <a:lnTo>
                    <a:pt x="85166" y="334670"/>
                  </a:lnTo>
                  <a:lnTo>
                    <a:pt x="78079" y="324916"/>
                  </a:lnTo>
                  <a:lnTo>
                    <a:pt x="78079" y="349910"/>
                  </a:lnTo>
                  <a:lnTo>
                    <a:pt x="75857" y="360730"/>
                  </a:lnTo>
                  <a:lnTo>
                    <a:pt x="69342" y="369455"/>
                  </a:lnTo>
                  <a:lnTo>
                    <a:pt x="58712" y="375285"/>
                  </a:lnTo>
                  <a:lnTo>
                    <a:pt x="44170" y="377418"/>
                  </a:lnTo>
                  <a:lnTo>
                    <a:pt x="29540" y="375272"/>
                  </a:lnTo>
                  <a:lnTo>
                    <a:pt x="18872" y="369430"/>
                  </a:lnTo>
                  <a:lnTo>
                    <a:pt x="12357" y="360692"/>
                  </a:lnTo>
                  <a:lnTo>
                    <a:pt x="10147" y="349910"/>
                  </a:lnTo>
                  <a:lnTo>
                    <a:pt x="12357" y="339153"/>
                  </a:lnTo>
                  <a:lnTo>
                    <a:pt x="18872" y="330466"/>
                  </a:lnTo>
                  <a:lnTo>
                    <a:pt x="29540" y="324637"/>
                  </a:lnTo>
                  <a:lnTo>
                    <a:pt x="44170" y="322516"/>
                  </a:lnTo>
                  <a:lnTo>
                    <a:pt x="58712" y="324637"/>
                  </a:lnTo>
                  <a:lnTo>
                    <a:pt x="69342" y="330454"/>
                  </a:lnTo>
                  <a:lnTo>
                    <a:pt x="75857" y="339153"/>
                  </a:lnTo>
                  <a:lnTo>
                    <a:pt x="78079" y="349910"/>
                  </a:lnTo>
                  <a:lnTo>
                    <a:pt x="78079" y="324916"/>
                  </a:lnTo>
                  <a:lnTo>
                    <a:pt x="76403" y="322618"/>
                  </a:lnTo>
                  <a:lnTo>
                    <a:pt x="62534" y="314706"/>
                  </a:lnTo>
                  <a:lnTo>
                    <a:pt x="44170" y="311848"/>
                  </a:lnTo>
                  <a:lnTo>
                    <a:pt x="25755" y="314706"/>
                  </a:lnTo>
                  <a:lnTo>
                    <a:pt x="11849" y="322618"/>
                  </a:lnTo>
                  <a:lnTo>
                    <a:pt x="10147" y="324967"/>
                  </a:lnTo>
                  <a:lnTo>
                    <a:pt x="3060" y="334670"/>
                  </a:lnTo>
                  <a:lnTo>
                    <a:pt x="0" y="349910"/>
                  </a:lnTo>
                  <a:lnTo>
                    <a:pt x="3060" y="365163"/>
                  </a:lnTo>
                  <a:lnTo>
                    <a:pt x="11849" y="377253"/>
                  </a:lnTo>
                  <a:lnTo>
                    <a:pt x="25755" y="385216"/>
                  </a:lnTo>
                  <a:lnTo>
                    <a:pt x="44170" y="388086"/>
                  </a:lnTo>
                  <a:lnTo>
                    <a:pt x="62534" y="385216"/>
                  </a:lnTo>
                  <a:lnTo>
                    <a:pt x="76403" y="377253"/>
                  </a:lnTo>
                  <a:lnTo>
                    <a:pt x="85166" y="365163"/>
                  </a:lnTo>
                  <a:lnTo>
                    <a:pt x="88226" y="349910"/>
                  </a:lnTo>
                  <a:close/>
                </a:path>
                <a:path w="88900" h="537209">
                  <a:moveTo>
                    <a:pt x="88226" y="105879"/>
                  </a:moveTo>
                  <a:lnTo>
                    <a:pt x="85763" y="91732"/>
                  </a:lnTo>
                  <a:lnTo>
                    <a:pt x="78752" y="80581"/>
                  </a:lnTo>
                  <a:lnTo>
                    <a:pt x="67741" y="73266"/>
                  </a:lnTo>
                  <a:lnTo>
                    <a:pt x="53276" y="70637"/>
                  </a:lnTo>
                  <a:lnTo>
                    <a:pt x="43878" y="70637"/>
                  </a:lnTo>
                  <a:lnTo>
                    <a:pt x="43878" y="103619"/>
                  </a:lnTo>
                  <a:lnTo>
                    <a:pt x="53454" y="103619"/>
                  </a:lnTo>
                  <a:lnTo>
                    <a:pt x="53454" y="81368"/>
                  </a:lnTo>
                  <a:lnTo>
                    <a:pt x="63677" y="83299"/>
                  </a:lnTo>
                  <a:lnTo>
                    <a:pt x="71424" y="88341"/>
                  </a:lnTo>
                  <a:lnTo>
                    <a:pt x="76352" y="96024"/>
                  </a:lnTo>
                  <a:lnTo>
                    <a:pt x="78079" y="105879"/>
                  </a:lnTo>
                  <a:lnTo>
                    <a:pt x="75857" y="116878"/>
                  </a:lnTo>
                  <a:lnTo>
                    <a:pt x="69342" y="125691"/>
                  </a:lnTo>
                  <a:lnTo>
                    <a:pt x="58712" y="131546"/>
                  </a:lnTo>
                  <a:lnTo>
                    <a:pt x="44170" y="133667"/>
                  </a:lnTo>
                  <a:lnTo>
                    <a:pt x="29540" y="131546"/>
                  </a:lnTo>
                  <a:lnTo>
                    <a:pt x="18872" y="125755"/>
                  </a:lnTo>
                  <a:lnTo>
                    <a:pt x="12357" y="117132"/>
                  </a:lnTo>
                  <a:lnTo>
                    <a:pt x="10147" y="106514"/>
                  </a:lnTo>
                  <a:lnTo>
                    <a:pt x="11404" y="98132"/>
                  </a:lnTo>
                  <a:lnTo>
                    <a:pt x="14986" y="91300"/>
                  </a:lnTo>
                  <a:lnTo>
                    <a:pt x="20637" y="86093"/>
                  </a:lnTo>
                  <a:lnTo>
                    <a:pt x="28079" y="82575"/>
                  </a:lnTo>
                  <a:lnTo>
                    <a:pt x="28079" y="71272"/>
                  </a:lnTo>
                  <a:lnTo>
                    <a:pt x="16662" y="75552"/>
                  </a:lnTo>
                  <a:lnTo>
                    <a:pt x="7785" y="83273"/>
                  </a:lnTo>
                  <a:lnTo>
                    <a:pt x="2044" y="93827"/>
                  </a:lnTo>
                  <a:lnTo>
                    <a:pt x="0" y="106565"/>
                  </a:lnTo>
                  <a:lnTo>
                    <a:pt x="3060" y="121754"/>
                  </a:lnTo>
                  <a:lnTo>
                    <a:pt x="11849" y="133705"/>
                  </a:lnTo>
                  <a:lnTo>
                    <a:pt x="25755" y="141528"/>
                  </a:lnTo>
                  <a:lnTo>
                    <a:pt x="44170" y="144335"/>
                  </a:lnTo>
                  <a:lnTo>
                    <a:pt x="62509" y="141554"/>
                  </a:lnTo>
                  <a:lnTo>
                    <a:pt x="76377" y="133705"/>
                  </a:lnTo>
                  <a:lnTo>
                    <a:pt x="85166" y="121564"/>
                  </a:lnTo>
                  <a:lnTo>
                    <a:pt x="88226" y="105879"/>
                  </a:lnTo>
                  <a:close/>
                </a:path>
                <a:path w="88900" h="537209">
                  <a:moveTo>
                    <a:pt x="88569" y="505714"/>
                  </a:moveTo>
                  <a:lnTo>
                    <a:pt x="86652" y="492480"/>
                  </a:lnTo>
                  <a:lnTo>
                    <a:pt x="81394" y="482676"/>
                  </a:lnTo>
                  <a:lnTo>
                    <a:pt x="73482" y="476605"/>
                  </a:lnTo>
                  <a:lnTo>
                    <a:pt x="63665" y="474522"/>
                  </a:lnTo>
                  <a:lnTo>
                    <a:pt x="53543" y="477024"/>
                  </a:lnTo>
                  <a:lnTo>
                    <a:pt x="46723" y="483235"/>
                  </a:lnTo>
                  <a:lnTo>
                    <a:pt x="42430" y="491159"/>
                  </a:lnTo>
                  <a:lnTo>
                    <a:pt x="39903" y="498856"/>
                  </a:lnTo>
                  <a:lnTo>
                    <a:pt x="35801" y="513740"/>
                  </a:lnTo>
                  <a:lnTo>
                    <a:pt x="32639" y="523824"/>
                  </a:lnTo>
                  <a:lnTo>
                    <a:pt x="15570" y="523824"/>
                  </a:lnTo>
                  <a:lnTo>
                    <a:pt x="9690" y="516445"/>
                  </a:lnTo>
                  <a:lnTo>
                    <a:pt x="9690" y="495109"/>
                  </a:lnTo>
                  <a:lnTo>
                    <a:pt x="14478" y="487387"/>
                  </a:lnTo>
                  <a:lnTo>
                    <a:pt x="22834" y="486397"/>
                  </a:lnTo>
                  <a:lnTo>
                    <a:pt x="22834" y="475678"/>
                  </a:lnTo>
                  <a:lnTo>
                    <a:pt x="13792" y="478091"/>
                  </a:lnTo>
                  <a:lnTo>
                    <a:pt x="6553" y="484162"/>
                  </a:lnTo>
                  <a:lnTo>
                    <a:pt x="1739" y="493318"/>
                  </a:lnTo>
                  <a:lnTo>
                    <a:pt x="0" y="504964"/>
                  </a:lnTo>
                  <a:lnTo>
                    <a:pt x="1727" y="516585"/>
                  </a:lnTo>
                  <a:lnTo>
                    <a:pt x="6629" y="525957"/>
                  </a:lnTo>
                  <a:lnTo>
                    <a:pt x="14249" y="532218"/>
                  </a:lnTo>
                  <a:lnTo>
                    <a:pt x="24155" y="534492"/>
                  </a:lnTo>
                  <a:lnTo>
                    <a:pt x="31889" y="533006"/>
                  </a:lnTo>
                  <a:lnTo>
                    <a:pt x="38074" y="528701"/>
                  </a:lnTo>
                  <a:lnTo>
                    <a:pt x="42913" y="521817"/>
                  </a:lnTo>
                  <a:lnTo>
                    <a:pt x="46596" y="512584"/>
                  </a:lnTo>
                  <a:lnTo>
                    <a:pt x="48920" y="503859"/>
                  </a:lnTo>
                  <a:lnTo>
                    <a:pt x="51841" y="494868"/>
                  </a:lnTo>
                  <a:lnTo>
                    <a:pt x="56349" y="487883"/>
                  </a:lnTo>
                  <a:lnTo>
                    <a:pt x="63487" y="485190"/>
                  </a:lnTo>
                  <a:lnTo>
                    <a:pt x="69748" y="486765"/>
                  </a:lnTo>
                  <a:lnTo>
                    <a:pt x="74561" y="491083"/>
                  </a:lnTo>
                  <a:lnTo>
                    <a:pt x="77673" y="497598"/>
                  </a:lnTo>
                  <a:lnTo>
                    <a:pt x="78765" y="505714"/>
                  </a:lnTo>
                  <a:lnTo>
                    <a:pt x="78765" y="515810"/>
                  </a:lnTo>
                  <a:lnTo>
                    <a:pt x="74333" y="524802"/>
                  </a:lnTo>
                  <a:lnTo>
                    <a:pt x="64579" y="525665"/>
                  </a:lnTo>
                  <a:lnTo>
                    <a:pt x="64579" y="536917"/>
                  </a:lnTo>
                  <a:lnTo>
                    <a:pt x="74409" y="534250"/>
                  </a:lnTo>
                  <a:lnTo>
                    <a:pt x="81978" y="527939"/>
                  </a:lnTo>
                  <a:lnTo>
                    <a:pt x="86855" y="518312"/>
                  </a:lnTo>
                  <a:lnTo>
                    <a:pt x="88569" y="505714"/>
                  </a:lnTo>
                  <a:close/>
                </a:path>
              </a:pathLst>
            </a:custGeom>
            <a:solidFill>
              <a:srgbClr val="000000"/>
            </a:solidFill>
          </p:spPr>
          <p:txBody>
            <a:bodyPr wrap="square" lIns="0" tIns="0" rIns="0" bIns="0" rtlCol="0"/>
            <a:lstStyle/>
            <a:p>
              <a:endParaRPr/>
            </a:p>
          </p:txBody>
        </p:sp>
        <p:pic>
          <p:nvPicPr>
            <p:cNvPr id="26" name="object 22">
              <a:extLst>
                <a:ext uri="{FF2B5EF4-FFF2-40B4-BE49-F238E27FC236}">
                  <a16:creationId xmlns:a16="http://schemas.microsoft.com/office/drawing/2014/main" id="{6A8596E0-E7EF-0954-2AB9-917E4853FD88}"/>
                </a:ext>
              </a:extLst>
            </p:cNvPr>
            <p:cNvPicPr/>
            <p:nvPr/>
          </p:nvPicPr>
          <p:blipFill>
            <a:blip r:embed="rId7" cstate="print"/>
            <a:stretch>
              <a:fillRect/>
            </a:stretch>
          </p:blipFill>
          <p:spPr>
            <a:xfrm>
              <a:off x="2318941" y="10601278"/>
              <a:ext cx="88457" cy="396788"/>
            </a:xfrm>
            <a:prstGeom prst="rect">
              <a:avLst/>
            </a:prstGeom>
          </p:spPr>
        </p:pic>
        <p:pic>
          <p:nvPicPr>
            <p:cNvPr id="27" name="object 23">
              <a:extLst>
                <a:ext uri="{FF2B5EF4-FFF2-40B4-BE49-F238E27FC236}">
                  <a16:creationId xmlns:a16="http://schemas.microsoft.com/office/drawing/2014/main" id="{04470695-5B36-0E70-366D-33F669FE3123}"/>
                </a:ext>
              </a:extLst>
            </p:cNvPr>
            <p:cNvPicPr/>
            <p:nvPr/>
          </p:nvPicPr>
          <p:blipFill>
            <a:blip r:embed="rId8" cstate="print"/>
            <a:stretch>
              <a:fillRect/>
            </a:stretch>
          </p:blipFill>
          <p:spPr>
            <a:xfrm>
              <a:off x="3423285" y="1600200"/>
              <a:ext cx="5609415" cy="7080313"/>
            </a:xfrm>
            <a:prstGeom prst="rect">
              <a:avLst/>
            </a:prstGeom>
          </p:spPr>
        </p:pic>
        <p:pic>
          <p:nvPicPr>
            <p:cNvPr id="28" name="object 24">
              <a:extLst>
                <a:ext uri="{FF2B5EF4-FFF2-40B4-BE49-F238E27FC236}">
                  <a16:creationId xmlns:a16="http://schemas.microsoft.com/office/drawing/2014/main" id="{FBC947F3-D021-57E3-0A6E-6B4C67ECE4C4}"/>
                </a:ext>
              </a:extLst>
            </p:cNvPr>
            <p:cNvPicPr/>
            <p:nvPr/>
          </p:nvPicPr>
          <p:blipFill>
            <a:blip r:embed="rId9" cstate="print"/>
            <a:stretch>
              <a:fillRect/>
            </a:stretch>
          </p:blipFill>
          <p:spPr>
            <a:xfrm>
              <a:off x="3311842" y="8795385"/>
              <a:ext cx="5494972" cy="1155572"/>
            </a:xfrm>
            <a:prstGeom prst="rect">
              <a:avLst/>
            </a:prstGeom>
          </p:spPr>
        </p:pic>
        <p:sp>
          <p:nvSpPr>
            <p:cNvPr id="29" name="object 25">
              <a:extLst>
                <a:ext uri="{FF2B5EF4-FFF2-40B4-BE49-F238E27FC236}">
                  <a16:creationId xmlns:a16="http://schemas.microsoft.com/office/drawing/2014/main" id="{49BB2C1C-138C-14BC-4E20-F62B036036C6}"/>
                </a:ext>
              </a:extLst>
            </p:cNvPr>
            <p:cNvSpPr/>
            <p:nvPr/>
          </p:nvSpPr>
          <p:spPr>
            <a:xfrm>
              <a:off x="5516689" y="10458449"/>
              <a:ext cx="916940" cy="685800"/>
            </a:xfrm>
            <a:custGeom>
              <a:avLst/>
              <a:gdLst/>
              <a:ahLst/>
              <a:cxnLst/>
              <a:rect l="l" t="t" r="r" b="b"/>
              <a:pathLst>
                <a:path w="916939" h="685800">
                  <a:moveTo>
                    <a:pt x="870394" y="685799"/>
                  </a:moveTo>
                  <a:lnTo>
                    <a:pt x="45719" y="685799"/>
                  </a:lnTo>
                  <a:lnTo>
                    <a:pt x="19288" y="678656"/>
                  </a:lnTo>
                  <a:lnTo>
                    <a:pt x="5714" y="662939"/>
                  </a:lnTo>
                  <a:lnTo>
                    <a:pt x="714" y="647223"/>
                  </a:lnTo>
                  <a:lnTo>
                    <a:pt x="0" y="640079"/>
                  </a:lnTo>
                  <a:lnTo>
                    <a:pt x="0" y="45719"/>
                  </a:lnTo>
                  <a:lnTo>
                    <a:pt x="7143" y="19288"/>
                  </a:lnTo>
                  <a:lnTo>
                    <a:pt x="22859" y="5714"/>
                  </a:lnTo>
                  <a:lnTo>
                    <a:pt x="38576" y="714"/>
                  </a:lnTo>
                  <a:lnTo>
                    <a:pt x="45719" y="0"/>
                  </a:lnTo>
                  <a:lnTo>
                    <a:pt x="870965" y="0"/>
                  </a:lnTo>
                  <a:lnTo>
                    <a:pt x="910470" y="22859"/>
                  </a:lnTo>
                  <a:lnTo>
                    <a:pt x="916685" y="640079"/>
                  </a:lnTo>
                  <a:lnTo>
                    <a:pt x="909211" y="666511"/>
                  </a:lnTo>
                  <a:lnTo>
                    <a:pt x="893325" y="680084"/>
                  </a:lnTo>
                  <a:lnTo>
                    <a:pt x="877547" y="685085"/>
                  </a:lnTo>
                  <a:lnTo>
                    <a:pt x="870394" y="685799"/>
                  </a:lnTo>
                  <a:close/>
                </a:path>
              </a:pathLst>
            </a:custGeom>
            <a:solidFill>
              <a:srgbClr val="CEE3FF"/>
            </a:solidFill>
          </p:spPr>
          <p:txBody>
            <a:bodyPr wrap="square" lIns="0" tIns="0" rIns="0" bIns="0" rtlCol="0"/>
            <a:lstStyle/>
            <a:p>
              <a:endParaRPr/>
            </a:p>
          </p:txBody>
        </p:sp>
        <p:sp>
          <p:nvSpPr>
            <p:cNvPr id="30" name="object 26">
              <a:extLst>
                <a:ext uri="{FF2B5EF4-FFF2-40B4-BE49-F238E27FC236}">
                  <a16:creationId xmlns:a16="http://schemas.microsoft.com/office/drawing/2014/main" id="{83DB19B1-C113-BC16-951D-41814405F21B}"/>
                </a:ext>
              </a:extLst>
            </p:cNvPr>
            <p:cNvSpPr/>
            <p:nvPr/>
          </p:nvSpPr>
          <p:spPr>
            <a:xfrm>
              <a:off x="5516689" y="10458449"/>
              <a:ext cx="916940" cy="685800"/>
            </a:xfrm>
            <a:custGeom>
              <a:avLst/>
              <a:gdLst/>
              <a:ahLst/>
              <a:cxnLst/>
              <a:rect l="l" t="t" r="r" b="b"/>
              <a:pathLst>
                <a:path w="916939" h="685800">
                  <a:moveTo>
                    <a:pt x="0" y="45719"/>
                  </a:moveTo>
                  <a:lnTo>
                    <a:pt x="7143" y="19288"/>
                  </a:lnTo>
                  <a:lnTo>
                    <a:pt x="22859" y="5714"/>
                  </a:lnTo>
                  <a:lnTo>
                    <a:pt x="38576" y="714"/>
                  </a:lnTo>
                  <a:lnTo>
                    <a:pt x="45719" y="0"/>
                  </a:lnTo>
                  <a:lnTo>
                    <a:pt x="870965" y="0"/>
                  </a:lnTo>
                  <a:lnTo>
                    <a:pt x="910470" y="22859"/>
                  </a:lnTo>
                  <a:lnTo>
                    <a:pt x="916685" y="640079"/>
                  </a:lnTo>
                  <a:lnTo>
                    <a:pt x="909211" y="666511"/>
                  </a:lnTo>
                  <a:lnTo>
                    <a:pt x="893325" y="680084"/>
                  </a:lnTo>
                  <a:lnTo>
                    <a:pt x="877547" y="685085"/>
                  </a:lnTo>
                  <a:lnTo>
                    <a:pt x="870394" y="685799"/>
                  </a:lnTo>
                  <a:lnTo>
                    <a:pt x="45719" y="685799"/>
                  </a:lnTo>
                  <a:lnTo>
                    <a:pt x="19288" y="678656"/>
                  </a:lnTo>
                  <a:lnTo>
                    <a:pt x="5714" y="662939"/>
                  </a:lnTo>
                  <a:lnTo>
                    <a:pt x="714" y="647223"/>
                  </a:lnTo>
                  <a:lnTo>
                    <a:pt x="0" y="640079"/>
                  </a:lnTo>
                  <a:lnTo>
                    <a:pt x="0" y="45719"/>
                  </a:lnTo>
                  <a:close/>
                </a:path>
                <a:path w="916939" h="685800">
                  <a:moveTo>
                    <a:pt x="91439" y="0"/>
                  </a:moveTo>
                  <a:lnTo>
                    <a:pt x="91439" y="685799"/>
                  </a:lnTo>
                </a:path>
                <a:path w="916939" h="685800">
                  <a:moveTo>
                    <a:pt x="824674" y="0"/>
                  </a:moveTo>
                  <a:lnTo>
                    <a:pt x="824674" y="685799"/>
                  </a:lnTo>
                </a:path>
              </a:pathLst>
            </a:custGeom>
            <a:ln w="11429">
              <a:solidFill>
                <a:srgbClr val="6CB0FF"/>
              </a:solidFill>
            </a:ln>
          </p:spPr>
          <p:txBody>
            <a:bodyPr wrap="square" lIns="0" tIns="0" rIns="0" bIns="0" rtlCol="0"/>
            <a:lstStyle/>
            <a:p>
              <a:endParaRPr/>
            </a:p>
          </p:txBody>
        </p:sp>
        <p:pic>
          <p:nvPicPr>
            <p:cNvPr id="31" name="object 27">
              <a:extLst>
                <a:ext uri="{FF2B5EF4-FFF2-40B4-BE49-F238E27FC236}">
                  <a16:creationId xmlns:a16="http://schemas.microsoft.com/office/drawing/2014/main" id="{477A9D38-8EEB-D27E-7CC3-48868B0D0A05}"/>
                </a:ext>
              </a:extLst>
            </p:cNvPr>
            <p:cNvPicPr/>
            <p:nvPr/>
          </p:nvPicPr>
          <p:blipFill>
            <a:blip r:embed="rId10" cstate="print"/>
            <a:stretch>
              <a:fillRect/>
            </a:stretch>
          </p:blipFill>
          <p:spPr>
            <a:xfrm>
              <a:off x="5767784" y="10667757"/>
              <a:ext cx="259028" cy="88226"/>
            </a:xfrm>
            <a:prstGeom prst="rect">
              <a:avLst/>
            </a:prstGeom>
          </p:spPr>
        </p:pic>
        <p:pic>
          <p:nvPicPr>
            <p:cNvPr id="32" name="object 28">
              <a:extLst>
                <a:ext uri="{FF2B5EF4-FFF2-40B4-BE49-F238E27FC236}">
                  <a16:creationId xmlns:a16="http://schemas.microsoft.com/office/drawing/2014/main" id="{D2F0A84A-ABEB-5E1E-4753-406E01CF3190}"/>
                </a:ext>
              </a:extLst>
            </p:cNvPr>
            <p:cNvPicPr/>
            <p:nvPr/>
          </p:nvPicPr>
          <p:blipFill>
            <a:blip r:embed="rId11" cstate="print"/>
            <a:stretch>
              <a:fillRect/>
            </a:stretch>
          </p:blipFill>
          <p:spPr>
            <a:xfrm>
              <a:off x="6047572" y="10668909"/>
              <a:ext cx="68216" cy="85919"/>
            </a:xfrm>
            <a:prstGeom prst="rect">
              <a:avLst/>
            </a:prstGeom>
          </p:spPr>
        </p:pic>
        <p:sp>
          <p:nvSpPr>
            <p:cNvPr id="33" name="object 29">
              <a:extLst>
                <a:ext uri="{FF2B5EF4-FFF2-40B4-BE49-F238E27FC236}">
                  <a16:creationId xmlns:a16="http://schemas.microsoft.com/office/drawing/2014/main" id="{877B7A94-1804-BCDA-2294-890215064A7C}"/>
                </a:ext>
              </a:extLst>
            </p:cNvPr>
            <p:cNvSpPr/>
            <p:nvPr/>
          </p:nvSpPr>
          <p:spPr>
            <a:xfrm>
              <a:off x="6136548" y="10668909"/>
              <a:ext cx="53340" cy="86360"/>
            </a:xfrm>
            <a:custGeom>
              <a:avLst/>
              <a:gdLst/>
              <a:ahLst/>
              <a:cxnLst/>
              <a:rect l="l" t="t" r="r" b="b"/>
              <a:pathLst>
                <a:path w="53339" h="86359">
                  <a:moveTo>
                    <a:pt x="52878" y="85919"/>
                  </a:moveTo>
                  <a:lnTo>
                    <a:pt x="0" y="85919"/>
                  </a:lnTo>
                  <a:lnTo>
                    <a:pt x="0" y="0"/>
                  </a:lnTo>
                  <a:lnTo>
                    <a:pt x="52359" y="0"/>
                  </a:lnTo>
                  <a:lnTo>
                    <a:pt x="52359" y="9687"/>
                  </a:lnTo>
                  <a:lnTo>
                    <a:pt x="10956" y="9687"/>
                  </a:lnTo>
                  <a:lnTo>
                    <a:pt x="10956" y="37712"/>
                  </a:lnTo>
                  <a:lnTo>
                    <a:pt x="49533" y="37712"/>
                  </a:lnTo>
                  <a:lnTo>
                    <a:pt x="49533" y="47400"/>
                  </a:lnTo>
                  <a:lnTo>
                    <a:pt x="10956" y="47400"/>
                  </a:lnTo>
                  <a:lnTo>
                    <a:pt x="10956" y="76232"/>
                  </a:lnTo>
                  <a:lnTo>
                    <a:pt x="52878" y="76232"/>
                  </a:lnTo>
                  <a:lnTo>
                    <a:pt x="52878" y="85919"/>
                  </a:lnTo>
                  <a:close/>
                </a:path>
              </a:pathLst>
            </a:custGeom>
            <a:solidFill>
              <a:srgbClr val="000000"/>
            </a:solidFill>
          </p:spPr>
          <p:txBody>
            <a:bodyPr wrap="square" lIns="0" tIns="0" rIns="0" bIns="0" rtlCol="0"/>
            <a:lstStyle/>
            <a:p>
              <a:endParaRPr/>
            </a:p>
          </p:txBody>
        </p:sp>
        <p:pic>
          <p:nvPicPr>
            <p:cNvPr id="34" name="object 30">
              <a:extLst>
                <a:ext uri="{FF2B5EF4-FFF2-40B4-BE49-F238E27FC236}">
                  <a16:creationId xmlns:a16="http://schemas.microsoft.com/office/drawing/2014/main" id="{427E2ED1-5479-F3BF-988F-348D954F4256}"/>
                </a:ext>
              </a:extLst>
            </p:cNvPr>
            <p:cNvPicPr/>
            <p:nvPr/>
          </p:nvPicPr>
          <p:blipFill>
            <a:blip r:embed="rId12" cstate="print"/>
            <a:stretch>
              <a:fillRect/>
            </a:stretch>
          </p:blipFill>
          <p:spPr>
            <a:xfrm>
              <a:off x="5869425" y="10867838"/>
              <a:ext cx="215318" cy="88226"/>
            </a:xfrm>
            <a:prstGeom prst="rect">
              <a:avLst/>
            </a:prstGeom>
          </p:spPr>
        </p:pic>
        <p:sp>
          <p:nvSpPr>
            <p:cNvPr id="35" name="object 31">
              <a:extLst>
                <a:ext uri="{FF2B5EF4-FFF2-40B4-BE49-F238E27FC236}">
                  <a16:creationId xmlns:a16="http://schemas.microsoft.com/office/drawing/2014/main" id="{BAA62254-B528-9235-BC95-A880F83548F5}"/>
                </a:ext>
              </a:extLst>
            </p:cNvPr>
            <p:cNvSpPr/>
            <p:nvPr/>
          </p:nvSpPr>
          <p:spPr>
            <a:xfrm>
              <a:off x="4256532" y="10458449"/>
              <a:ext cx="916940" cy="685800"/>
            </a:xfrm>
            <a:custGeom>
              <a:avLst/>
              <a:gdLst/>
              <a:ahLst/>
              <a:cxnLst/>
              <a:rect l="l" t="t" r="r" b="b"/>
              <a:pathLst>
                <a:path w="916939" h="685800">
                  <a:moveTo>
                    <a:pt x="870394" y="685799"/>
                  </a:moveTo>
                  <a:lnTo>
                    <a:pt x="45719" y="685799"/>
                  </a:lnTo>
                  <a:lnTo>
                    <a:pt x="19288" y="678656"/>
                  </a:lnTo>
                  <a:lnTo>
                    <a:pt x="5714" y="662939"/>
                  </a:lnTo>
                  <a:lnTo>
                    <a:pt x="714" y="647223"/>
                  </a:lnTo>
                  <a:lnTo>
                    <a:pt x="0" y="640079"/>
                  </a:lnTo>
                  <a:lnTo>
                    <a:pt x="0" y="45719"/>
                  </a:lnTo>
                  <a:lnTo>
                    <a:pt x="7143" y="19288"/>
                  </a:lnTo>
                  <a:lnTo>
                    <a:pt x="22859" y="5714"/>
                  </a:lnTo>
                  <a:lnTo>
                    <a:pt x="38576" y="714"/>
                  </a:lnTo>
                  <a:lnTo>
                    <a:pt x="45719" y="0"/>
                  </a:lnTo>
                  <a:lnTo>
                    <a:pt x="870965" y="0"/>
                  </a:lnTo>
                  <a:lnTo>
                    <a:pt x="910470" y="22859"/>
                  </a:lnTo>
                  <a:lnTo>
                    <a:pt x="916685" y="640079"/>
                  </a:lnTo>
                  <a:lnTo>
                    <a:pt x="909211" y="666511"/>
                  </a:lnTo>
                  <a:lnTo>
                    <a:pt x="893325" y="680084"/>
                  </a:lnTo>
                  <a:lnTo>
                    <a:pt x="877547" y="685085"/>
                  </a:lnTo>
                  <a:lnTo>
                    <a:pt x="870394" y="685799"/>
                  </a:lnTo>
                  <a:close/>
                </a:path>
              </a:pathLst>
            </a:custGeom>
            <a:solidFill>
              <a:srgbClr val="CEE3FF"/>
            </a:solidFill>
          </p:spPr>
          <p:txBody>
            <a:bodyPr wrap="square" lIns="0" tIns="0" rIns="0" bIns="0" rtlCol="0"/>
            <a:lstStyle/>
            <a:p>
              <a:endParaRPr/>
            </a:p>
          </p:txBody>
        </p:sp>
        <p:sp>
          <p:nvSpPr>
            <p:cNvPr id="36" name="object 32">
              <a:extLst>
                <a:ext uri="{FF2B5EF4-FFF2-40B4-BE49-F238E27FC236}">
                  <a16:creationId xmlns:a16="http://schemas.microsoft.com/office/drawing/2014/main" id="{1819462D-CE01-76C3-8A48-6132FB593924}"/>
                </a:ext>
              </a:extLst>
            </p:cNvPr>
            <p:cNvSpPr/>
            <p:nvPr/>
          </p:nvSpPr>
          <p:spPr>
            <a:xfrm>
              <a:off x="4256532" y="10458449"/>
              <a:ext cx="916940" cy="685800"/>
            </a:xfrm>
            <a:custGeom>
              <a:avLst/>
              <a:gdLst/>
              <a:ahLst/>
              <a:cxnLst/>
              <a:rect l="l" t="t" r="r" b="b"/>
              <a:pathLst>
                <a:path w="916939" h="685800">
                  <a:moveTo>
                    <a:pt x="0" y="45719"/>
                  </a:moveTo>
                  <a:lnTo>
                    <a:pt x="7143" y="19288"/>
                  </a:lnTo>
                  <a:lnTo>
                    <a:pt x="22859" y="5714"/>
                  </a:lnTo>
                  <a:lnTo>
                    <a:pt x="38576" y="714"/>
                  </a:lnTo>
                  <a:lnTo>
                    <a:pt x="45719" y="0"/>
                  </a:lnTo>
                  <a:lnTo>
                    <a:pt x="870965" y="0"/>
                  </a:lnTo>
                  <a:lnTo>
                    <a:pt x="910470" y="22859"/>
                  </a:lnTo>
                  <a:lnTo>
                    <a:pt x="916685" y="640079"/>
                  </a:lnTo>
                  <a:lnTo>
                    <a:pt x="909211" y="666511"/>
                  </a:lnTo>
                  <a:lnTo>
                    <a:pt x="893325" y="680084"/>
                  </a:lnTo>
                  <a:lnTo>
                    <a:pt x="877547" y="685085"/>
                  </a:lnTo>
                  <a:lnTo>
                    <a:pt x="870394" y="685799"/>
                  </a:lnTo>
                  <a:lnTo>
                    <a:pt x="45719" y="685799"/>
                  </a:lnTo>
                  <a:lnTo>
                    <a:pt x="19288" y="678656"/>
                  </a:lnTo>
                  <a:lnTo>
                    <a:pt x="5714" y="662939"/>
                  </a:lnTo>
                  <a:lnTo>
                    <a:pt x="714" y="647223"/>
                  </a:lnTo>
                  <a:lnTo>
                    <a:pt x="0" y="640079"/>
                  </a:lnTo>
                  <a:lnTo>
                    <a:pt x="0" y="45719"/>
                  </a:lnTo>
                  <a:close/>
                </a:path>
              </a:pathLst>
            </a:custGeom>
            <a:ln w="11429">
              <a:solidFill>
                <a:srgbClr val="6CB0FF"/>
              </a:solidFill>
            </a:ln>
          </p:spPr>
          <p:txBody>
            <a:bodyPr wrap="square" lIns="0" tIns="0" rIns="0" bIns="0" rtlCol="0"/>
            <a:lstStyle/>
            <a:p>
              <a:endParaRPr/>
            </a:p>
          </p:txBody>
        </p:sp>
        <p:pic>
          <p:nvPicPr>
            <p:cNvPr id="37" name="object 33">
              <a:extLst>
                <a:ext uri="{FF2B5EF4-FFF2-40B4-BE49-F238E27FC236}">
                  <a16:creationId xmlns:a16="http://schemas.microsoft.com/office/drawing/2014/main" id="{1A750DB2-2C8A-1918-C43B-8A090431CBCA}"/>
                </a:ext>
              </a:extLst>
            </p:cNvPr>
            <p:cNvPicPr/>
            <p:nvPr/>
          </p:nvPicPr>
          <p:blipFill>
            <a:blip r:embed="rId13" cstate="print"/>
            <a:stretch>
              <a:fillRect/>
            </a:stretch>
          </p:blipFill>
          <p:spPr>
            <a:xfrm>
              <a:off x="4566116" y="10752510"/>
              <a:ext cx="301180" cy="88572"/>
            </a:xfrm>
            <a:prstGeom prst="rect">
              <a:avLst/>
            </a:prstGeom>
          </p:spPr>
        </p:pic>
        <p:sp>
          <p:nvSpPr>
            <p:cNvPr id="38" name="object 34">
              <a:extLst>
                <a:ext uri="{FF2B5EF4-FFF2-40B4-BE49-F238E27FC236}">
                  <a16:creationId xmlns:a16="http://schemas.microsoft.com/office/drawing/2014/main" id="{623E9B21-B488-A8DF-0BA1-89EC2C11F6FB}"/>
                </a:ext>
              </a:extLst>
            </p:cNvPr>
            <p:cNvSpPr/>
            <p:nvPr/>
          </p:nvSpPr>
          <p:spPr>
            <a:xfrm>
              <a:off x="5272087" y="10801349"/>
              <a:ext cx="235585" cy="0"/>
            </a:xfrm>
            <a:custGeom>
              <a:avLst/>
              <a:gdLst/>
              <a:ahLst/>
              <a:cxnLst/>
              <a:rect l="l" t="t" r="r" b="b"/>
              <a:pathLst>
                <a:path w="235585">
                  <a:moveTo>
                    <a:pt x="235457" y="0"/>
                  </a:moveTo>
                  <a:lnTo>
                    <a:pt x="0" y="0"/>
                  </a:lnTo>
                </a:path>
              </a:pathLst>
            </a:custGeom>
            <a:ln w="5714">
              <a:solidFill>
                <a:srgbClr val="394049"/>
              </a:solidFill>
            </a:ln>
          </p:spPr>
          <p:txBody>
            <a:bodyPr wrap="square" lIns="0" tIns="0" rIns="0" bIns="0" rtlCol="0"/>
            <a:lstStyle/>
            <a:p>
              <a:endParaRPr/>
            </a:p>
          </p:txBody>
        </p:sp>
        <p:sp>
          <p:nvSpPr>
            <p:cNvPr id="39" name="object 35">
              <a:extLst>
                <a:ext uri="{FF2B5EF4-FFF2-40B4-BE49-F238E27FC236}">
                  <a16:creationId xmlns:a16="http://schemas.microsoft.com/office/drawing/2014/main" id="{EFBA0B67-A6CD-4493-5D3D-E31BF29A8AF4}"/>
                </a:ext>
              </a:extLst>
            </p:cNvPr>
            <p:cNvSpPr/>
            <p:nvPr/>
          </p:nvSpPr>
          <p:spPr>
            <a:xfrm>
              <a:off x="5507545" y="10798492"/>
              <a:ext cx="3175" cy="5715"/>
            </a:xfrm>
            <a:custGeom>
              <a:avLst/>
              <a:gdLst/>
              <a:ahLst/>
              <a:cxnLst/>
              <a:rect l="l" t="t" r="r" b="b"/>
              <a:pathLst>
                <a:path w="3175" h="5715">
                  <a:moveTo>
                    <a:pt x="2857" y="5714"/>
                  </a:moveTo>
                  <a:lnTo>
                    <a:pt x="0" y="5714"/>
                  </a:lnTo>
                  <a:lnTo>
                    <a:pt x="0" y="0"/>
                  </a:lnTo>
                  <a:lnTo>
                    <a:pt x="2857" y="0"/>
                  </a:lnTo>
                  <a:lnTo>
                    <a:pt x="2857" y="5714"/>
                  </a:lnTo>
                  <a:close/>
                </a:path>
              </a:pathLst>
            </a:custGeom>
            <a:solidFill>
              <a:srgbClr val="394049"/>
            </a:solidFill>
          </p:spPr>
          <p:txBody>
            <a:bodyPr wrap="square" lIns="0" tIns="0" rIns="0" bIns="0" rtlCol="0"/>
            <a:lstStyle/>
            <a:p>
              <a:endParaRPr/>
            </a:p>
          </p:txBody>
        </p:sp>
        <p:sp>
          <p:nvSpPr>
            <p:cNvPr id="40" name="object 36">
              <a:extLst>
                <a:ext uri="{FF2B5EF4-FFF2-40B4-BE49-F238E27FC236}">
                  <a16:creationId xmlns:a16="http://schemas.microsoft.com/office/drawing/2014/main" id="{64553520-61BD-3139-A568-A82DBFF07526}"/>
                </a:ext>
              </a:extLst>
            </p:cNvPr>
            <p:cNvSpPr/>
            <p:nvPr/>
          </p:nvSpPr>
          <p:spPr>
            <a:xfrm>
              <a:off x="5507545" y="10798492"/>
              <a:ext cx="3175" cy="5715"/>
            </a:xfrm>
            <a:custGeom>
              <a:avLst/>
              <a:gdLst/>
              <a:ahLst/>
              <a:cxnLst/>
              <a:rect l="l" t="t" r="r" b="b"/>
              <a:pathLst>
                <a:path w="3175" h="5715">
                  <a:moveTo>
                    <a:pt x="2857" y="5714"/>
                  </a:moveTo>
                  <a:lnTo>
                    <a:pt x="0" y="5714"/>
                  </a:lnTo>
                  <a:lnTo>
                    <a:pt x="0" y="0"/>
                  </a:lnTo>
                  <a:lnTo>
                    <a:pt x="2857" y="0"/>
                  </a:lnTo>
                  <a:lnTo>
                    <a:pt x="2857" y="5714"/>
                  </a:lnTo>
                  <a:close/>
                </a:path>
              </a:pathLst>
            </a:custGeom>
            <a:ln w="3175">
              <a:solidFill>
                <a:srgbClr val="394049"/>
              </a:solidFill>
            </a:ln>
          </p:spPr>
          <p:txBody>
            <a:bodyPr wrap="square" lIns="0" tIns="0" rIns="0" bIns="0" rtlCol="0"/>
            <a:lstStyle/>
            <a:p>
              <a:endParaRPr/>
            </a:p>
          </p:txBody>
        </p:sp>
        <p:sp>
          <p:nvSpPr>
            <p:cNvPr id="41" name="object 37">
              <a:extLst>
                <a:ext uri="{FF2B5EF4-FFF2-40B4-BE49-F238E27FC236}">
                  <a16:creationId xmlns:a16="http://schemas.microsoft.com/office/drawing/2014/main" id="{F2163A26-E895-206F-423B-69FDEFCE8991}"/>
                </a:ext>
              </a:extLst>
            </p:cNvPr>
            <p:cNvSpPr/>
            <p:nvPr/>
          </p:nvSpPr>
          <p:spPr>
            <a:xfrm>
              <a:off x="5187505" y="10775060"/>
              <a:ext cx="81915" cy="52705"/>
            </a:xfrm>
            <a:custGeom>
              <a:avLst/>
              <a:gdLst/>
              <a:ahLst/>
              <a:cxnLst/>
              <a:rect l="l" t="t" r="r" b="b"/>
              <a:pathLst>
                <a:path w="81914" h="52704">
                  <a:moveTo>
                    <a:pt x="81724" y="52577"/>
                  </a:moveTo>
                  <a:lnTo>
                    <a:pt x="0" y="26288"/>
                  </a:lnTo>
                  <a:lnTo>
                    <a:pt x="81724" y="0"/>
                  </a:lnTo>
                  <a:lnTo>
                    <a:pt x="81724" y="52577"/>
                  </a:lnTo>
                  <a:close/>
                </a:path>
              </a:pathLst>
            </a:custGeom>
            <a:solidFill>
              <a:srgbClr val="394049"/>
            </a:solidFill>
          </p:spPr>
          <p:txBody>
            <a:bodyPr wrap="square" lIns="0" tIns="0" rIns="0" bIns="0" rtlCol="0"/>
            <a:lstStyle/>
            <a:p>
              <a:endParaRPr/>
            </a:p>
          </p:txBody>
        </p:sp>
        <p:sp>
          <p:nvSpPr>
            <p:cNvPr id="42" name="object 38">
              <a:extLst>
                <a:ext uri="{FF2B5EF4-FFF2-40B4-BE49-F238E27FC236}">
                  <a16:creationId xmlns:a16="http://schemas.microsoft.com/office/drawing/2014/main" id="{E651EBF2-9263-1123-7792-77ADF3507BB9}"/>
                </a:ext>
              </a:extLst>
            </p:cNvPr>
            <p:cNvSpPr/>
            <p:nvPr/>
          </p:nvSpPr>
          <p:spPr>
            <a:xfrm>
              <a:off x="3886200" y="9721214"/>
              <a:ext cx="2089150" cy="1106805"/>
            </a:xfrm>
            <a:custGeom>
              <a:avLst/>
              <a:gdLst/>
              <a:ahLst/>
              <a:cxnLst/>
              <a:rect l="l" t="t" r="r" b="b"/>
              <a:pathLst>
                <a:path w="2089150" h="1106804">
                  <a:moveTo>
                    <a:pt x="1301305" y="1080134"/>
                  </a:moveTo>
                  <a:lnTo>
                    <a:pt x="1383029" y="1053845"/>
                  </a:lnTo>
                  <a:lnTo>
                    <a:pt x="1383029" y="1106423"/>
                  </a:lnTo>
                  <a:lnTo>
                    <a:pt x="1301305" y="1080134"/>
                  </a:lnTo>
                  <a:close/>
                </a:path>
                <a:path w="2089150" h="1106804">
                  <a:moveTo>
                    <a:pt x="0" y="0"/>
                  </a:moveTo>
                  <a:lnTo>
                    <a:pt x="0" y="330326"/>
                  </a:lnTo>
                  <a:lnTo>
                    <a:pt x="5357" y="349820"/>
                  </a:lnTo>
                  <a:lnTo>
                    <a:pt x="17144" y="359830"/>
                  </a:lnTo>
                  <a:lnTo>
                    <a:pt x="28932" y="363518"/>
                  </a:lnTo>
                  <a:lnTo>
                    <a:pt x="34289" y="364045"/>
                  </a:lnTo>
                  <a:lnTo>
                    <a:pt x="2053970" y="364616"/>
                  </a:lnTo>
                  <a:lnTo>
                    <a:pt x="2074125" y="369644"/>
                  </a:lnTo>
                  <a:lnTo>
                    <a:pt x="2084474" y="381261"/>
                  </a:lnTo>
                  <a:lnTo>
                    <a:pt x="2088287" y="392986"/>
                  </a:lnTo>
                  <a:lnTo>
                    <a:pt x="2088832" y="398335"/>
                  </a:lnTo>
                  <a:lnTo>
                    <a:pt x="2088260" y="637793"/>
                  </a:lnTo>
                </a:path>
              </a:pathLst>
            </a:custGeom>
            <a:ln w="5714">
              <a:solidFill>
                <a:srgbClr val="394049"/>
              </a:solidFill>
            </a:ln>
          </p:spPr>
          <p:txBody>
            <a:bodyPr wrap="square" lIns="0" tIns="0" rIns="0" bIns="0" rtlCol="0"/>
            <a:lstStyle/>
            <a:p>
              <a:endParaRPr/>
            </a:p>
          </p:txBody>
        </p:sp>
        <p:sp>
          <p:nvSpPr>
            <p:cNvPr id="43" name="object 39">
              <a:extLst>
                <a:ext uri="{FF2B5EF4-FFF2-40B4-BE49-F238E27FC236}">
                  <a16:creationId xmlns:a16="http://schemas.microsoft.com/office/drawing/2014/main" id="{9AF6B0AB-4CD3-2D7C-C727-DBD5A8369CEA}"/>
                </a:ext>
              </a:extLst>
            </p:cNvPr>
            <p:cNvSpPr/>
            <p:nvPr/>
          </p:nvSpPr>
          <p:spPr>
            <a:xfrm>
              <a:off x="3883342" y="9718357"/>
              <a:ext cx="5715" cy="3175"/>
            </a:xfrm>
            <a:custGeom>
              <a:avLst/>
              <a:gdLst/>
              <a:ahLst/>
              <a:cxnLst/>
              <a:rect l="l" t="t" r="r" b="b"/>
              <a:pathLst>
                <a:path w="5714" h="3175">
                  <a:moveTo>
                    <a:pt x="5714" y="2857"/>
                  </a:moveTo>
                  <a:lnTo>
                    <a:pt x="0" y="2857"/>
                  </a:lnTo>
                  <a:lnTo>
                    <a:pt x="0" y="0"/>
                  </a:lnTo>
                  <a:lnTo>
                    <a:pt x="5714" y="0"/>
                  </a:lnTo>
                  <a:lnTo>
                    <a:pt x="5714" y="2857"/>
                  </a:lnTo>
                  <a:close/>
                </a:path>
              </a:pathLst>
            </a:custGeom>
            <a:solidFill>
              <a:srgbClr val="394049"/>
            </a:solidFill>
          </p:spPr>
          <p:txBody>
            <a:bodyPr wrap="square" lIns="0" tIns="0" rIns="0" bIns="0" rtlCol="0"/>
            <a:lstStyle/>
            <a:p>
              <a:endParaRPr/>
            </a:p>
          </p:txBody>
        </p:sp>
        <p:sp>
          <p:nvSpPr>
            <p:cNvPr id="44" name="object 40">
              <a:extLst>
                <a:ext uri="{FF2B5EF4-FFF2-40B4-BE49-F238E27FC236}">
                  <a16:creationId xmlns:a16="http://schemas.microsoft.com/office/drawing/2014/main" id="{38866F03-B047-453F-F83D-FF400BB19195}"/>
                </a:ext>
              </a:extLst>
            </p:cNvPr>
            <p:cNvSpPr/>
            <p:nvPr/>
          </p:nvSpPr>
          <p:spPr>
            <a:xfrm>
              <a:off x="3883342" y="9718357"/>
              <a:ext cx="5715" cy="3175"/>
            </a:xfrm>
            <a:custGeom>
              <a:avLst/>
              <a:gdLst/>
              <a:ahLst/>
              <a:cxnLst/>
              <a:rect l="l" t="t" r="r" b="b"/>
              <a:pathLst>
                <a:path w="5714" h="3175">
                  <a:moveTo>
                    <a:pt x="5714" y="2857"/>
                  </a:moveTo>
                  <a:lnTo>
                    <a:pt x="0" y="2857"/>
                  </a:lnTo>
                  <a:lnTo>
                    <a:pt x="0" y="0"/>
                  </a:lnTo>
                  <a:lnTo>
                    <a:pt x="5714" y="0"/>
                  </a:lnTo>
                  <a:lnTo>
                    <a:pt x="5714" y="2857"/>
                  </a:lnTo>
                  <a:close/>
                </a:path>
              </a:pathLst>
            </a:custGeom>
            <a:ln w="3175">
              <a:solidFill>
                <a:srgbClr val="394049"/>
              </a:solidFill>
            </a:ln>
          </p:spPr>
          <p:txBody>
            <a:bodyPr wrap="square" lIns="0" tIns="0" rIns="0" bIns="0" rtlCol="0"/>
            <a:lstStyle/>
            <a:p>
              <a:endParaRPr/>
            </a:p>
          </p:txBody>
        </p:sp>
        <p:sp>
          <p:nvSpPr>
            <p:cNvPr id="45" name="object 41">
              <a:extLst>
                <a:ext uri="{FF2B5EF4-FFF2-40B4-BE49-F238E27FC236}">
                  <a16:creationId xmlns:a16="http://schemas.microsoft.com/office/drawing/2014/main" id="{03336907-6D3A-92F5-3E81-AFFB012BEA22}"/>
                </a:ext>
              </a:extLst>
            </p:cNvPr>
            <p:cNvSpPr/>
            <p:nvPr/>
          </p:nvSpPr>
          <p:spPr>
            <a:xfrm>
              <a:off x="5948172" y="10361866"/>
              <a:ext cx="53340" cy="81915"/>
            </a:xfrm>
            <a:custGeom>
              <a:avLst/>
              <a:gdLst/>
              <a:ahLst/>
              <a:cxnLst/>
              <a:rect l="l" t="t" r="r" b="b"/>
              <a:pathLst>
                <a:path w="53339" h="81915">
                  <a:moveTo>
                    <a:pt x="26288" y="81724"/>
                  </a:moveTo>
                  <a:lnTo>
                    <a:pt x="0" y="0"/>
                  </a:lnTo>
                  <a:lnTo>
                    <a:pt x="53149" y="0"/>
                  </a:lnTo>
                  <a:lnTo>
                    <a:pt x="26288" y="81724"/>
                  </a:lnTo>
                  <a:close/>
                </a:path>
              </a:pathLst>
            </a:custGeom>
            <a:solidFill>
              <a:srgbClr val="394049"/>
            </a:solidFill>
          </p:spPr>
          <p:txBody>
            <a:bodyPr wrap="square" lIns="0" tIns="0" rIns="0" bIns="0" rtlCol="0"/>
            <a:lstStyle/>
            <a:p>
              <a:endParaRPr/>
            </a:p>
          </p:txBody>
        </p:sp>
        <p:sp>
          <p:nvSpPr>
            <p:cNvPr id="46" name="object 42">
              <a:extLst>
                <a:ext uri="{FF2B5EF4-FFF2-40B4-BE49-F238E27FC236}">
                  <a16:creationId xmlns:a16="http://schemas.microsoft.com/office/drawing/2014/main" id="{E0D579BB-D30F-6064-0FB6-38A65307A14C}"/>
                </a:ext>
              </a:extLst>
            </p:cNvPr>
            <p:cNvSpPr/>
            <p:nvPr/>
          </p:nvSpPr>
          <p:spPr>
            <a:xfrm>
              <a:off x="5948172" y="10361866"/>
              <a:ext cx="53340" cy="81915"/>
            </a:xfrm>
            <a:custGeom>
              <a:avLst/>
              <a:gdLst/>
              <a:ahLst/>
              <a:cxnLst/>
              <a:rect l="l" t="t" r="r" b="b"/>
              <a:pathLst>
                <a:path w="53339" h="81915">
                  <a:moveTo>
                    <a:pt x="26288" y="81724"/>
                  </a:moveTo>
                  <a:lnTo>
                    <a:pt x="0" y="0"/>
                  </a:lnTo>
                  <a:lnTo>
                    <a:pt x="53149" y="0"/>
                  </a:lnTo>
                  <a:lnTo>
                    <a:pt x="26288" y="81724"/>
                  </a:lnTo>
                  <a:close/>
                </a:path>
              </a:pathLst>
            </a:custGeom>
            <a:ln w="5714">
              <a:solidFill>
                <a:srgbClr val="394049"/>
              </a:solidFill>
            </a:ln>
          </p:spPr>
          <p:txBody>
            <a:bodyPr wrap="square" lIns="0" tIns="0" rIns="0" bIns="0" rtlCol="0"/>
            <a:lstStyle/>
            <a:p>
              <a:endParaRPr/>
            </a:p>
          </p:txBody>
        </p:sp>
      </p:grpSp>
    </p:spTree>
    <p:extLst>
      <p:ext uri="{BB962C8B-B14F-4D97-AF65-F5344CB8AC3E}">
        <p14:creationId xmlns:p14="http://schemas.microsoft.com/office/powerpoint/2010/main" val="127369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51D8-E262-4277-443C-3BCAB6772497}"/>
              </a:ext>
            </a:extLst>
          </p:cNvPr>
          <p:cNvSpPr>
            <a:spLocks noGrp="1"/>
          </p:cNvSpPr>
          <p:nvPr>
            <p:ph type="title"/>
          </p:nvPr>
        </p:nvSpPr>
        <p:spPr/>
        <p:txBody>
          <a:bodyPr/>
          <a:lstStyle/>
          <a:p>
            <a:r>
              <a:rPr lang="en-IN" dirty="0"/>
              <a:t>Based on type</a:t>
            </a:r>
          </a:p>
        </p:txBody>
      </p:sp>
      <p:sp>
        <p:nvSpPr>
          <p:cNvPr id="3" name="Content Placeholder 2">
            <a:extLst>
              <a:ext uri="{FF2B5EF4-FFF2-40B4-BE49-F238E27FC236}">
                <a16:creationId xmlns:a16="http://schemas.microsoft.com/office/drawing/2014/main" id="{A464DCDD-70DF-73AB-E3BE-91257C54F7F9}"/>
              </a:ext>
            </a:extLst>
          </p:cNvPr>
          <p:cNvSpPr>
            <a:spLocks noGrp="1"/>
          </p:cNvSpPr>
          <p:nvPr>
            <p:ph idx="1"/>
          </p:nvPr>
        </p:nvSpPr>
        <p:spPr/>
        <p:txBody>
          <a:bodyPr>
            <a:normAutofit fontScale="92500" lnSpcReduction="10000"/>
          </a:bodyPr>
          <a:lstStyle/>
          <a:p>
            <a:pPr marL="0" indent="0">
              <a:buNone/>
            </a:pPr>
            <a:r>
              <a:rPr lang="en-US" sz="2000" b="1" dirty="0"/>
              <a:t>If Food is Cold (Meat, Fruits, Vegetables):</a:t>
            </a:r>
          </a:p>
          <a:p>
            <a:pPr>
              <a:buFont typeface="Arial" panose="020B0604020202020204" pitchFamily="34" charset="0"/>
              <a:buChar char="•"/>
            </a:pPr>
            <a:r>
              <a:rPr lang="en-US" sz="2000" dirty="0"/>
              <a:t>When the temperature exceeds the threshold, the </a:t>
            </a:r>
            <a:r>
              <a:rPr lang="en-US" sz="2000" b="1" dirty="0"/>
              <a:t>compressor</a:t>
            </a:r>
            <a:r>
              <a:rPr lang="en-US" sz="2000" dirty="0"/>
              <a:t> turns ON.</a:t>
            </a:r>
          </a:p>
          <a:p>
            <a:pPr>
              <a:buFont typeface="Arial" panose="020B0604020202020204" pitchFamily="34" charset="0"/>
              <a:buChar char="•"/>
            </a:pPr>
            <a:r>
              <a:rPr lang="en-US" sz="2000" dirty="0"/>
              <a:t>Humidity is controlled accordingly.</a:t>
            </a:r>
          </a:p>
          <a:p>
            <a:pPr>
              <a:buFont typeface="Arial" panose="020B0604020202020204" pitchFamily="34" charset="0"/>
              <a:buChar char="•"/>
            </a:pPr>
            <a:r>
              <a:rPr lang="en-US" sz="2000" dirty="0"/>
              <a:t>Alerts are sent to the driver if temperature crosses the range.</a:t>
            </a:r>
          </a:p>
          <a:p>
            <a:pPr>
              <a:buFont typeface="Arial" panose="020B0604020202020204" pitchFamily="34" charset="0"/>
              <a:buChar char="•"/>
            </a:pPr>
            <a:r>
              <a:rPr lang="en-US" sz="2000" dirty="0"/>
              <a:t>Data is stored in the cloud.</a:t>
            </a:r>
          </a:p>
          <a:p>
            <a:pPr marL="0" indent="0">
              <a:buNone/>
            </a:pPr>
            <a:r>
              <a:rPr lang="en-US" sz="2200" b="1" dirty="0"/>
              <a:t>If Food is Hot (Cooked Food, Bakery):</a:t>
            </a:r>
            <a:r>
              <a:rPr lang="en-US" sz="2200" dirty="0"/>
              <a:t> </a:t>
            </a:r>
          </a:p>
          <a:p>
            <a:pPr>
              <a:buFont typeface="Arial" panose="020B0604020202020204" pitchFamily="34" charset="0"/>
              <a:buChar char="•"/>
            </a:pPr>
            <a:r>
              <a:rPr lang="en-US" sz="2200" dirty="0"/>
              <a:t>When the temperature drops below the threshold, the </a:t>
            </a:r>
            <a:r>
              <a:rPr lang="en-US" sz="2200" b="1" dirty="0"/>
              <a:t>heater</a:t>
            </a:r>
            <a:r>
              <a:rPr lang="en-US" sz="2200" dirty="0"/>
              <a:t> turns ON.</a:t>
            </a:r>
          </a:p>
          <a:p>
            <a:pPr>
              <a:buFont typeface="Arial" panose="020B0604020202020204" pitchFamily="34" charset="0"/>
              <a:buChar char="•"/>
            </a:pPr>
            <a:r>
              <a:rPr lang="en-US" sz="2200" dirty="0"/>
              <a:t>Humidity is controlled accordingly.</a:t>
            </a:r>
          </a:p>
          <a:p>
            <a:pPr>
              <a:buFont typeface="Arial" panose="020B0604020202020204" pitchFamily="34" charset="0"/>
              <a:buChar char="•"/>
            </a:pPr>
            <a:r>
              <a:rPr lang="en-US" sz="2200" dirty="0"/>
              <a:t>Alerts are sent to the driver if the temperature falls.</a:t>
            </a:r>
          </a:p>
          <a:p>
            <a:pPr>
              <a:buFont typeface="Arial" panose="020B0604020202020204" pitchFamily="34" charset="0"/>
              <a:buChar char="•"/>
            </a:pPr>
            <a:r>
              <a:rPr lang="en-US" sz="2200" dirty="0"/>
              <a:t>Data is stored in the cloud.</a:t>
            </a:r>
          </a:p>
          <a:p>
            <a:endParaRPr lang="en-IN" dirty="0"/>
          </a:p>
        </p:txBody>
      </p:sp>
    </p:spTree>
    <p:extLst>
      <p:ext uri="{BB962C8B-B14F-4D97-AF65-F5344CB8AC3E}">
        <p14:creationId xmlns:p14="http://schemas.microsoft.com/office/powerpoint/2010/main" val="2881450007"/>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Explore</Template>
  <TotalTime>669</TotalTime>
  <Words>1743</Words>
  <Application>Microsoft Office PowerPoint</Application>
  <PresentationFormat>Widescreen</PresentationFormat>
  <Paragraphs>194</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Arial</vt:lpstr>
      <vt:lpstr>Avenir Next LT Pro</vt:lpstr>
      <vt:lpstr>AvenirNext LT Pro Medium</vt:lpstr>
      <vt:lpstr>Posterama</vt:lpstr>
      <vt:lpstr>Segoe UI Semilight</vt:lpstr>
      <vt:lpstr>ExploreVTI</vt:lpstr>
      <vt:lpstr>Food Perish Prevention System</vt:lpstr>
      <vt:lpstr>Abstract</vt:lpstr>
      <vt:lpstr>Problem Statement</vt:lpstr>
      <vt:lpstr>Proposed Solution</vt:lpstr>
      <vt:lpstr>Flowchart(Workflow)</vt:lpstr>
      <vt:lpstr>Explanation</vt:lpstr>
      <vt:lpstr>PowerPoint Presentation</vt:lpstr>
      <vt:lpstr>Flowchart(Hardware)</vt:lpstr>
      <vt:lpstr>Based on type</vt:lpstr>
      <vt:lpstr>Prototype Application for Indian Trucks (3.5 Ton Load Capacity)</vt:lpstr>
      <vt:lpstr>Prototype </vt:lpstr>
      <vt:lpstr>Intelligent Temperature-Controlled Container Prototype </vt:lpstr>
      <vt:lpstr>Key Components Used</vt:lpstr>
      <vt:lpstr>Key Components Used</vt:lpstr>
      <vt:lpstr>Sensors</vt:lpstr>
      <vt:lpstr>Sensors</vt:lpstr>
      <vt:lpstr>Sensors</vt:lpstr>
      <vt:lpstr>Other Components</vt:lpstr>
      <vt:lpstr>Other Components</vt:lpstr>
      <vt:lpstr>Other Components</vt:lpstr>
      <vt:lpstr>Other Components</vt:lpstr>
      <vt:lpstr>Other Components</vt:lpstr>
      <vt:lpstr>Other Components</vt:lpstr>
      <vt:lpstr>PowerPoint Presentation</vt:lpstr>
      <vt:lpstr>Uploading data in Cloud</vt:lpstr>
      <vt:lpstr>How Data is Saved on ThingSpeak</vt:lpstr>
      <vt:lpstr>PowerPoint Presentation</vt:lpstr>
      <vt:lpstr>PowerPoint Presentation</vt:lpstr>
      <vt:lpstr>Final Product Enhancements &amp; Scalability</vt:lpstr>
      <vt:lpstr>Why this system is better than Normal Refrigeration Containers?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Jones A</dc:creator>
  <cp:lastModifiedBy>Jones A</cp:lastModifiedBy>
  <cp:revision>4</cp:revision>
  <dcterms:created xsi:type="dcterms:W3CDTF">2025-03-12T02:43:43Z</dcterms:created>
  <dcterms:modified xsi:type="dcterms:W3CDTF">2025-05-29T04:51:49Z</dcterms:modified>
</cp:coreProperties>
</file>